
<file path=[Content_Types].xml><?xml version="1.0" encoding="utf-8"?>
<Types xmlns="http://schemas.openxmlformats.org/package/2006/content-types">
  <Default Extension="png" ContentType="image/png"/>
  <Default Extension="tiff" ContentType="image/tiff"/>
  <Default Extension="jpeg" ContentType="image/jpeg"/>
  <Default Extension="wdp" ContentType="image/vnd.ms-photo"/>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6.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45"/>
  </p:handoutMasterIdLst>
  <p:sldIdLst>
    <p:sldId id="1316" r:id="rId3"/>
    <p:sldId id="1289" r:id="rId5"/>
    <p:sldId id="275" r:id="rId6"/>
    <p:sldId id="900" r:id="rId7"/>
    <p:sldId id="1290" r:id="rId8"/>
    <p:sldId id="1291" r:id="rId9"/>
    <p:sldId id="1292" r:id="rId10"/>
    <p:sldId id="1293" r:id="rId11"/>
    <p:sldId id="1294" r:id="rId12"/>
    <p:sldId id="534" r:id="rId13"/>
    <p:sldId id="901" r:id="rId14"/>
    <p:sldId id="1391" r:id="rId15"/>
    <p:sldId id="1295" r:id="rId16"/>
    <p:sldId id="1296" r:id="rId17"/>
    <p:sldId id="1297" r:id="rId18"/>
    <p:sldId id="1298" r:id="rId19"/>
    <p:sldId id="1315" r:id="rId20"/>
    <p:sldId id="1309" r:id="rId21"/>
    <p:sldId id="1310" r:id="rId22"/>
    <p:sldId id="1363" r:id="rId23"/>
    <p:sldId id="1281" r:id="rId24"/>
    <p:sldId id="284" r:id="rId25"/>
    <p:sldId id="1420" r:id="rId26"/>
    <p:sldId id="1300" r:id="rId27"/>
    <p:sldId id="1301" r:id="rId28"/>
    <p:sldId id="1302" r:id="rId29"/>
    <p:sldId id="1303" r:id="rId30"/>
    <p:sldId id="1304" r:id="rId31"/>
    <p:sldId id="1305" r:id="rId32"/>
    <p:sldId id="1306" r:id="rId33"/>
    <p:sldId id="1307" r:id="rId34"/>
    <p:sldId id="1308" r:id="rId35"/>
    <p:sldId id="1311" r:id="rId36"/>
    <p:sldId id="621" r:id="rId37"/>
    <p:sldId id="1314" r:id="rId38"/>
    <p:sldId id="1288" r:id="rId39"/>
    <p:sldId id="594" r:id="rId40"/>
    <p:sldId id="545" r:id="rId41"/>
    <p:sldId id="1313" r:id="rId42"/>
    <p:sldId id="623" r:id="rId43"/>
    <p:sldId id="58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lin Stokes" initials="KS" lastIdx="2" clrIdx="0"/>
  <p:cmAuthor id="2" name="david groom" initials="dg"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B5EE"/>
    <a:srgbClr val="1F45F8"/>
    <a:srgbClr val="C854EF"/>
    <a:srgbClr val="52AD61"/>
    <a:srgbClr val="0F0F10"/>
    <a:srgbClr val="726877"/>
    <a:srgbClr val="5F5AB4"/>
    <a:srgbClr val="7855B2"/>
    <a:srgbClr val="C6A6ED"/>
    <a:srgbClr val="161A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æ·±è²æ ·å¼ 1 - å¼ºè°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DF18680-E054-41AD-8BC1-D1AEF772440D}" styleName="ä¸­åº¦æ ·å¼ 2 - å¼ºè°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76" autoAdjust="0"/>
    <p:restoredTop sz="83621" autoAdjust="0"/>
  </p:normalViewPr>
  <p:slideViewPr>
    <p:cSldViewPr snapToGrid="0" showGuides="1">
      <p:cViewPr varScale="1">
        <p:scale>
          <a:sx n="77" d="100"/>
          <a:sy n="77" d="100"/>
        </p:scale>
        <p:origin x="1536" y="192"/>
      </p:cViewPr>
      <p:guideLst>
        <p:guide orient="horz" pos="2168"/>
        <p:guide pos="399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napToGrid="0">
      <p:cViewPr varScale="1">
        <p:scale>
          <a:sx n="75" d="100"/>
          <a:sy n="75" d="100"/>
        </p:scale>
        <p:origin x="2640" y="176"/>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9" Type="http://schemas.openxmlformats.org/officeDocument/2006/relationships/commentAuthors" Target="commentAuthors.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handoutMaster" Target="handoutMasters/handoutMaster1.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Users/liudq/Downloads/test.xlsx" TargetMode="External"/></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C:\Users\vandiver\AppData\Local\Microsoft\Windows\INetCache\Content.Outlook\3IS85JKW\Nimbus-cost%252520Char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false"/>
  <c:lang val="zh-CN"/>
  <c:roundedCorners val="false"/>
  <mc:AlternateContent xmlns:mc="http://schemas.openxmlformats.org/markup-compatibility/2006">
    <mc:Choice xmlns:c14="http://schemas.microsoft.com/office/drawing/2007/8/2/chart" Requires="c14">
      <c14:style val="102"/>
    </mc:Choice>
    <mc:Fallback>
      <c:style val="2"/>
    </mc:Fallback>
  </mc:AlternateContent>
  <c:pivotSource>
    <c:name>[test.xlsx]Sheet2!PivotTable1</c:name>
    <c:fmtId val="-1"/>
  </c:pivotSource>
  <c:chart>
    <c:title>
      <c:tx>
        <c:rich>
          <a:bodyPr rot="0" spcFirstLastPara="1" vertOverflow="ellipsis" vert="horz" wrap="square" anchor="ctr" anchorCtr="true"/>
          <a:lstStyle/>
          <a:p>
            <a:pPr>
              <a:defRPr lang="en-US" sz="1920" b="1" i="0" u="none" strike="noStrike" kern="1200" baseline="0">
                <a:solidFill>
                  <a:schemeClr val="bg1"/>
                </a:solidFill>
                <a:latin typeface="+mn-lt"/>
                <a:ea typeface="+mn-ea"/>
                <a:cs typeface="+mn-cs"/>
              </a:defRPr>
            </a:pPr>
            <a:r>
              <a:rPr lang="en-US"/>
              <a:t>吞吐能力横向扩展</a:t>
            </a:r>
            <a:endParaRPr lang="en-US"/>
          </a:p>
        </c:rich>
      </c:tx>
      <c:layout/>
      <c:overlay val="false"/>
      <c:spPr>
        <a:noFill/>
        <a:ln>
          <a:noFill/>
        </a:ln>
        <a:effectLst/>
      </c:spPr>
    </c:title>
    <c:autoTitleDeleted val="false"/>
    <c:plotArea>
      <c:layout/>
      <c:lineChart>
        <c:grouping val="standard"/>
        <c:varyColors val="false"/>
        <c:ser>
          <c:idx val="1"/>
          <c:order val="1"/>
          <c:tx>
            <c:strRef>
              <c:f>Sheet2!$C$1:$C$2</c:f>
              <c:strCache>
                <c:ptCount val="1"/>
                <c:pt idx="0">
                  <c:v>定制报表</c:v>
                </c:pt>
              </c:strCache>
            </c:strRef>
          </c:tx>
          <c:spPr>
            <a:ln w="34925" cap="rnd">
              <a:solidFill>
                <a:schemeClr val="accent4"/>
              </a:solidFill>
              <a:round/>
            </a:ln>
            <a:effectLst/>
          </c:spPr>
          <c:marker>
            <c:symbol val="circle"/>
            <c:size val="6"/>
            <c:spPr>
              <a:gradFill rotWithShape="true">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true"/>
              </a:gradFill>
              <a:ln w="9525">
                <a:solidFill>
                  <a:schemeClr val="accent4"/>
                </a:solidFill>
                <a:round/>
              </a:ln>
              <a:effectLst/>
            </c:spPr>
          </c:marker>
          <c:dLbls>
            <c:delete val="true"/>
          </c:dLbls>
          <c:cat>
            <c:numRef>
              <c:f>Sheet2!$A$3:$A$7</c:f>
              <c:numCache>
                <c:formatCode>General</c:formatCode>
                <c:ptCount val="4"/>
                <c:pt idx="0">
                  <c:v>4</c:v>
                </c:pt>
                <c:pt idx="1">
                  <c:v>32</c:v>
                </c:pt>
                <c:pt idx="2">
                  <c:v>84</c:v>
                </c:pt>
                <c:pt idx="3">
                  <c:v>176</c:v>
                </c:pt>
              </c:numCache>
            </c:numRef>
          </c:cat>
          <c:val>
            <c:numRef>
              <c:f>Sheet2!$C$3:$C$7</c:f>
              <c:numCache>
                <c:formatCode>General</c:formatCode>
                <c:ptCount val="4"/>
                <c:pt idx="0">
                  <c:v>1800</c:v>
                </c:pt>
                <c:pt idx="1">
                  <c:v>1578</c:v>
                </c:pt>
                <c:pt idx="2">
                  <c:v>1140</c:v>
                </c:pt>
                <c:pt idx="3">
                  <c:v>474</c:v>
                </c:pt>
              </c:numCache>
            </c:numRef>
          </c:val>
          <c:smooth val="false"/>
        </c:ser>
        <c:dLbls>
          <c:showLegendKey val="false"/>
          <c:showVal val="false"/>
          <c:showCatName val="false"/>
          <c:showSerName val="false"/>
          <c:showPercent val="false"/>
          <c:showBubbleSize val="false"/>
        </c:dLbls>
        <c:marker val="true"/>
        <c:smooth val="false"/>
        <c:axId val="1287381887"/>
        <c:axId val="1287383519"/>
      </c:lineChart>
      <c:lineChart>
        <c:grouping val="standard"/>
        <c:varyColors val="false"/>
        <c:ser>
          <c:idx val="0"/>
          <c:order val="0"/>
          <c:tx>
            <c:strRef>
              <c:f>Sheet2!$B$1:$B$2</c:f>
              <c:strCache>
                <c:ptCount val="1"/>
                <c:pt idx="0">
                  <c:v>大批量处理</c:v>
                </c:pt>
              </c:strCache>
            </c:strRef>
          </c:tx>
          <c:spPr>
            <a:ln w="34925" cap="rnd">
              <a:solidFill>
                <a:schemeClr val="accent2"/>
              </a:solidFill>
              <a:round/>
            </a:ln>
            <a:effectLst/>
          </c:spPr>
          <c:marker>
            <c:symbol val="circle"/>
            <c:size val="6"/>
            <c:spPr>
              <a:gradFill rotWithShape="true">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true"/>
              </a:gradFill>
              <a:ln w="9525">
                <a:solidFill>
                  <a:schemeClr val="accent2"/>
                </a:solidFill>
                <a:round/>
              </a:ln>
              <a:effectLst/>
            </c:spPr>
          </c:marker>
          <c:dLbls>
            <c:delete val="true"/>
          </c:dLbls>
          <c:cat>
            <c:numRef>
              <c:f>Sheet2!$A$3:$A$7</c:f>
              <c:numCache>
                <c:formatCode>General</c:formatCode>
                <c:ptCount val="4"/>
                <c:pt idx="0">
                  <c:v>4</c:v>
                </c:pt>
                <c:pt idx="1">
                  <c:v>32</c:v>
                </c:pt>
                <c:pt idx="2">
                  <c:v>84</c:v>
                </c:pt>
                <c:pt idx="3">
                  <c:v>176</c:v>
                </c:pt>
              </c:numCache>
            </c:numRef>
          </c:cat>
          <c:val>
            <c:numRef>
              <c:f>Sheet2!$B$3:$B$7</c:f>
              <c:numCache>
                <c:formatCode>General</c:formatCode>
                <c:ptCount val="4"/>
                <c:pt idx="0">
                  <c:v>0.6</c:v>
                </c:pt>
                <c:pt idx="1">
                  <c:v>15</c:v>
                </c:pt>
                <c:pt idx="2">
                  <c:v>36</c:v>
                </c:pt>
                <c:pt idx="3">
                  <c:v>60</c:v>
                </c:pt>
              </c:numCache>
            </c:numRef>
          </c:val>
          <c:smooth val="false"/>
        </c:ser>
        <c:dLbls>
          <c:showLegendKey val="false"/>
          <c:showVal val="false"/>
          <c:showCatName val="false"/>
          <c:showSerName val="false"/>
          <c:showPercent val="false"/>
          <c:showBubbleSize val="false"/>
        </c:dLbls>
        <c:marker val="true"/>
        <c:smooth val="false"/>
        <c:axId val="1274378111"/>
        <c:axId val="1274375679"/>
      </c:lineChart>
      <c:catAx>
        <c:axId val="1287381887"/>
        <c:scaling>
          <c:orientation val="minMax"/>
        </c:scaling>
        <c:delete val="false"/>
        <c:axPos val="b"/>
        <c:numFmt formatCode="General" sourceLinked="true"/>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true"/>
          <a:lstStyle/>
          <a:p>
            <a:pPr>
              <a:defRPr lang="en-US" sz="1600" b="0" i="0" u="none" strike="noStrike" kern="1200" baseline="0">
                <a:solidFill>
                  <a:schemeClr val="bg1"/>
                </a:solidFill>
                <a:latin typeface="+mn-lt"/>
                <a:ea typeface="+mn-ea"/>
                <a:cs typeface="+mn-cs"/>
              </a:defRPr>
            </a:pPr>
          </a:p>
        </c:txPr>
        <c:crossAx val="1287383519"/>
        <c:crosses val="autoZero"/>
        <c:auto val="true"/>
        <c:lblAlgn val="ctr"/>
        <c:lblOffset val="100"/>
        <c:noMultiLvlLbl val="false"/>
      </c:catAx>
      <c:valAx>
        <c:axId val="1287383519"/>
        <c:scaling>
          <c:orientation val="minMax"/>
        </c:scaling>
        <c:delete val="false"/>
        <c:axPos val="l"/>
        <c:majorGridlines>
          <c:spPr>
            <a:ln w="9525" cap="flat" cmpd="sng" algn="ctr">
              <a:solidFill>
                <a:schemeClr val="tx1">
                  <a:lumMod val="15000"/>
                  <a:lumOff val="85000"/>
                </a:schemeClr>
              </a:solidFill>
              <a:round/>
            </a:ln>
            <a:effectLst/>
          </c:spPr>
        </c:majorGridlines>
        <c:title>
          <c:tx>
            <c:rich>
              <a:bodyPr rot="0" spcFirstLastPara="1" vertOverflow="ellipsis" vert="wordArtVert" wrap="square" anchor="ctr" anchorCtr="true"/>
              <a:lstStyle/>
              <a:p>
                <a:pPr>
                  <a:defRPr lang="en-US" sz="1600" b="0" i="0" u="none" strike="noStrike" kern="1200" baseline="0">
                    <a:solidFill>
                      <a:schemeClr val="bg1"/>
                    </a:solidFill>
                    <a:latin typeface="+mn-lt"/>
                    <a:ea typeface="+mn-ea"/>
                    <a:cs typeface="+mn-cs"/>
                  </a:defRPr>
                </a:pPr>
                <a:r>
                  <a:rPr lang="en-US"/>
                  <a:t>吞吐能力</a:t>
                </a:r>
                <a:r>
                  <a:rPr lang="zh-CN"/>
                  <a:t>（</a:t>
                </a:r>
                <a:r>
                  <a:rPr lang="en-US"/>
                  <a:t>Q/m</a:t>
                </a:r>
                <a:r>
                  <a:rPr lang="zh-CN"/>
                  <a:t>）</a:t>
                </a:r>
                <a:endParaRPr lang="en-US"/>
              </a:p>
            </c:rich>
          </c:tx>
          <c:layout/>
          <c:overlay val="false"/>
          <c:spPr>
            <a:noFill/>
            <a:ln>
              <a:noFill/>
            </a:ln>
            <a:effectLst/>
          </c:spPr>
        </c:title>
        <c:numFmt formatCode="General" sourceLinked="true"/>
        <c:majorTickMark val="none"/>
        <c:minorTickMark val="none"/>
        <c:tickLblPos val="nextTo"/>
        <c:spPr>
          <a:noFill/>
          <a:ln>
            <a:noFill/>
          </a:ln>
          <a:effectLst/>
        </c:spPr>
        <c:txPr>
          <a:bodyPr rot="-60000000" spcFirstLastPara="1" vertOverflow="ellipsis" vert="horz" wrap="square" anchor="ctr" anchorCtr="true"/>
          <a:lstStyle/>
          <a:p>
            <a:pPr>
              <a:defRPr lang="en-US" sz="1600" b="0" i="0" u="none" strike="noStrike" kern="1200" baseline="0">
                <a:solidFill>
                  <a:schemeClr val="bg1"/>
                </a:solidFill>
                <a:latin typeface="+mn-lt"/>
                <a:ea typeface="+mn-ea"/>
                <a:cs typeface="+mn-cs"/>
              </a:defRPr>
            </a:pPr>
          </a:p>
        </c:txPr>
        <c:crossAx val="1287381887"/>
        <c:crosses val="autoZero"/>
        <c:crossBetween val="between"/>
      </c:valAx>
      <c:catAx>
        <c:axId val="1274378111"/>
        <c:scaling>
          <c:orientation val="minMax"/>
        </c:scaling>
        <c:delete val="true"/>
        <c:axPos val="b"/>
        <c:numFmt formatCode="General" sourceLinked="true"/>
        <c:majorTickMark val="none"/>
        <c:minorTickMark val="none"/>
        <c:tickLblPos val="nextTo"/>
        <c:txPr>
          <a:bodyPr rot="-60000000" spcFirstLastPara="0" vertOverflow="ellipsis" vert="horz" wrap="square" anchor="ctr" anchorCtr="true"/>
          <a:lstStyle/>
          <a:p>
            <a:pPr>
              <a:defRPr lang="en-US" sz="1600" b="0" i="0" u="none" strike="noStrike" kern="1200" baseline="0">
                <a:solidFill>
                  <a:schemeClr val="bg1"/>
                </a:solidFill>
                <a:latin typeface="+mn-lt"/>
                <a:ea typeface="+mn-ea"/>
                <a:cs typeface="+mn-cs"/>
              </a:defRPr>
            </a:pPr>
          </a:p>
        </c:txPr>
        <c:crossAx val="1274375679"/>
        <c:crosses val="autoZero"/>
        <c:auto val="true"/>
        <c:lblAlgn val="ctr"/>
        <c:lblOffset val="100"/>
        <c:noMultiLvlLbl val="false"/>
      </c:catAx>
      <c:valAx>
        <c:axId val="1274375679"/>
        <c:scaling>
          <c:orientation val="minMax"/>
        </c:scaling>
        <c:delete val="false"/>
        <c:axPos val="r"/>
        <c:numFmt formatCode="General" sourceLinked="true"/>
        <c:majorTickMark val="none"/>
        <c:minorTickMark val="none"/>
        <c:tickLblPos val="nextTo"/>
        <c:spPr>
          <a:noFill/>
          <a:ln>
            <a:noFill/>
          </a:ln>
          <a:effectLst/>
        </c:spPr>
        <c:txPr>
          <a:bodyPr rot="-60000000" spcFirstLastPara="1" vertOverflow="ellipsis" vert="horz" wrap="square" anchor="ctr" anchorCtr="true"/>
          <a:lstStyle/>
          <a:p>
            <a:pPr>
              <a:defRPr lang="en-US" sz="1600" b="0" i="0" u="none" strike="noStrike" kern="1200" baseline="0">
                <a:solidFill>
                  <a:schemeClr val="bg1"/>
                </a:solidFill>
                <a:latin typeface="+mn-lt"/>
                <a:ea typeface="+mn-ea"/>
                <a:cs typeface="+mn-cs"/>
              </a:defRPr>
            </a:pPr>
          </a:p>
        </c:txPr>
        <c:crossAx val="1274378111"/>
        <c:crosses val="max"/>
        <c:crossBetween val="between"/>
      </c:valAx>
      <c:spPr>
        <a:noFill/>
        <a:ln>
          <a:noFill/>
        </a:ln>
        <a:effectLst/>
      </c:spPr>
    </c:plotArea>
    <c:legend>
      <c:legendPos val="r"/>
      <c:layout/>
      <c:overlay val="false"/>
      <c:spPr>
        <a:noFill/>
        <a:ln>
          <a:noFill/>
        </a:ln>
        <a:effectLst/>
      </c:spPr>
      <c:txPr>
        <a:bodyPr rot="0" spcFirstLastPara="1" vertOverflow="ellipsis" vert="horz" wrap="square" anchor="ctr" anchorCtr="true"/>
        <a:lstStyle/>
        <a:p>
          <a:pPr>
            <a:defRPr lang="en-US" sz="1600" b="0" i="0" u="none" strike="noStrike" kern="1200" baseline="0">
              <a:solidFill>
                <a:schemeClr val="bg1"/>
              </a:solidFill>
              <a:latin typeface="+mn-lt"/>
              <a:ea typeface="+mn-ea"/>
              <a:cs typeface="+mn-cs"/>
            </a:defRPr>
          </a:pPr>
        </a:p>
      </c:txPr>
    </c:legend>
    <c:plotVisOnly val="true"/>
    <c:dispBlanksAs val="gap"/>
    <c:showDLblsOverMax val="false"/>
  </c:chart>
  <c:spPr>
    <a:noFill/>
    <a:ln>
      <a:noFill/>
    </a:ln>
    <a:effectLst/>
  </c:spPr>
  <c:txPr>
    <a:bodyPr/>
    <a:lstStyle/>
    <a:p>
      <a:pPr>
        <a:defRPr lang="en-US" sz="1600">
          <a:solidFill>
            <a:schemeClr val="bg1"/>
          </a:solidFill>
        </a:defRPr>
      </a:pPr>
    </a:p>
  </c:txPr>
  <c:externalData r:id="rId1">
    <c:autoUpdate val="false"/>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2.xml><?xml version="1.0" encoding="utf-8"?>
<c:chartSpace xmlns:c="http://schemas.openxmlformats.org/drawingml/2006/chart" xmlns:a="http://schemas.openxmlformats.org/drawingml/2006/main" xmlns:r="http://schemas.openxmlformats.org/officeDocument/2006/relationships">
  <c:date1904 val="false"/>
  <c:lang val="zh-CN"/>
  <c:roundedCorners val="false"/>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true"/>
          <a:lstStyle/>
          <a:p>
            <a:pPr>
              <a:defRPr lang="en-US" sz="2160" b="0" i="0" u="none" strike="noStrike" kern="1200" spc="0" baseline="0">
                <a:ln>
                  <a:solidFill>
                    <a:schemeClr val="bg1"/>
                  </a:solidFill>
                </a:ln>
                <a:solidFill>
                  <a:schemeClr val="bg1"/>
                </a:solidFill>
                <a:latin typeface="+mj-ea"/>
                <a:ea typeface="+mj-ea"/>
                <a:cs typeface="+mj-cs"/>
              </a:defRPr>
            </a:pPr>
            <a:r>
              <a:rPr lang="en-US" altLang="zh-CN" dirty="0">
                <a:ln>
                  <a:solidFill>
                    <a:schemeClr val="bg1"/>
                  </a:solidFill>
                </a:ln>
                <a:solidFill>
                  <a:schemeClr val="bg1"/>
                </a:solidFill>
                <a:latin typeface="+mj-ea"/>
                <a:ea typeface="+mj-ea"/>
                <a:cs typeface="+mj-cs"/>
              </a:rPr>
              <a:t>AWS</a:t>
            </a:r>
            <a:r>
              <a:rPr lang="zh-CN" altLang="en-US" dirty="0">
                <a:ln>
                  <a:solidFill>
                    <a:schemeClr val="bg1"/>
                  </a:solidFill>
                </a:ln>
                <a:solidFill>
                  <a:schemeClr val="bg1"/>
                </a:solidFill>
                <a:latin typeface="+mj-ea"/>
                <a:ea typeface="+mj-ea"/>
                <a:cs typeface="+mj-cs"/>
              </a:rPr>
              <a:t>上</a:t>
            </a:r>
            <a:r>
              <a:rPr lang="zh-CN" dirty="0">
                <a:ln>
                  <a:solidFill>
                    <a:schemeClr val="bg1"/>
                  </a:solidFill>
                </a:ln>
                <a:solidFill>
                  <a:schemeClr val="bg1"/>
                </a:solidFill>
                <a:latin typeface="+mj-ea"/>
                <a:ea typeface="+mj-ea"/>
                <a:cs typeface="+mj-cs"/>
              </a:rPr>
              <a:t>集群</a:t>
            </a:r>
            <a:r>
              <a:rPr lang="en-US" dirty="0">
                <a:ln>
                  <a:solidFill>
                    <a:schemeClr val="bg1"/>
                  </a:solidFill>
                </a:ln>
                <a:solidFill>
                  <a:schemeClr val="bg1"/>
                </a:solidFill>
                <a:latin typeface="+mj-ea"/>
                <a:ea typeface="+mj-ea"/>
                <a:cs typeface="+mj-cs"/>
              </a:rPr>
              <a:t>3</a:t>
            </a:r>
            <a:r>
              <a:rPr lang="zh-CN" dirty="0">
                <a:ln>
                  <a:solidFill>
                    <a:schemeClr val="bg1"/>
                  </a:solidFill>
                </a:ln>
                <a:solidFill>
                  <a:schemeClr val="bg1"/>
                </a:solidFill>
                <a:latin typeface="+mj-ea"/>
                <a:ea typeface="+mj-ea"/>
                <a:cs typeface="+mj-cs"/>
              </a:rPr>
              <a:t>个月的成本</a:t>
            </a:r>
            <a:endParaRPr lang="en-GB" dirty="0">
              <a:ln>
                <a:solidFill>
                  <a:schemeClr val="bg1"/>
                </a:solidFill>
              </a:ln>
              <a:solidFill>
                <a:schemeClr val="bg1"/>
              </a:solidFill>
              <a:latin typeface="+mj-ea"/>
              <a:ea typeface="+mj-ea"/>
              <a:cs typeface="+mj-cs"/>
            </a:endParaRPr>
          </a:p>
        </c:rich>
      </c:tx>
      <c:layout/>
      <c:overlay val="false"/>
      <c:spPr>
        <a:noFill/>
        <a:ln>
          <a:noFill/>
        </a:ln>
        <a:effectLst/>
      </c:spPr>
    </c:title>
    <c:autoTitleDeleted val="false"/>
    <c:plotArea>
      <c:layout/>
      <c:barChart>
        <c:barDir val="col"/>
        <c:grouping val="stacked"/>
        <c:varyColors val="false"/>
        <c:ser>
          <c:idx val="0"/>
          <c:order val="0"/>
          <c:tx>
            <c:strRef>
              <c:f>Calculations!$I$35</c:f>
              <c:strCache>
                <c:ptCount val="1"/>
                <c:pt idx="0">
                  <c:v>Compute</c:v>
                </c:pt>
              </c:strCache>
            </c:strRef>
          </c:tx>
          <c:spPr>
            <a:solidFill>
              <a:schemeClr val="accent2"/>
            </a:solidFill>
            <a:ln>
              <a:noFill/>
            </a:ln>
            <a:effectLst/>
          </c:spPr>
          <c:invertIfNegative val="false"/>
          <c:dLbls>
            <c:delete val="true"/>
          </c:dLbls>
          <c:cat>
            <c:strRef>
              <c:f>Calculations!$H$36:$H$38</c:f>
              <c:strCache>
                <c:ptCount val="3"/>
                <c:pt idx="0">
                  <c:v>Enterprise</c:v>
                </c:pt>
                <c:pt idx="1">
                  <c:v>Nimbus (Fixed)</c:v>
                </c:pt>
                <c:pt idx="2">
                  <c:v>Nimbus (Elastic)</c:v>
                </c:pt>
              </c:strCache>
            </c:strRef>
          </c:cat>
          <c:val>
            <c:numRef>
              <c:f>Calculations!$I$36:$I$38</c:f>
              <c:numCache>
                <c:formatCode>General</c:formatCode>
                <c:ptCount val="3"/>
                <c:pt idx="0">
                  <c:v>110678.4</c:v>
                </c:pt>
                <c:pt idx="1">
                  <c:v>110678.4</c:v>
                </c:pt>
                <c:pt idx="2">
                  <c:v>25087.104</c:v>
                </c:pt>
              </c:numCache>
            </c:numRef>
          </c:val>
        </c:ser>
        <c:ser>
          <c:idx val="1"/>
          <c:order val="1"/>
          <c:tx>
            <c:strRef>
              <c:f>Calculations!$J$35</c:f>
              <c:strCache>
                <c:ptCount val="1"/>
                <c:pt idx="0">
                  <c:v>Storage</c:v>
                </c:pt>
              </c:strCache>
            </c:strRef>
          </c:tx>
          <c:spPr>
            <a:solidFill>
              <a:schemeClr val="accent4"/>
            </a:solidFill>
            <a:ln>
              <a:noFill/>
            </a:ln>
            <a:effectLst/>
          </c:spPr>
          <c:invertIfNegative val="false"/>
          <c:dLbls>
            <c:delete val="true"/>
          </c:dLbls>
          <c:cat>
            <c:strRef>
              <c:f>Calculations!$H$36:$H$38</c:f>
              <c:strCache>
                <c:ptCount val="3"/>
                <c:pt idx="0">
                  <c:v>Enterprise</c:v>
                </c:pt>
                <c:pt idx="1">
                  <c:v>Nimbus (Fixed)</c:v>
                </c:pt>
                <c:pt idx="2">
                  <c:v>Nimbus (Elastic)</c:v>
                </c:pt>
              </c:strCache>
            </c:strRef>
          </c:cat>
          <c:val>
            <c:numRef>
              <c:f>Calculations!$J$36:$J$38</c:f>
              <c:numCache>
                <c:formatCode>General</c:formatCode>
                <c:ptCount val="3"/>
                <c:pt idx="0">
                  <c:v>7372.8</c:v>
                </c:pt>
                <c:pt idx="1">
                  <c:v>1695.744</c:v>
                </c:pt>
                <c:pt idx="2">
                  <c:v>1695.744</c:v>
                </c:pt>
              </c:numCache>
            </c:numRef>
          </c:val>
        </c:ser>
        <c:dLbls>
          <c:showLegendKey val="false"/>
          <c:showVal val="false"/>
          <c:showCatName val="false"/>
          <c:showSerName val="false"/>
          <c:showPercent val="false"/>
          <c:showBubbleSize val="false"/>
        </c:dLbls>
        <c:gapWidth val="150"/>
        <c:overlap val="100"/>
        <c:axId val="1741623056"/>
        <c:axId val="1741625808"/>
      </c:barChart>
      <c:catAx>
        <c:axId val="1741623056"/>
        <c:scaling>
          <c:orientation val="minMax"/>
        </c:scaling>
        <c:delete val="false"/>
        <c:axPos val="b"/>
        <c:numFmt formatCode="General" sourceLinked="tru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true"/>
          <a:lstStyle/>
          <a:p>
            <a:pPr>
              <a:defRPr lang="en-US" sz="1800" b="0" i="0" u="none" strike="noStrike" kern="1200" baseline="0">
                <a:ln>
                  <a:solidFill>
                    <a:schemeClr val="bg1"/>
                  </a:solidFill>
                </a:ln>
                <a:solidFill>
                  <a:schemeClr val="bg1"/>
                </a:solidFill>
                <a:latin typeface="+mn-lt"/>
                <a:ea typeface="+mn-ea"/>
                <a:cs typeface="+mn-cs"/>
              </a:defRPr>
            </a:pPr>
          </a:p>
        </c:txPr>
        <c:crossAx val="1741625808"/>
        <c:crosses val="autoZero"/>
        <c:auto val="true"/>
        <c:lblAlgn val="ctr"/>
        <c:lblOffset val="100"/>
        <c:noMultiLvlLbl val="false"/>
      </c:catAx>
      <c:valAx>
        <c:axId val="1741625808"/>
        <c:scaling>
          <c:orientation val="minMax"/>
        </c:scaling>
        <c:delete val="false"/>
        <c:axPos val="l"/>
        <c:majorGridlines>
          <c:spPr>
            <a:ln w="9525" cap="flat" cmpd="sng" algn="ctr">
              <a:solidFill>
                <a:schemeClr val="tx1">
                  <a:lumMod val="15000"/>
                  <a:lumOff val="85000"/>
                </a:schemeClr>
              </a:solidFill>
              <a:round/>
            </a:ln>
            <a:effectLst/>
          </c:spPr>
        </c:majorGridlines>
        <c:numFmt formatCode="&quot;$&quot;#,##0.00" sourceLinked="false"/>
        <c:majorTickMark val="none"/>
        <c:minorTickMark val="none"/>
        <c:tickLblPos val="nextTo"/>
        <c:spPr>
          <a:noFill/>
          <a:ln>
            <a:noFill/>
          </a:ln>
          <a:effectLst/>
        </c:spPr>
        <c:txPr>
          <a:bodyPr rot="-60000000" spcFirstLastPara="1" vertOverflow="ellipsis" vert="horz" wrap="square" anchor="ctr" anchorCtr="true"/>
          <a:lstStyle/>
          <a:p>
            <a:pPr>
              <a:defRPr lang="en-US" sz="1800" b="0" i="0" u="none" strike="noStrike" kern="1200" baseline="0">
                <a:ln>
                  <a:solidFill>
                    <a:schemeClr val="bg1"/>
                  </a:solidFill>
                </a:ln>
                <a:solidFill>
                  <a:schemeClr val="bg1"/>
                </a:solidFill>
                <a:latin typeface="Arial" panose="020B0604020202020204" pitchFamily="34" charset="0"/>
                <a:ea typeface="+mn-ea"/>
                <a:cs typeface="Arial" panose="020B0604020202020204" pitchFamily="34" charset="0"/>
              </a:defRPr>
            </a:pPr>
          </a:p>
        </c:txPr>
        <c:crossAx val="1741623056"/>
        <c:crosses val="autoZero"/>
        <c:crossBetween val="between"/>
      </c:valAx>
      <c:spPr>
        <a:noFill/>
        <a:ln>
          <a:noFill/>
        </a:ln>
        <a:effectLst/>
      </c:spPr>
    </c:plotArea>
    <c:legend>
      <c:legendPos val="r"/>
      <c:legendEntry>
        <c:idx val="0"/>
        <c:txPr>
          <a:bodyPr rot="0" spcFirstLastPara="1" vertOverflow="ellipsis" vert="horz" wrap="square" anchor="ctr" anchorCtr="true"/>
          <a:lstStyle/>
          <a:p>
            <a:pPr>
              <a:defRPr lang="en-US" sz="1800" b="0" i="0" u="none" strike="noStrike" kern="1200" baseline="0">
                <a:ln>
                  <a:solidFill>
                    <a:schemeClr val="bg1"/>
                  </a:solidFill>
                </a:ln>
                <a:solidFill>
                  <a:schemeClr val="bg1"/>
                </a:solidFill>
                <a:latin typeface="+mn-lt"/>
                <a:ea typeface="+mn-ea"/>
                <a:cs typeface="+mn-cs"/>
              </a:defRPr>
            </a:pPr>
          </a:p>
        </c:txPr>
      </c:legendEntry>
      <c:legendEntry>
        <c:idx val="1"/>
        <c:txPr>
          <a:bodyPr rot="0" spcFirstLastPara="1" vertOverflow="ellipsis" vert="horz" wrap="square" anchor="ctr" anchorCtr="true"/>
          <a:lstStyle/>
          <a:p>
            <a:pPr>
              <a:defRPr lang="en-US" sz="1800" b="0" i="0" u="none" strike="noStrike" kern="1200" baseline="0">
                <a:ln>
                  <a:solidFill>
                    <a:schemeClr val="bg1"/>
                  </a:solidFill>
                </a:ln>
                <a:solidFill>
                  <a:schemeClr val="bg1"/>
                </a:solidFill>
                <a:latin typeface="+mn-lt"/>
                <a:ea typeface="+mn-ea"/>
                <a:cs typeface="+mn-cs"/>
              </a:defRPr>
            </a:pPr>
          </a:p>
        </c:txPr>
      </c:legendEntry>
      <c:layout>
        <c:manualLayout>
          <c:xMode val="edge"/>
          <c:yMode val="edge"/>
          <c:x val="0.710522207006935"/>
          <c:y val="0.181191778020105"/>
          <c:w val="0.256172088244793"/>
          <c:h val="0.184343333974847"/>
        </c:manualLayout>
      </c:layout>
      <c:overlay val="true"/>
      <c:spPr>
        <a:noFill/>
        <a:ln>
          <a:noFill/>
        </a:ln>
        <a:effectLst/>
      </c:spPr>
      <c:txPr>
        <a:bodyPr rot="0" spcFirstLastPara="1" vertOverflow="ellipsis" vert="horz" wrap="square" anchor="ctr" anchorCtr="true"/>
        <a:lstStyle/>
        <a:p>
          <a:pPr>
            <a:defRPr lang="en-US" sz="1800" b="0" i="0" u="none" strike="noStrike" kern="1200" baseline="0">
              <a:ln>
                <a:solidFill>
                  <a:schemeClr val="bg1"/>
                </a:solidFill>
              </a:ln>
              <a:solidFill>
                <a:schemeClr val="tx1">
                  <a:lumMod val="65000"/>
                  <a:lumOff val="35000"/>
                </a:schemeClr>
              </a:solidFill>
              <a:latin typeface="+mn-lt"/>
              <a:ea typeface="+mn-ea"/>
              <a:cs typeface="+mn-cs"/>
            </a:defRPr>
          </a:pPr>
        </a:p>
      </c:txPr>
    </c:legend>
    <c:plotVisOnly val="true"/>
    <c:dispBlanksAs val="gap"/>
    <c:showDLblsOverMax val="false"/>
  </c:chart>
  <c:spPr>
    <a:noFill/>
    <a:ln>
      <a:noFill/>
    </a:ln>
    <a:effectLst/>
  </c:spPr>
  <c:txPr>
    <a:bodyPr/>
    <a:lstStyle/>
    <a:p>
      <a:pPr>
        <a:defRPr lang="en-US" sz="1800"/>
      </a:pPr>
    </a:p>
  </c:txPr>
  <c:externalData r:id="rId1">
    <c:autoUpdate val="false"/>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52">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true">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3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true">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true"/>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true"/>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5" name="灯片编号占位符 4"/>
          <p:cNvSpPr>
            <a:spLocks noGrp="true"/>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
        <p:nvSpPr>
          <p:cNvPr id="6" name="页脚占位符 5"/>
          <p:cNvSpPr>
            <a:spLocks noGrp="true"/>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true"/>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true"/>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F4137A-32A9-4E3E-80A1-313294284C14}" type="datetimeFigureOut">
              <a:rPr lang="en-US" smtClean="0"/>
            </a:fld>
            <a:endParaRPr lang="en-US"/>
          </a:p>
        </p:txBody>
      </p:sp>
      <p:sp>
        <p:nvSpPr>
          <p:cNvPr id="4" name="Slide Image Placeholder 3"/>
          <p:cNvSpPr>
            <a:spLocks noGrp="true" noRot="true" noChangeAspect="true"/>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true"/>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true"/>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true"/>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956D5C-5EF9-4233-82C8-1D8C4F6E2EDC}"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true" noRot="true" noChangeAspect="true"/>
          </p:cNvSpPr>
          <p:nvPr>
            <p:ph type="sldImg"/>
          </p:nvPr>
        </p:nvSpPr>
        <p:spPr/>
      </p:sp>
      <p:sp>
        <p:nvSpPr>
          <p:cNvPr id="3" name="Notes Placeholder 2"/>
          <p:cNvSpPr>
            <a:spLocks noGrp="true"/>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我们知道，数据驱动可以让企业高效运转、激发创新。在数字化转型的今天，您会发现，真正成功的企业都是数据驱动的公司。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在这一切的下面，必然要求强劲的数据处理能力。</a:t>
            </a:r>
            <a:endParaRPr lang="en-US" altLang="zh-CN" dirty="0"/>
          </a:p>
          <a:p>
            <a:endParaRPr lang="en-US" dirty="0"/>
          </a:p>
        </p:txBody>
      </p:sp>
      <p:sp>
        <p:nvSpPr>
          <p:cNvPr id="4" name="Slide Number Placeholder 3"/>
          <p:cNvSpPr>
            <a:spLocks noGrp="true"/>
          </p:cNvSpPr>
          <p:nvPr>
            <p:ph type="sldNum" sz="quarter" idx="10"/>
          </p:nvPr>
        </p:nvSpPr>
        <p:spPr/>
        <p:txBody>
          <a:bodyPr/>
          <a:lstStyle/>
          <a:p>
            <a:fld id="{EF956D5C-5EF9-4233-82C8-1D8C4F6E2EDC}"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true" noRot="true" noChangeAspect="true"/>
          </p:cNvSpPr>
          <p:nvPr>
            <p:ph type="sldImg"/>
          </p:nvPr>
        </p:nvSpPr>
        <p:spPr/>
      </p:sp>
      <p:sp>
        <p:nvSpPr>
          <p:cNvPr id="3" name="Notes Placeholder 2"/>
          <p:cNvSpPr>
            <a:spLocks noGrp="true"/>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为大数据提供可扩展、高性能的分析平台，是关系数据库大牛、</a:t>
            </a:r>
            <a:r>
              <a:rPr lang="en-US" altLang="zh-CN" dirty="0"/>
              <a:t>14</a:t>
            </a:r>
            <a:r>
              <a:rPr lang="zh-CN" altLang="en-US" dirty="0"/>
              <a:t>年度图领奖获得者 </a:t>
            </a:r>
            <a:r>
              <a:rPr lang="en-US" altLang="zh-CN" dirty="0"/>
              <a:t>Michael </a:t>
            </a:r>
            <a:r>
              <a:rPr lang="en-US" altLang="zh-CN" dirty="0" err="1"/>
              <a:t>Stonebraker</a:t>
            </a:r>
            <a:r>
              <a:rPr lang="zh-CN" altLang="en-US" dirty="0"/>
              <a:t> 创建他的第三代关系数据库 </a:t>
            </a:r>
            <a:r>
              <a:rPr lang="en-US" altLang="zh-CN" dirty="0"/>
              <a:t>Vertica</a:t>
            </a:r>
            <a:r>
              <a:rPr lang="zh-CN" altLang="en-US" dirty="0"/>
              <a:t> 的初衷。</a:t>
            </a:r>
            <a:endParaRPr lang="en-US" altLang="zh-CN" dirty="0"/>
          </a:p>
        </p:txBody>
      </p:sp>
      <p:sp>
        <p:nvSpPr>
          <p:cNvPr id="4" name="Slide Number Placeholder 3"/>
          <p:cNvSpPr>
            <a:spLocks noGrp="true"/>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F956D5C-5EF9-4233-82C8-1D8C4F6E2E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true" noRot="true" noChangeAspect="true"/>
          </p:cNvSpPr>
          <p:nvPr>
            <p:ph type="sldImg"/>
          </p:nvPr>
        </p:nvSpPr>
        <p:spPr/>
      </p:sp>
      <p:sp>
        <p:nvSpPr>
          <p:cNvPr id="3" name="Notes Placeholder 2"/>
          <p:cNvSpPr>
            <a:spLocks noGrp="true"/>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到这里，我们简单总结一下。</a:t>
            </a:r>
            <a:r>
              <a:rPr lang="en-US" dirty="0"/>
              <a:t> Vertica</a:t>
            </a:r>
            <a:r>
              <a:rPr lang="zh-CN" altLang="en-US" dirty="0"/>
              <a:t> 就是这样专为大数据分析构建的、 </a:t>
            </a:r>
            <a:r>
              <a:rPr lang="en-US" dirty="0"/>
              <a:t>MPP</a:t>
            </a:r>
            <a:r>
              <a:rPr lang="zh-CN" altLang="en-US" dirty="0"/>
              <a:t> 架构的关系数据库。</a:t>
            </a:r>
            <a:endParaRPr lang="en-US"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除了 </a:t>
            </a:r>
            <a:r>
              <a:rPr lang="en-US" dirty="0"/>
              <a:t>MPP</a:t>
            </a:r>
            <a:r>
              <a:rPr lang="zh-CN" altLang="en-US" dirty="0"/>
              <a:t> 架构外，列式存储和计算也是 </a:t>
            </a:r>
            <a:r>
              <a:rPr lang="en-US" dirty="0"/>
              <a:t>Vertica</a:t>
            </a:r>
            <a:r>
              <a:rPr lang="zh-CN" altLang="en-US" dirty="0"/>
              <a:t> 最主要的架构特点。</a:t>
            </a:r>
            <a:endParaRPr lang="zh-CN" altLang="en-US" dirty="0"/>
          </a:p>
          <a:p>
            <a:pPr marL="228600" marR="0" indent="-228600" algn="l" defTabSz="914400" rtl="0" eaLnBrk="1" fontAlgn="auto" latinLnBrk="0" hangingPunct="1">
              <a:lnSpc>
                <a:spcPct val="100000"/>
              </a:lnSpc>
              <a:spcBef>
                <a:spcPts val="0"/>
              </a:spcBef>
              <a:spcAft>
                <a:spcPts val="0"/>
              </a:spcAft>
              <a:buClrTx/>
              <a:buSzTx/>
              <a:buFontTx/>
              <a:buAutoNum type="arabicPeriod"/>
              <a:defRPr/>
            </a:pPr>
            <a:r>
              <a:rPr lang="en-US" dirty="0"/>
              <a:t>Vertica</a:t>
            </a:r>
            <a:r>
              <a:rPr lang="zh-CN" altLang="en-US" dirty="0"/>
              <a:t> 的 </a:t>
            </a:r>
            <a:r>
              <a:rPr lang="en-US" dirty="0"/>
              <a:t>MPP</a:t>
            </a:r>
            <a:r>
              <a:rPr lang="zh-CN" altLang="en-US" dirty="0"/>
              <a:t> 架构，主要特点是所有节点对等，没有主节点，无单点故障和瓶颈，很容易从几个节点扩展到数百个节点，数据量从 </a:t>
            </a:r>
            <a:r>
              <a:rPr lang="en-US" dirty="0"/>
              <a:t>TBs</a:t>
            </a:r>
            <a:r>
              <a:rPr lang="zh-CN" altLang="en-US" dirty="0"/>
              <a:t> 扩展到 </a:t>
            </a:r>
            <a:r>
              <a:rPr lang="en-US" altLang="zh-CN" dirty="0"/>
              <a:t>10</a:t>
            </a:r>
            <a:r>
              <a:rPr lang="en-US" dirty="0"/>
              <a:t>PBs</a:t>
            </a:r>
            <a:r>
              <a:rPr lang="zh-CN" altLang="en-US" dirty="0"/>
              <a:t> 量级。</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defRPr/>
            </a:pPr>
            <a:r>
              <a:rPr lang="zh-CN" altLang="en-US" dirty="0"/>
              <a:t>列式存储和计算技术能提供更高的分析性能，比传统数据库方案具有更高的压缩效果，可以节省 </a:t>
            </a:r>
            <a:r>
              <a:rPr lang="en-US" altLang="zh-CN" dirty="0"/>
              <a:t>90%</a:t>
            </a:r>
            <a:r>
              <a:rPr lang="zh-CN" altLang="en-US" dirty="0"/>
              <a:t> 存储空间，大幅节省 </a:t>
            </a:r>
            <a:r>
              <a:rPr lang="en-US" dirty="0"/>
              <a:t>I/O</a:t>
            </a:r>
            <a:r>
              <a:rPr lang="zh-CN" altLang="en-US" dirty="0"/>
              <a:t> 开销。</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defRPr/>
            </a:pPr>
            <a:r>
              <a:rPr lang="en-US" dirty="0"/>
              <a:t>Vertica</a:t>
            </a:r>
            <a:r>
              <a:rPr lang="zh-CN" altLang="en-US" dirty="0"/>
              <a:t> 独到的 </a:t>
            </a:r>
            <a:r>
              <a:rPr lang="en-US" dirty="0"/>
              <a:t>Projections</a:t>
            </a:r>
            <a:r>
              <a:rPr lang="zh-CN" altLang="en-US" dirty="0"/>
              <a:t> 技术是 </a:t>
            </a:r>
            <a:r>
              <a:rPr lang="en-US" altLang="zh-CN" dirty="0"/>
              <a:t>MPP</a:t>
            </a:r>
            <a:r>
              <a:rPr lang="zh-CN" altLang="en-US" dirty="0"/>
              <a:t> 架构和列式存储的具体体现，从比关系表更低的层级、透明地、为查询性能优化数据存储方式，在分析领域提供了深度性能优化和更广阔的适用能力，而且还提供自动辅助优化设计工具。</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因此，与传统数据库相比，</a:t>
            </a:r>
            <a:r>
              <a:rPr lang="en-US" altLang="zh-CN" dirty="0"/>
              <a:t>Vertica</a:t>
            </a:r>
            <a:r>
              <a:rPr lang="zh-CN" altLang="en-US" dirty="0"/>
              <a:t> 通常可获得 </a:t>
            </a:r>
            <a:r>
              <a:rPr lang="en-US" altLang="zh-CN" dirty="0"/>
              <a:t>50~1000</a:t>
            </a:r>
            <a:r>
              <a:rPr lang="zh-CN" altLang="en-US" dirty="0"/>
              <a:t> 倍的能提升；比 </a:t>
            </a:r>
            <a:r>
              <a:rPr lang="en-US" altLang="zh-CN" dirty="0"/>
              <a:t>Hadoop</a:t>
            </a:r>
            <a:r>
              <a:rPr lang="zh-CN" altLang="en-US" dirty="0"/>
              <a:t> 生态也快 </a:t>
            </a:r>
            <a:r>
              <a:rPr lang="en-US" altLang="zh-CN" dirty="0"/>
              <a:t>1</a:t>
            </a:r>
            <a:r>
              <a:rPr lang="zh-CN" altLang="en-US" dirty="0"/>
              <a:t> 个数量级；而且不牺牲</a:t>
            </a:r>
            <a:r>
              <a:rPr lang="en-US" altLang="zh-CN" dirty="0"/>
              <a:t>ACID</a:t>
            </a:r>
            <a:r>
              <a:rPr lang="zh-CN" altLang="en-US" dirty="0"/>
              <a:t>事务和</a:t>
            </a:r>
            <a:r>
              <a:rPr lang="en-US" altLang="zh-CN" dirty="0"/>
              <a:t>SQL</a:t>
            </a:r>
            <a:r>
              <a:rPr lang="zh-CN" altLang="en-US" dirty="0"/>
              <a:t>标准，兼容性好。</a:t>
            </a:r>
            <a:endParaRPr lang="en-US" altLang="zh-CN" dirty="0"/>
          </a:p>
          <a:p>
            <a:r>
              <a:rPr lang="zh-CN" altLang="en-US" dirty="0"/>
              <a:t>性能好扩展能力强的</a:t>
            </a:r>
            <a:r>
              <a:rPr lang="en-US" altLang="zh-CN" dirty="0"/>
              <a:t>Vertica</a:t>
            </a:r>
            <a:r>
              <a:rPr lang="zh-CN" altLang="en-US" dirty="0"/>
              <a:t> 得到了很好的客户口碑，也获得了市场的称赞，不愧为“最快最好的 </a:t>
            </a:r>
            <a:r>
              <a:rPr lang="en-US" altLang="zh-CN" dirty="0"/>
              <a:t>MPP</a:t>
            </a:r>
            <a:r>
              <a:rPr lang="zh-CN" altLang="en-US" dirty="0"/>
              <a:t> 数据库”这一称号。</a:t>
            </a:r>
            <a:endParaRPr lang="en-US" altLang="zh-CN" dirty="0"/>
          </a:p>
        </p:txBody>
      </p:sp>
      <p:sp>
        <p:nvSpPr>
          <p:cNvPr id="4" name="Slide Number Placeholder 3"/>
          <p:cNvSpPr>
            <a:spLocks noGrp="true"/>
          </p:cNvSpPr>
          <p:nvPr>
            <p:ph type="sldNum" sz="quarter" idx="5"/>
          </p:nvPr>
        </p:nvSpPr>
        <p:spPr/>
        <p:txBody>
          <a:bodyPr/>
          <a:lstStyle/>
          <a:p>
            <a:fld id="{EF956D5C-5EF9-4233-82C8-1D8C4F6E2EDC}"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true" noRot="true" noChangeAspect="true"/>
          </p:cNvSpPr>
          <p:nvPr>
            <p:ph type="sldImg"/>
          </p:nvPr>
        </p:nvSpPr>
        <p:spPr/>
      </p:sp>
      <p:sp>
        <p:nvSpPr>
          <p:cNvPr id="3" name="Notes Placeholder 2"/>
          <p:cNvSpPr>
            <a:spLocks noGrp="true"/>
          </p:cNvSpPr>
          <p:nvPr>
            <p:ph type="body" idx="1"/>
          </p:nvPr>
        </p:nvSpPr>
        <p:spPr/>
        <p:txBody>
          <a:bodyPr/>
          <a:lstStyle/>
          <a:p>
            <a:r>
              <a:rPr lang="zh-CN" altLang="en-US" sz="1200" dirty="0">
                <a:solidFill>
                  <a:schemeClr val="bg1"/>
                </a:solidFill>
                <a:sym typeface="+mn-ea"/>
              </a:rPr>
              <a:t>批量和实时、仓库和集市等分析应用的关键能力要求有差异，难以统一</a:t>
            </a:r>
            <a:endParaRPr lang="en-US" dirty="0"/>
          </a:p>
        </p:txBody>
      </p:sp>
      <p:sp>
        <p:nvSpPr>
          <p:cNvPr id="4" name="Slide Number Placeholder 3"/>
          <p:cNvSpPr>
            <a:spLocks noGrp="true"/>
          </p:cNvSpPr>
          <p:nvPr>
            <p:ph type="sldNum" sz="quarter" idx="5"/>
          </p:nvPr>
        </p:nvSpPr>
        <p:spPr/>
        <p:txBody>
          <a:bodyPr/>
          <a:lstStyle/>
          <a:p>
            <a:fld id="{EF956D5C-5EF9-4233-82C8-1D8C4F6E2EDC}"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true" noRot="true" noChangeAspect="true"/>
          </p:cNvSpPr>
          <p:nvPr>
            <p:ph type="sldImg"/>
          </p:nvPr>
        </p:nvSpPr>
        <p:spPr/>
      </p:sp>
      <p:sp>
        <p:nvSpPr>
          <p:cNvPr id="3" name="Notes Placeholder 2"/>
          <p:cNvSpPr>
            <a:spLocks noGrp="true"/>
          </p:cNvSpPr>
          <p:nvPr>
            <p:ph type="body" idx="1"/>
          </p:nvPr>
        </p:nvSpPr>
        <p:spPr/>
        <p:txBody>
          <a:bodyPr/>
          <a:lstStyle/>
          <a:p>
            <a:r>
              <a:rPr lang="zh-CN" altLang="en-US"/>
              <a:t>到</a:t>
            </a:r>
            <a:r>
              <a:rPr lang="zh-CN" altLang="en-US" dirty="0"/>
              <a:t>目前为止，一切都完美。</a:t>
            </a:r>
            <a:endParaRPr lang="en-US" altLang="zh-CN" dirty="0"/>
          </a:p>
          <a:p>
            <a:r>
              <a:rPr lang="zh-CN" altLang="en-US" dirty="0"/>
              <a:t>随着业务和数据量的持续增长，我们需要添加节点以提高性能和数据容量</a:t>
            </a:r>
            <a:r>
              <a:rPr lang="en-US" altLang="zh-CN" dirty="0"/>
              <a:t>……</a:t>
            </a:r>
            <a:endParaRPr lang="en-US" dirty="0"/>
          </a:p>
        </p:txBody>
      </p:sp>
      <p:sp>
        <p:nvSpPr>
          <p:cNvPr id="4" name="Slide Number Placeholder 3"/>
          <p:cNvSpPr>
            <a:spLocks noGrp="true"/>
          </p:cNvSpPr>
          <p:nvPr>
            <p:ph type="sldNum" sz="quarter" idx="5"/>
          </p:nvPr>
        </p:nvSpPr>
        <p:spPr/>
        <p:txBody>
          <a:bodyPr/>
          <a:lstStyle/>
          <a:p>
            <a:fld id="{EF956D5C-5EF9-4233-82C8-1D8C4F6E2EDC}"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true" noRot="true" noChangeAspect="true"/>
          </p:cNvSpPr>
          <p:nvPr>
            <p:ph type="sldImg"/>
          </p:nvPr>
        </p:nvSpPr>
        <p:spPr/>
      </p:sp>
      <p:sp>
        <p:nvSpPr>
          <p:cNvPr id="3" name="Notes Placeholder 2"/>
          <p:cNvSpPr>
            <a:spLocks noGrp="true"/>
          </p:cNvSpPr>
          <p:nvPr>
            <p:ph type="body" idx="1"/>
          </p:nvPr>
        </p:nvSpPr>
        <p:spPr/>
        <p:txBody>
          <a:bodyPr/>
          <a:lstStyle/>
          <a:p>
            <a:r>
              <a:rPr lang="zh-CN" altLang="en-US" dirty="0"/>
              <a:t>节点添加过程中，每个现存节点上的数据都需要被分割出来一部分，分配到新节点上。</a:t>
            </a:r>
            <a:endParaRPr lang="zh-CN" altLang="en-US" dirty="0"/>
          </a:p>
          <a:p>
            <a:r>
              <a:rPr lang="zh-CN" altLang="en-US" dirty="0"/>
              <a:t>实际上 </a:t>
            </a:r>
            <a:r>
              <a:rPr lang="en-US" altLang="zh-CN" dirty="0"/>
              <a:t>Vertica</a:t>
            </a:r>
            <a:r>
              <a:rPr lang="zh-CN" altLang="en-US" dirty="0"/>
              <a:t> 中的每个 </a:t>
            </a:r>
            <a:r>
              <a:rPr lang="en-US" altLang="zh-CN" dirty="0"/>
              <a:t>projection</a:t>
            </a:r>
            <a:r>
              <a:rPr lang="zh-CN" altLang="en-US" dirty="0"/>
              <a:t> 都是如此被分割和重新分布的。</a:t>
            </a:r>
            <a:endParaRPr lang="en-US" dirty="0"/>
          </a:p>
        </p:txBody>
      </p:sp>
      <p:sp>
        <p:nvSpPr>
          <p:cNvPr id="4" name="Slide Number Placeholder 3"/>
          <p:cNvSpPr>
            <a:spLocks noGrp="true"/>
          </p:cNvSpPr>
          <p:nvPr>
            <p:ph type="sldNum" sz="quarter" idx="5"/>
          </p:nvPr>
        </p:nvSpPr>
        <p:spPr/>
        <p:txBody>
          <a:bodyPr/>
          <a:lstStyle/>
          <a:p>
            <a:fld id="{EF956D5C-5EF9-4233-82C8-1D8C4F6E2EDC}"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true" noRot="true" noChangeAspect="true"/>
          </p:cNvSpPr>
          <p:nvPr>
            <p:ph type="sldImg"/>
          </p:nvPr>
        </p:nvSpPr>
        <p:spPr/>
      </p:sp>
      <p:sp>
        <p:nvSpPr>
          <p:cNvPr id="3" name="Notes Placeholder 2"/>
          <p:cNvSpPr>
            <a:spLocks noGrp="true"/>
          </p:cNvSpPr>
          <p:nvPr>
            <p:ph type="body" idx="1"/>
          </p:nvPr>
        </p:nvSpPr>
        <p:spPr/>
        <p:txBody>
          <a:bodyPr/>
          <a:lstStyle/>
          <a:p>
            <a:r>
              <a:rPr lang="zh-CN" altLang="en-US" dirty="0"/>
              <a:t>当然，支持高可用的每个 </a:t>
            </a:r>
            <a:r>
              <a:rPr lang="en-US" altLang="zh-CN" dirty="0"/>
              <a:t>buddy</a:t>
            </a:r>
            <a:r>
              <a:rPr lang="zh-CN" altLang="en-US" dirty="0"/>
              <a:t> </a:t>
            </a:r>
            <a:r>
              <a:rPr lang="en-US" altLang="zh-CN" dirty="0"/>
              <a:t>projections</a:t>
            </a:r>
            <a:r>
              <a:rPr lang="zh-CN" altLang="en-US" dirty="0"/>
              <a:t> 也必须被重新分布。</a:t>
            </a:r>
            <a:endParaRPr lang="en-US" altLang="zh-CN" dirty="0"/>
          </a:p>
        </p:txBody>
      </p:sp>
      <p:sp>
        <p:nvSpPr>
          <p:cNvPr id="4" name="Slide Number Placeholder 3"/>
          <p:cNvSpPr>
            <a:spLocks noGrp="true"/>
          </p:cNvSpPr>
          <p:nvPr>
            <p:ph type="sldNum" sz="quarter" idx="5"/>
          </p:nvPr>
        </p:nvSpPr>
        <p:spPr/>
        <p:txBody>
          <a:bodyPr/>
          <a:lstStyle/>
          <a:p>
            <a:fld id="{EF956D5C-5EF9-4233-82C8-1D8C4F6E2EDC}"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true" noRot="true" noChangeAspect="true"/>
          </p:cNvSpPr>
          <p:nvPr>
            <p:ph type="sldImg"/>
          </p:nvPr>
        </p:nvSpPr>
        <p:spPr/>
      </p:sp>
      <p:sp>
        <p:nvSpPr>
          <p:cNvPr id="3" name="Notes Placeholder 2"/>
          <p:cNvSpPr>
            <a:spLocks noGrp="true"/>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重新分布需要拆分和移动大量数据，非常耗费资源，数据库性能很受影响。而且为了防止意外，一般在开始之前还要进行备份。</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好在，</a:t>
            </a:r>
            <a:r>
              <a:rPr lang="en-US" altLang="zh-CN" b="1" dirty="0"/>
              <a:t>Vertica</a:t>
            </a:r>
            <a:r>
              <a:rPr lang="zh-CN" altLang="en-US" b="1" dirty="0"/>
              <a:t> 一开始就采用一致 </a:t>
            </a:r>
            <a:r>
              <a:rPr lang="en-US" altLang="zh-CN" b="1" dirty="0"/>
              <a:t>Hash</a:t>
            </a:r>
            <a:r>
              <a:rPr lang="zh-CN" altLang="en-US" b="1" dirty="0"/>
              <a:t> 分段存储，每个节点尽可能保留更多的数据；而且也支持增量备份。这样可以节约很多时间，</a:t>
            </a:r>
            <a:r>
              <a:rPr lang="en-US" altLang="zh-CN" b="1" dirty="0"/>
              <a:t>Vertica</a:t>
            </a:r>
            <a:r>
              <a:rPr lang="zh-CN" altLang="en-US" b="1" dirty="0"/>
              <a:t> 在市场上的 </a:t>
            </a:r>
            <a:r>
              <a:rPr lang="en-US" altLang="zh-CN" b="1" dirty="0"/>
              <a:t>MPP</a:t>
            </a:r>
            <a:r>
              <a:rPr lang="zh-CN" altLang="en-US" b="1" dirty="0"/>
              <a:t> 数据库中已经算是很快的了。</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但是生产上数据库通常都比较繁忙，数据量也比较大，一般可能还是需要几个、或十几二十个小时。当然如果允许暂停业务的话，时间可以短一些。</a:t>
            </a:r>
            <a:endParaRPr lang="zh-CN" altLang="en-US" dirty="0"/>
          </a:p>
        </p:txBody>
      </p:sp>
      <p:sp>
        <p:nvSpPr>
          <p:cNvPr id="4" name="Slide Number Placeholder 3"/>
          <p:cNvSpPr>
            <a:spLocks noGrp="true"/>
          </p:cNvSpPr>
          <p:nvPr>
            <p:ph type="sldNum" sz="quarter" idx="5"/>
          </p:nvPr>
        </p:nvSpPr>
        <p:spPr/>
        <p:txBody>
          <a:bodyPr/>
          <a:lstStyle/>
          <a:p>
            <a:fld id="{EF956D5C-5EF9-4233-82C8-1D8C4F6E2EDC}"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true" noRot="true" noChangeAspect="true"/>
          </p:cNvSpPr>
          <p:nvPr>
            <p:ph type="sldImg"/>
          </p:nvPr>
        </p:nvSpPr>
        <p:spPr/>
      </p:sp>
      <p:sp>
        <p:nvSpPr>
          <p:cNvPr id="3" name="Notes Placeholder 2"/>
          <p:cNvSpPr>
            <a:spLocks noGrp="true"/>
          </p:cNvSpPr>
          <p:nvPr>
            <p:ph type="body" idx="1"/>
          </p:nvPr>
        </p:nvSpPr>
        <p:spPr/>
        <p:txBody>
          <a:bodyPr/>
          <a:lstStyle/>
          <a:p>
            <a:r>
              <a:rPr lang="en-US" altLang="zh-CN" dirty="0"/>
              <a:t>MPP</a:t>
            </a:r>
            <a:r>
              <a:rPr lang="zh-CN" altLang="en-US" dirty="0"/>
              <a:t> 数据库里，添加的节点越多，吞吐吞吐能力（并发能力）真的就会更好吗？</a:t>
            </a:r>
            <a:endParaRPr lang="en-US" altLang="zh-CN" dirty="0"/>
          </a:p>
          <a:p>
            <a:r>
              <a:rPr lang="zh-CN" altLang="en-US" dirty="0"/>
              <a:t>其实有点像盲人摸象一样，从不同角度来，得到的结论可能不一样。</a:t>
            </a:r>
            <a:endParaRPr lang="en-US" altLang="zh-CN" dirty="0"/>
          </a:p>
          <a:p>
            <a:pPr marL="228600" indent="-228600">
              <a:buAutoNum type="arabicPeriod"/>
            </a:pPr>
            <a:r>
              <a:rPr lang="zh-CN" altLang="en-US" dirty="0"/>
              <a:t>对于大批量数据处理业务，需要更多的计算能力。节点越多，每个节点要处理的数据就越少，所以性能越好、吞吐和并发能力就会提升。</a:t>
            </a:r>
            <a:endParaRPr lang="en-US" altLang="zh-CN" dirty="0"/>
          </a:p>
          <a:p>
            <a:pPr marL="228600" indent="-228600">
              <a:buAutoNum type="arabicPeriod"/>
            </a:pPr>
            <a:r>
              <a:rPr lang="zh-CN" altLang="en-US" dirty="0"/>
              <a:t>几亿条热数据以下的固定报表或仪表盘并发查询，一般用几个节点来计算性能就足够好了。节点越多，分布式开销就越大，反而会拖累性能和吞吐能力（这就是为什么大型互联网企业的交易系统要分库了）。</a:t>
            </a:r>
            <a:endParaRPr lang="en-US" dirty="0"/>
          </a:p>
        </p:txBody>
      </p:sp>
      <p:sp>
        <p:nvSpPr>
          <p:cNvPr id="4" name="Slide Number Placeholder 3"/>
          <p:cNvSpPr>
            <a:spLocks noGrp="true"/>
          </p:cNvSpPr>
          <p:nvPr>
            <p:ph type="sldNum" sz="quarter" idx="5"/>
          </p:nvPr>
        </p:nvSpPr>
        <p:spPr/>
        <p:txBody>
          <a:bodyPr/>
          <a:lstStyle/>
          <a:p>
            <a:fld id="{EF956D5C-5EF9-4233-82C8-1D8C4F6E2EDC}"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true" noRot="true" noChangeAspect="true"/>
          </p:cNvSpPr>
          <p:nvPr>
            <p:ph type="sldImg"/>
          </p:nvPr>
        </p:nvSpPr>
        <p:spPr/>
      </p:sp>
      <p:sp>
        <p:nvSpPr>
          <p:cNvPr id="3" name="Notes Placeholder 2"/>
          <p:cNvSpPr>
            <a:spLocks noGrp="true"/>
          </p:cNvSpPr>
          <p:nvPr>
            <p:ph type="body" idx="1"/>
          </p:nvPr>
        </p:nvSpPr>
        <p:spPr/>
        <p:txBody>
          <a:bodyPr/>
          <a:lstStyle/>
          <a:p>
            <a:r>
              <a:rPr lang="zh-CN" altLang="en-US" dirty="0"/>
              <a:t>另外还有一个实际问题，如果一个节点坏了需要修复</a:t>
            </a:r>
            <a:r>
              <a:rPr lang="en-US" altLang="zh-CN" dirty="0"/>
              <a:t>…</a:t>
            </a:r>
            <a:endParaRPr lang="en-US" dirty="0"/>
          </a:p>
        </p:txBody>
      </p:sp>
      <p:sp>
        <p:nvSpPr>
          <p:cNvPr id="4" name="Slide Number Placeholder 3"/>
          <p:cNvSpPr>
            <a:spLocks noGrp="true"/>
          </p:cNvSpPr>
          <p:nvPr>
            <p:ph type="sldNum" sz="quarter" idx="5"/>
          </p:nvPr>
        </p:nvSpPr>
        <p:spPr/>
        <p:txBody>
          <a:bodyPr/>
          <a:lstStyle/>
          <a:p>
            <a:fld id="{EF956D5C-5EF9-4233-82C8-1D8C4F6E2EDC}"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true" noRot="true" noChangeAspect="true"/>
          </p:cNvSpPr>
          <p:nvPr>
            <p:ph type="sldImg"/>
          </p:nvPr>
        </p:nvSpPr>
        <p:spPr/>
      </p:sp>
      <p:sp>
        <p:nvSpPr>
          <p:cNvPr id="3" name="Notes Placeholder 2"/>
          <p:cNvSpPr>
            <a:spLocks noGrp="true"/>
          </p:cNvSpPr>
          <p:nvPr>
            <p:ph type="body" idx="1"/>
          </p:nvPr>
        </p:nvSpPr>
        <p:spPr/>
        <p:txBody>
          <a:bodyPr/>
          <a:lstStyle/>
          <a:p>
            <a:r>
              <a:rPr lang="zh-CN" altLang="en-US" dirty="0"/>
              <a:t>如果硬件彻底损坏、需要用新服务器替换，或者故障时间太长，可能需要从其他节点中的冗余拷贝复制大量数据，这也是很耗费资源和时间的。</a:t>
            </a:r>
            <a:endParaRPr lang="en-US" dirty="0"/>
          </a:p>
        </p:txBody>
      </p:sp>
      <p:sp>
        <p:nvSpPr>
          <p:cNvPr id="4" name="Slide Number Placeholder 3"/>
          <p:cNvSpPr>
            <a:spLocks noGrp="true"/>
          </p:cNvSpPr>
          <p:nvPr>
            <p:ph type="sldNum" sz="quarter" idx="5"/>
          </p:nvPr>
        </p:nvSpPr>
        <p:spPr/>
        <p:txBody>
          <a:bodyPr/>
          <a:lstStyle/>
          <a:p>
            <a:fld id="{EF956D5C-5EF9-4233-82C8-1D8C4F6E2EDC}"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true" noRot="true" noChangeAspect="true"/>
          </p:cNvSpPr>
          <p:nvPr>
            <p:ph type="sldImg"/>
          </p:nvPr>
        </p:nvSpPr>
        <p:spPr/>
      </p:sp>
      <p:sp>
        <p:nvSpPr>
          <p:cNvPr id="3" name="Notes Placeholder 2"/>
          <p:cNvSpPr>
            <a:spLocks noGrp="true"/>
          </p:cNvSpPr>
          <p:nvPr>
            <p:ph type="body" idx="1"/>
          </p:nvPr>
        </p:nvSpPr>
        <p:spPr/>
        <p:txBody>
          <a:bodyPr/>
          <a:lstStyle/>
          <a:p>
            <a:r>
              <a:rPr lang="zh-CN" altLang="en-US" dirty="0"/>
              <a:t>假如我们将数据库看作披萨。</a:t>
            </a:r>
            <a:endParaRPr lang="en-US" altLang="zh-CN" dirty="0"/>
          </a:p>
          <a:p>
            <a:r>
              <a:rPr lang="zh-CN" altLang="en-US" dirty="0"/>
              <a:t>在人少、饼小的时候，用一个锅就可以轻松搞定一切。不仅仅是用来做饼、吃饼，甚至拿它来揉面、加配料什么的，都没什么问题。</a:t>
            </a:r>
            <a:endParaRPr lang="en-US" altLang="zh-CN" dirty="0"/>
          </a:p>
          <a:p>
            <a:r>
              <a:rPr lang="zh-CN" altLang="en-US"/>
              <a:t>但如果您的厨艺好，做出来的饼广受赞誉，进而要开个披萨店把美味分享给更多的人，一口锅就肯定无能为力了。</a:t>
            </a:r>
            <a:endParaRPr lang="zh-CN" altLang="en-US" dirty="0"/>
          </a:p>
        </p:txBody>
      </p:sp>
      <p:sp>
        <p:nvSpPr>
          <p:cNvPr id="4" name="Slide Number Placeholder 3"/>
          <p:cNvSpPr>
            <a:spLocks noGrp="true"/>
          </p:cNvSpPr>
          <p:nvPr>
            <p:ph type="sldNum" sz="quarter" idx="5"/>
          </p:nvPr>
        </p:nvSpPr>
        <p:spPr/>
        <p:txBody>
          <a:bodyPr/>
          <a:lstStyle/>
          <a:p>
            <a:fld id="{EF956D5C-5EF9-4233-82C8-1D8C4F6E2EDC}"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true" noRot="true" noChangeAspect="true"/>
          </p:cNvSpPr>
          <p:nvPr>
            <p:ph type="sldImg"/>
          </p:nvPr>
        </p:nvSpPr>
        <p:spPr/>
      </p:sp>
      <p:sp>
        <p:nvSpPr>
          <p:cNvPr id="3" name="Notes Placeholder 2"/>
          <p:cNvSpPr>
            <a:spLocks noGrp="true"/>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实现了把数据孤岛统一在一个高可用、高可扩展性能的分析平台上以后，就可以更好地让机器用算法来自动帮我们更高效地发现埋藏在海量数据中的规律和洞察，更好地发挥数据的价值。</a:t>
            </a:r>
            <a:endParaRPr lang="en-US" altLang="zh-CN" dirty="0"/>
          </a:p>
          <a:p>
            <a:pPr rtl="0"/>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en-US" dirty="0"/>
              <a:t>但是，目前</a:t>
            </a:r>
            <a:r>
              <a:rPr lang="zh-CN" altLang="en-US" dirty="0"/>
              <a:t>企业级规模应用机器学习也面临着障碍。</a:t>
            </a:r>
            <a:endParaRPr lang="en-US" dirty="0"/>
          </a:p>
          <a:p>
            <a:pPr marL="228600" indent="-228600" rtl="0">
              <a:buAutoNum type="arabicPeriod"/>
            </a:pPr>
            <a:r>
              <a:rPr lang="zh-CN" altLang="en-US" dirty="0"/>
              <a:t>大部分用户都在购买和实施单独的机器学习平台，这意味着</a:t>
            </a:r>
            <a:r>
              <a:rPr lang="en-US" altLang="en-US" dirty="0"/>
              <a:t>需要</a:t>
            </a:r>
            <a:r>
              <a:rPr lang="zh-CN" altLang="en-US" dirty="0"/>
              <a:t>增加</a:t>
            </a:r>
            <a:r>
              <a:rPr lang="en-US" altLang="en-US" dirty="0"/>
              <a:t>额外的</a:t>
            </a:r>
            <a:r>
              <a:rPr lang="zh-CN" altLang="en-US" dirty="0"/>
              <a:t>成本。</a:t>
            </a:r>
            <a:endParaRPr lang="en-US" altLang="zh-CN" sz="1200" kern="1200" dirty="0">
              <a:solidFill>
                <a:schemeClr val="tx1"/>
              </a:solidFill>
              <a:latin typeface="+mn-lt"/>
              <a:ea typeface="+mn-ea"/>
              <a:cs typeface="+mn-cs"/>
            </a:endParaRPr>
          </a:p>
          <a:p>
            <a:pPr marL="228600" indent="-228600" rtl="0">
              <a:buAutoNum type="arabicPeriod"/>
            </a:pPr>
            <a:r>
              <a:rPr lang="zh-CN" altLang="en-US" sz="1200" kern="1200" dirty="0">
                <a:solidFill>
                  <a:schemeClr val="tx1"/>
                </a:solidFill>
                <a:latin typeface="+mn-lt"/>
                <a:ea typeface="+mn-ea"/>
                <a:cs typeface="+mn-cs"/>
              </a:rPr>
              <a:t>由于内存和计算能力的限制和可扩展性不足，无法处理大数据集，需要降低采样。</a:t>
            </a:r>
            <a:r>
              <a:rPr lang="en-US" altLang="en-US" sz="1200" kern="1200" dirty="0">
                <a:solidFill>
                  <a:schemeClr val="tx1"/>
                </a:solidFill>
                <a:latin typeface="+mn-lt"/>
                <a:ea typeface="+mn-ea"/>
                <a:cs typeface="+mn-cs"/>
              </a:rPr>
              <a:t>这往往会</a:t>
            </a:r>
            <a:r>
              <a:rPr lang="zh-CN" altLang="en-US" sz="1200" kern="1200" dirty="0">
                <a:solidFill>
                  <a:schemeClr val="tx1"/>
                </a:solidFill>
                <a:latin typeface="+mn-lt"/>
                <a:ea typeface="+mn-ea"/>
                <a:cs typeface="+mn-cs"/>
              </a:rPr>
              <a:t>导致不准确的预测。太小的训练数据集合意味着预测结果欠准确。</a:t>
            </a:r>
            <a:endParaRPr lang="en-US" altLang="zh-CN" sz="1200" kern="1200" dirty="0">
              <a:solidFill>
                <a:schemeClr val="tx1"/>
              </a:solidFill>
              <a:latin typeface="+mn-lt"/>
              <a:ea typeface="+mn-ea"/>
              <a:cs typeface="+mn-cs"/>
            </a:endParaRPr>
          </a:p>
          <a:p>
            <a:pPr marL="228600" indent="-228600" rtl="0">
              <a:buAutoNum type="arabicPeriod"/>
            </a:pPr>
            <a:r>
              <a:rPr lang="zh-CN" altLang="en-US" sz="1200" kern="1200" dirty="0">
                <a:solidFill>
                  <a:schemeClr val="tx1"/>
                </a:solidFill>
                <a:latin typeface="+mn-lt"/>
                <a:ea typeface="+mn-ea"/>
                <a:cs typeface="+mn-cs"/>
              </a:rPr>
              <a:t>将数据从一个平台移动到另一个平台并进行数据整合，需要较长时间才能完成。而且也面临数据一致性、安全性等方面的问题。 </a:t>
            </a:r>
            <a:r>
              <a:rPr lang="zh-CN" altLang="en-US" dirty="0"/>
              <a:t>一位客户告诉我们，他们曾经每晚要花四个小时从数据仓库导出最新的数据，以便为他们的 </a:t>
            </a:r>
            <a:r>
              <a:rPr lang="en-US" altLang="zh-CN" dirty="0"/>
              <a:t>CEO</a:t>
            </a:r>
            <a:r>
              <a:rPr lang="zh-CN" altLang="en-US" dirty="0"/>
              <a:t> 提供收入预测分析。 但是由于移动数据需要花费时间，他们的预测结果只能在较高的汇总层级上，这意味着 </a:t>
            </a:r>
            <a:r>
              <a:rPr lang="en-US" altLang="zh-CN" dirty="0"/>
              <a:t>CEO</a:t>
            </a:r>
            <a:r>
              <a:rPr lang="zh-CN" altLang="en-US" dirty="0"/>
              <a:t> 无法看到按地区或产品线的收入预测。</a:t>
            </a:r>
            <a:endParaRPr lang="zh-CN" alt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defRPr/>
            </a:pPr>
            <a:r>
              <a:rPr lang="en-US" altLang="en-US" sz="1200" kern="1200" dirty="0">
                <a:solidFill>
                  <a:schemeClr val="tx1"/>
                </a:solidFill>
                <a:latin typeface="+mn-lt"/>
                <a:ea typeface="+mn-ea"/>
                <a:cs typeface="+mn-cs"/>
              </a:rPr>
              <a:t>得到的模型还要在生产应用上实现，需要花大量时间才能真正投产</a:t>
            </a:r>
            <a:r>
              <a:rPr lang="zh-CN" altLang="en-US" sz="1200" kern="1200" dirty="0">
                <a:solidFill>
                  <a:schemeClr val="tx1"/>
                </a:solidFill>
                <a:latin typeface="+mn-lt"/>
                <a:ea typeface="+mn-ea"/>
                <a:cs typeface="+mn-cs"/>
              </a:rPr>
              <a:t>。</a:t>
            </a:r>
            <a:r>
              <a:rPr lang="en-US" altLang="en-US" sz="1200" kern="1200" dirty="0">
                <a:solidFill>
                  <a:schemeClr val="tx1"/>
                </a:solidFill>
                <a:latin typeface="+mn-lt"/>
                <a:ea typeface="+mn-ea"/>
                <a:cs typeface="+mn-cs"/>
              </a:rPr>
              <a:t>投产后模型的迭代周期同样需要很长时间。</a:t>
            </a:r>
            <a:r>
              <a:rPr lang="zh-CN" altLang="en-US" sz="1200" kern="1200" dirty="0">
                <a:solidFill>
                  <a:schemeClr val="tx1"/>
                </a:solidFill>
                <a:latin typeface="+mn-lt"/>
                <a:ea typeface="+mn-ea"/>
                <a:cs typeface="+mn-cs"/>
              </a:rPr>
              <a:t> </a:t>
            </a:r>
            <a:endParaRPr lang="en-US" altLang="zh-CN" sz="1200" kern="1200" dirty="0">
              <a:solidFill>
                <a:schemeClr val="tx1"/>
              </a:solidFill>
              <a:latin typeface="+mn-lt"/>
              <a:ea typeface="+mn-ea"/>
              <a:cs typeface="+mn-cs"/>
            </a:endParaRPr>
          </a:p>
          <a:p>
            <a:pPr rtl="0"/>
            <a:endParaRPr lang="en-US" dirty="0"/>
          </a:p>
          <a:p>
            <a:endParaRPr lang="en-US" dirty="0"/>
          </a:p>
        </p:txBody>
      </p:sp>
      <p:sp>
        <p:nvSpPr>
          <p:cNvPr id="4" name="Slide Number Placeholder 3"/>
          <p:cNvSpPr>
            <a:spLocks noGrp="true"/>
          </p:cNvSpPr>
          <p:nvPr>
            <p:ph type="sldNum" sz="quarter" idx="5"/>
          </p:nvPr>
        </p:nvSpPr>
        <p:spPr/>
        <p:txBody>
          <a:bodyPr/>
          <a:lstStyle/>
          <a:p>
            <a:fld id="{EF956D5C-5EF9-4233-82C8-1D8C4F6E2EDC}"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true" noRot="true" noChangeAspect="true"/>
          </p:cNvSpPr>
          <p:nvPr>
            <p:ph type="sldImg"/>
          </p:nvPr>
        </p:nvSpPr>
        <p:spPr>
          <a:xfrm>
            <a:off x="381000" y="685800"/>
            <a:ext cx="6096000" cy="3429000"/>
          </a:xfrm>
        </p:spPr>
      </p:sp>
      <p:sp>
        <p:nvSpPr>
          <p:cNvPr id="3" name="Notes Placeholder 2"/>
          <p:cNvSpPr>
            <a:spLocks noGrp="true"/>
          </p:cNvSpPr>
          <p:nvPr>
            <p:ph type="body" idx="1"/>
          </p:nvPr>
        </p:nvSpPr>
        <p:spPr/>
        <p:txBody>
          <a:bodyPr/>
          <a:lstStyle/>
          <a:p>
            <a:pPr marL="228600" indent="-228600">
              <a:buAutoNum type="arabicPeriod"/>
            </a:pPr>
            <a:r>
              <a:rPr lang="zh-CN" altLang="en-US" dirty="0"/>
              <a:t>因此，海量数据的快速增长，导致分析领域还有一些问题需要解决。这些问题解决不好，分库、进而造成数据孤岛的现象还会继续发生。</a:t>
            </a:r>
            <a:endParaRPr lang="en-US" altLang="zh-CN" dirty="0"/>
          </a:p>
          <a:p>
            <a:pPr marL="228600" indent="-228600">
              <a:buAutoNum type="arabicPeriod"/>
            </a:pPr>
            <a:r>
              <a:rPr lang="zh-CN" altLang="en-US" dirty="0"/>
              <a:t>云计算的按需供应的理念激发了很多技术创新，使我们可以随时获得足够的计算资源、和几乎无限容量的廉价对象存储。</a:t>
            </a:r>
            <a:endParaRPr lang="en-US" altLang="zh-CN" dirty="0"/>
          </a:p>
          <a:p>
            <a:pPr marL="228600" indent="-228600">
              <a:buAutoNum type="arabicPeriod"/>
            </a:pPr>
            <a:r>
              <a:rPr lang="zh-CN" altLang="en-US" dirty="0"/>
              <a:t>这些创新技术使我们有机会能够统一数据孤岛，让大量有价值的数据能够被即时地处理和分析利用。而且我们还可以让机器、用算法来帮我们更高效地发现埋藏在海量数据中的规律和洞察，也就是人工智能、机器学习或数据科学。</a:t>
            </a:r>
            <a:endParaRPr lang="en-US" altLang="zh-CN"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true" noRot="true" noChangeAspect="true"/>
          </p:cNvSpPr>
          <p:nvPr>
            <p:ph type="sldImg"/>
          </p:nvPr>
        </p:nvSpPr>
        <p:spPr>
          <a:xfrm>
            <a:off x="381000" y="685800"/>
            <a:ext cx="6096000" cy="3429000"/>
          </a:xfrm>
        </p:spPr>
      </p:sp>
      <p:sp>
        <p:nvSpPr>
          <p:cNvPr id="3" name="Notes Placeholder 2"/>
          <p:cNvSpPr>
            <a:spLocks noGrp="true"/>
          </p:cNvSpPr>
          <p:nvPr>
            <p:ph type="body" idx="1"/>
          </p:nvPr>
        </p:nvSpPr>
        <p:spPr/>
        <p:txBody>
          <a:bodyPr/>
          <a:lstStyle/>
          <a:p>
            <a:r>
              <a:rPr lang="en-US" altLang="zh-CN" dirty="0"/>
              <a:t>Vertica</a:t>
            </a:r>
            <a:r>
              <a:rPr lang="zh-CN" altLang="en-US" dirty="0"/>
              <a:t> 建立在节点本地列式存储的 </a:t>
            </a:r>
            <a:r>
              <a:rPr lang="en-US" altLang="zh-CN" dirty="0"/>
              <a:t>MPP</a:t>
            </a:r>
            <a:r>
              <a:rPr lang="zh-CN" altLang="en-US" dirty="0"/>
              <a:t> 架构上，该架构专为规模和性能而设计，为开放架构而构建，对基础架构透明。</a:t>
            </a:r>
            <a:r>
              <a:rPr lang="en-US" altLang="zh-CN" dirty="0"/>
              <a:t>Vertica</a:t>
            </a:r>
            <a:r>
              <a:rPr lang="zh-CN" altLang="en-US" dirty="0"/>
              <a:t> 从 </a:t>
            </a:r>
            <a:r>
              <a:rPr lang="en-US" altLang="zh-CN" dirty="0"/>
              <a:t>2007</a:t>
            </a:r>
            <a:r>
              <a:rPr lang="zh-CN" altLang="en-US" dirty="0"/>
              <a:t> 年就开始支持 </a:t>
            </a:r>
            <a:r>
              <a:rPr lang="en-US" altLang="zh-CN" dirty="0"/>
              <a:t>AWS</a:t>
            </a:r>
            <a:r>
              <a:rPr lang="zh-CN" altLang="en-US" dirty="0"/>
              <a:t>，</a:t>
            </a:r>
            <a:r>
              <a:rPr lang="en-US" altLang="zh-CN" dirty="0"/>
              <a:t>Google</a:t>
            </a:r>
            <a:r>
              <a:rPr lang="zh-CN" altLang="en-US" dirty="0"/>
              <a:t> 和 </a:t>
            </a:r>
            <a:r>
              <a:rPr lang="en-US" altLang="zh-CN" dirty="0"/>
              <a:t>Azure</a:t>
            </a:r>
            <a:r>
              <a:rPr lang="zh-CN" altLang="en-US" dirty="0"/>
              <a:t> 等公共云和 </a:t>
            </a:r>
            <a:r>
              <a:rPr lang="en-US" altLang="zh-CN" dirty="0"/>
              <a:t>VMware</a:t>
            </a:r>
            <a:r>
              <a:rPr lang="zh-CN" altLang="en-US" dirty="0"/>
              <a:t> 等私有云部署。我们看到了 </a:t>
            </a:r>
            <a:r>
              <a:rPr lang="en-US" altLang="zh-CN" dirty="0"/>
              <a:t>Hadoop</a:t>
            </a:r>
            <a:r>
              <a:rPr lang="zh-CN" altLang="en-US" dirty="0"/>
              <a:t> 数据湖的兴起，并了解了需要在数据所在位置就地分析，我们在 </a:t>
            </a:r>
            <a:r>
              <a:rPr lang="en-US" altLang="zh-CN" dirty="0"/>
              <a:t>Hadoop</a:t>
            </a:r>
            <a:r>
              <a:rPr lang="zh-CN" altLang="en-US" dirty="0"/>
              <a:t> 上使用 </a:t>
            </a:r>
            <a:r>
              <a:rPr lang="en-US" altLang="zh-CN" dirty="0"/>
              <a:t>Vertica SQL</a:t>
            </a:r>
            <a:r>
              <a:rPr lang="zh-CN" altLang="en-US" dirty="0"/>
              <a:t> 拥抱了数据湖模型，然后与各种主流的开源和生态系统工具集成。</a:t>
            </a:r>
            <a:endParaRPr lang="zh-CN" altLang="en-US" dirty="0"/>
          </a:p>
          <a:p>
            <a:endParaRPr lang="en-US" altLang="zh-CN" dirty="0"/>
          </a:p>
          <a:p>
            <a:r>
              <a:rPr lang="en-US" dirty="0"/>
              <a:t>Vertica</a:t>
            </a:r>
            <a:r>
              <a:rPr lang="zh-CN" altLang="en-US" dirty="0"/>
              <a:t> 也相信机器学习的力量。 这个我们稍后再说。</a:t>
            </a:r>
            <a:endParaRPr lang="en-US" altLang="zh-CN" dirty="0"/>
          </a:p>
          <a:p>
            <a:endParaRPr lang="zh-CN" altLang="en-US" dirty="0"/>
          </a:p>
          <a:p>
            <a:r>
              <a:rPr lang="zh-CN" altLang="en-US" dirty="0"/>
              <a:t>我们采用的最新创新之一，是将计算与存储分离。正如我之前说过的，云提供商提供了这种下一代体系结构，以确保他们可以准确地提供其客户所需的东西</a:t>
            </a:r>
            <a:r>
              <a:rPr lang="en-US" altLang="zh-CN" dirty="0"/>
              <a:t>……</a:t>
            </a:r>
            <a:r>
              <a:rPr lang="zh-CN" altLang="en-US" dirty="0"/>
              <a:t>更多的计算、或更多的存储空间。计算与存储的分离是数据中心架构的一个重要里程碑。</a:t>
            </a:r>
            <a:endParaRPr lang="en-US" altLang="zh-CN" dirty="0"/>
          </a:p>
          <a:p>
            <a:endParaRPr lang="en-US" altLang="zh-CN"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true" noRot="true" noChangeAspect="true"/>
          </p:cNvSpPr>
          <p:nvPr>
            <p:ph type="sldImg"/>
          </p:nvPr>
        </p:nvSpPr>
        <p:spPr/>
      </p:sp>
      <p:sp>
        <p:nvSpPr>
          <p:cNvPr id="3" name="Notes Placeholder 2"/>
          <p:cNvSpPr>
            <a:spLocks noGrp="true"/>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US" dirty="0"/>
              <a:t>1. 为了满足</a:t>
            </a:r>
            <a:r>
              <a:rPr lang="en-US" altLang="en-US" dirty="0">
                <a:solidFill>
                  <a:schemeClr val="tx1"/>
                </a:solidFill>
              </a:rPr>
              <a:t>数据快速</a:t>
            </a:r>
            <a:r>
              <a:rPr lang="en-US" altLang="en-US" dirty="0">
                <a:solidFill>
                  <a:schemeClr val="bg1"/>
                </a:solidFill>
              </a:rPr>
              <a:t>批量处理和分析，Vertica</a:t>
            </a:r>
            <a:r>
              <a:rPr lang="zh-CN" altLang="en-US" dirty="0"/>
              <a:t>从一开就</a:t>
            </a:r>
            <a:r>
              <a:rPr lang="en-US" altLang="en-US" dirty="0">
                <a:solidFill>
                  <a:schemeClr val="bg1"/>
                </a:solidFill>
              </a:rPr>
              <a:t>采用了基于X86开放架构的大规模并行处理的列式存储和计算技术，数据有序压缩存储，不</a:t>
            </a:r>
            <a:r>
              <a:rPr lang="zh-CN" altLang="en-US" dirty="0">
                <a:solidFill>
                  <a:schemeClr val="bg1"/>
                </a:solidFill>
              </a:rPr>
              <a:t>再</a:t>
            </a:r>
            <a:r>
              <a:rPr lang="en-US" altLang="en-US" dirty="0">
                <a:solidFill>
                  <a:schemeClr val="bg1"/>
                </a:solidFill>
              </a:rPr>
              <a:t>需要索引来浪费时间和空间，让用户不再被专有基础设施锁定。</a:t>
            </a:r>
            <a:endParaRPr lang="en-US"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en-US" dirty="0">
                <a:solidFill>
                  <a:schemeClr val="bg1"/>
                </a:solidFill>
              </a:rPr>
              <a:t>2. 为了满足分析对数据更高时效性的要求，Vertica一开始就提供了实时数据加载技术，可以在同一个平台轻松实现</a:t>
            </a:r>
            <a:r>
              <a:rPr lang="en-US" altLang="en-US" sz="1200" dirty="0">
                <a:solidFill>
                  <a:schemeClr val="bg1"/>
                </a:solidFill>
              </a:rPr>
              <a:t>实时和批量数据加载相结合，帮助应用透明底实现了大数据</a:t>
            </a:r>
            <a:r>
              <a:rPr lang="en-US" altLang="en-US" sz="1200" dirty="0" err="1">
                <a:solidFill>
                  <a:schemeClr val="bg1"/>
                </a:solidFill>
              </a:rPr>
              <a:t>Lamda</a:t>
            </a:r>
            <a:r>
              <a:rPr lang="en-US" altLang="en-US" sz="1200" dirty="0">
                <a:solidFill>
                  <a:schemeClr val="bg1"/>
                </a:solidFill>
              </a:rPr>
              <a:t>架构。</a:t>
            </a:r>
            <a:endParaRPr lang="en-US" alt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en-US" sz="1200" dirty="0">
                <a:solidFill>
                  <a:schemeClr val="bg1"/>
                </a:solidFill>
              </a:rPr>
              <a:t>可扩展、性能卓越的Vertica帮助用户放飞了理想，更高的需求也接踵而至：</a:t>
            </a:r>
            <a:endParaRPr lang="en-US"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en-US" dirty="0">
                <a:solidFill>
                  <a:schemeClr val="bg1"/>
                </a:solidFill>
              </a:rPr>
              <a:t>3. 应用系统希望能让更多的终端用户快速得到分析结果。为此，Vertica在海量数据基础上创造性地提供了数据实时预先聚合存储，在数据加载同时就完成聚合存储，</a:t>
            </a:r>
            <a:r>
              <a:rPr lang="zh-CN" altLang="en-US" dirty="0">
                <a:solidFill>
                  <a:schemeClr val="bg1"/>
                </a:solidFill>
              </a:rPr>
              <a:t>可以</a:t>
            </a:r>
            <a:r>
              <a:rPr lang="en-US" altLang="en-US" dirty="0">
                <a:solidFill>
                  <a:schemeClr val="bg1"/>
                </a:solidFill>
              </a:rPr>
              <a:t>大幅降低分析查询I/O等资源开销，从而提升吞吐能力。</a:t>
            </a:r>
            <a:endParaRPr lang="en-US"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en-US" dirty="0">
                <a:solidFill>
                  <a:schemeClr val="bg1"/>
                </a:solidFill>
              </a:rPr>
              <a:t>4. 实时分析应用没有了批量数据模型转换的时间窗口，但仍然希望能基于宽表模型减少关联、降低查询复杂程度、提高性能和和高并发吞吐能力。为此，Vertica创造性地提供了自动宽表功能，在加载数据</a:t>
            </a:r>
            <a:r>
              <a:rPr lang="zh-CN" altLang="en-US" dirty="0">
                <a:solidFill>
                  <a:schemeClr val="bg1"/>
                </a:solidFill>
              </a:rPr>
              <a:t>的同时</a:t>
            </a:r>
            <a:r>
              <a:rPr lang="en-US" altLang="en-US" dirty="0">
                <a:solidFill>
                  <a:schemeClr val="bg1"/>
                </a:solidFill>
              </a:rPr>
              <a:t>就根据表缺省值定义规则自动实时填充维度数据。</a:t>
            </a:r>
            <a:endParaRPr lang="en-US" dirty="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en-US" dirty="0"/>
              <a:t>全球最大的、不生产水果的“水果”公司就是利用Vertica的这些实时数据加载、实时聚合和自动宽表技术，进行音乐下载用户行为实时分析的。</a:t>
            </a:r>
            <a:endParaRPr lang="en-US" dirty="0"/>
          </a:p>
        </p:txBody>
      </p:sp>
      <p:sp>
        <p:nvSpPr>
          <p:cNvPr id="4" name="Slide Number Placeholder 3"/>
          <p:cNvSpPr>
            <a:spLocks noGrp="true"/>
          </p:cNvSpPr>
          <p:nvPr>
            <p:ph type="sldNum" sz="quarter" idx="10"/>
          </p:nvPr>
        </p:nvSpPr>
        <p:spPr/>
        <p:txBody>
          <a:bodyPr/>
          <a:lstStyle/>
          <a:p>
            <a:fld id="{EF956D5C-5EF9-4233-82C8-1D8C4F6E2EDC}" type="slidenum">
              <a:rPr 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true" noRot="true" noChangeAspect="true"/>
          </p:cNvSpPr>
          <p:nvPr>
            <p:ph type="sldImg"/>
          </p:nvPr>
        </p:nvSpPr>
        <p:spPr/>
      </p:sp>
      <p:sp>
        <p:nvSpPr>
          <p:cNvPr id="3" name="Notes Placeholder 2"/>
          <p:cNvSpPr>
            <a:spLocks noGrp="true"/>
          </p:cNvSpPr>
          <p:nvPr>
            <p:ph type="body" idx="1"/>
          </p:nvPr>
        </p:nvSpPr>
        <p:spPr/>
        <p:txBody>
          <a:bodyPr/>
          <a:lstStyle/>
          <a:p>
            <a:r>
              <a:rPr lang="zh-CN" altLang="en-US" dirty="0"/>
              <a:t>把数据分散在每个节点中，我们称这种经典的 </a:t>
            </a:r>
            <a:r>
              <a:rPr lang="en-US" altLang="zh-CN" dirty="0"/>
              <a:t>MPP</a:t>
            </a:r>
            <a:r>
              <a:rPr lang="zh-CN" altLang="en-US" dirty="0"/>
              <a:t> 部署模式为企业模式。</a:t>
            </a:r>
            <a:endParaRPr lang="en-US" dirty="0"/>
          </a:p>
        </p:txBody>
      </p:sp>
      <p:sp>
        <p:nvSpPr>
          <p:cNvPr id="4" name="Slide Number Placeholder 3"/>
          <p:cNvSpPr>
            <a:spLocks noGrp="true"/>
          </p:cNvSpPr>
          <p:nvPr>
            <p:ph type="sldNum" sz="quarter" idx="5"/>
          </p:nvPr>
        </p:nvSpPr>
        <p:spPr/>
        <p:txBody>
          <a:bodyPr/>
          <a:lstStyle/>
          <a:p>
            <a:fld id="{EF956D5C-5EF9-4233-82C8-1D8C4F6E2EDC}" type="slidenum">
              <a:rPr 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true" noRot="true" noChangeAspect="true"/>
          </p:cNvSpPr>
          <p:nvPr>
            <p:ph type="sldImg"/>
          </p:nvPr>
        </p:nvSpPr>
        <p:spPr/>
      </p:sp>
      <p:sp>
        <p:nvSpPr>
          <p:cNvPr id="3" name="Notes Placeholder 2"/>
          <p:cNvSpPr>
            <a:spLocks noGrp="true"/>
          </p:cNvSpPr>
          <p:nvPr>
            <p:ph type="body" idx="1"/>
          </p:nvPr>
        </p:nvSpPr>
        <p:spPr/>
        <p:txBody>
          <a:bodyPr/>
          <a:lstStyle/>
          <a:p>
            <a:r>
              <a:rPr lang="zh-CN" altLang="en-US" dirty="0"/>
              <a:t>接下来，假设存在所有节点都可以访问的持久共享存储。</a:t>
            </a:r>
            <a:endParaRPr lang="en-US" dirty="0"/>
          </a:p>
        </p:txBody>
      </p:sp>
      <p:sp>
        <p:nvSpPr>
          <p:cNvPr id="4" name="Slide Number Placeholder 3"/>
          <p:cNvSpPr>
            <a:spLocks noGrp="true"/>
          </p:cNvSpPr>
          <p:nvPr>
            <p:ph type="sldNum" sz="quarter" idx="5"/>
          </p:nvPr>
        </p:nvSpPr>
        <p:spPr/>
        <p:txBody>
          <a:bodyPr/>
          <a:lstStyle/>
          <a:p>
            <a:fld id="{EF956D5C-5EF9-4233-82C8-1D8C4F6E2EDC}" type="slidenum">
              <a:rPr 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true" noRot="true" noChangeAspect="true"/>
          </p:cNvSpPr>
          <p:nvPr>
            <p:ph type="sldImg"/>
          </p:nvPr>
        </p:nvSpPr>
        <p:spPr/>
      </p:sp>
      <p:sp>
        <p:nvSpPr>
          <p:cNvPr id="3" name="Notes Placeholder 2"/>
          <p:cNvSpPr>
            <a:spLocks noGrp="true"/>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让我们将分段的数据都移到共享存储中，原来的节点仍将负责各自分段数据的处理和查询。节点不再需要附加的存储来保存其数据段。</a:t>
            </a:r>
            <a:endParaRPr lang="zh-CN" altLang="en-US" dirty="0"/>
          </a:p>
          <a:p>
            <a:r>
              <a:rPr lang="zh-CN" altLang="en-US" dirty="0"/>
              <a:t>这看起来像什么，</a:t>
            </a:r>
            <a:r>
              <a:rPr lang="en-US" altLang="zh-CN" dirty="0"/>
              <a:t>Oracle RAC, </a:t>
            </a:r>
            <a:r>
              <a:rPr lang="zh-CN" altLang="en-US" dirty="0"/>
              <a:t>数据湖？ 历史已经多次证明过，数据离计算太远会带来什么问题？</a:t>
            </a:r>
            <a:endParaRPr lang="en-US" dirty="0"/>
          </a:p>
        </p:txBody>
      </p:sp>
      <p:sp>
        <p:nvSpPr>
          <p:cNvPr id="4" name="Slide Number Placeholder 3"/>
          <p:cNvSpPr>
            <a:spLocks noGrp="true"/>
          </p:cNvSpPr>
          <p:nvPr>
            <p:ph type="sldNum" sz="quarter" idx="5"/>
          </p:nvPr>
        </p:nvSpPr>
        <p:spPr/>
        <p:txBody>
          <a:bodyPr/>
          <a:lstStyle/>
          <a:p>
            <a:fld id="{EF956D5C-5EF9-4233-82C8-1D8C4F6E2EDC}" type="slidenum">
              <a:rPr lang="en-US" smtClean="0"/>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true" noRot="true" noChangeAspect="true"/>
          </p:cNvSpPr>
          <p:nvPr>
            <p:ph type="sldImg"/>
          </p:nvPr>
        </p:nvSpPr>
        <p:spPr/>
      </p:sp>
      <p:sp>
        <p:nvSpPr>
          <p:cNvPr id="3" name="Notes Placeholder 2"/>
          <p:cNvSpPr>
            <a:spLocks noGrp="true"/>
          </p:cNvSpPr>
          <p:nvPr>
            <p:ph type="body" idx="1"/>
          </p:nvPr>
        </p:nvSpPr>
        <p:spPr/>
        <p:txBody>
          <a:bodyPr/>
          <a:lstStyle/>
          <a:p>
            <a:r>
              <a:rPr lang="zh-CN" altLang="en-US" dirty="0"/>
              <a:t>这个问题就是，共享存储对大量节点的并发访问来说速度很慢！ 真的太慢了！</a:t>
            </a:r>
            <a:endParaRPr lang="en-US" altLang="zh-CN" dirty="0"/>
          </a:p>
          <a:p>
            <a:r>
              <a:rPr lang="zh-CN" altLang="en-US" dirty="0"/>
              <a:t>不仅仅是存储访问瓶颈，还有网络延时。</a:t>
            </a:r>
            <a:endParaRPr lang="en-US" dirty="0"/>
          </a:p>
        </p:txBody>
      </p:sp>
      <p:sp>
        <p:nvSpPr>
          <p:cNvPr id="4" name="Slide Number Placeholder 3"/>
          <p:cNvSpPr>
            <a:spLocks noGrp="true"/>
          </p:cNvSpPr>
          <p:nvPr>
            <p:ph type="sldNum" sz="quarter" idx="5"/>
          </p:nvPr>
        </p:nvSpPr>
        <p:spPr/>
        <p:txBody>
          <a:bodyPr/>
          <a:lstStyle/>
          <a:p>
            <a:fld id="{EF956D5C-5EF9-4233-82C8-1D8C4F6E2EDC}" type="slidenum">
              <a:rPr lang="en-US" smtClean="0"/>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true" noRot="true" noChangeAspect="true"/>
          </p:cNvSpPr>
          <p:nvPr>
            <p:ph type="sldImg"/>
          </p:nvPr>
        </p:nvSpPr>
        <p:spPr/>
      </p:sp>
      <p:sp>
        <p:nvSpPr>
          <p:cNvPr id="3" name="Notes Placeholder 2"/>
          <p:cNvSpPr>
            <a:spLocks noGrp="true"/>
          </p:cNvSpPr>
          <p:nvPr>
            <p:ph type="body" idx="1"/>
          </p:nvPr>
        </p:nvSpPr>
        <p:spPr/>
        <p:txBody>
          <a:bodyPr/>
          <a:lstStyle/>
          <a:p>
            <a:r>
              <a:rPr lang="en-US" altLang="zh-CN" dirty="0"/>
              <a:t>Vertica</a:t>
            </a:r>
            <a:r>
              <a:rPr lang="zh-CN" altLang="en-US" dirty="0"/>
              <a:t> 的解决方案是在每个计算节点上添加一个缓存层， 我们称之为 </a:t>
            </a:r>
            <a:r>
              <a:rPr lang="en-US" altLang="zh-CN" dirty="0"/>
              <a:t>Depot</a:t>
            </a:r>
            <a:r>
              <a:rPr lang="zh-CN" altLang="en-US" dirty="0"/>
              <a:t>。</a:t>
            </a:r>
            <a:endParaRPr lang="zh-CN" altLang="en-US" dirty="0"/>
          </a:p>
          <a:p>
            <a:r>
              <a:rPr lang="zh-CN" altLang="en-US" dirty="0"/>
              <a:t>节点上作为缓存的存储就是普通磁盘，它不需要 </a:t>
            </a:r>
            <a:r>
              <a:rPr lang="en-US" altLang="zh-CN" dirty="0"/>
              <a:t>RAID</a:t>
            </a:r>
            <a:r>
              <a:rPr lang="zh-CN" altLang="en-US" dirty="0"/>
              <a:t> 来保证持久性</a:t>
            </a:r>
            <a:r>
              <a:rPr lang="en-US" dirty="0"/>
              <a:t>，</a:t>
            </a:r>
            <a:r>
              <a:rPr lang="zh-CN" altLang="en-US" dirty="0"/>
              <a:t>因为持久性的拷贝位于“</a:t>
            </a:r>
            <a:r>
              <a:rPr lang="zh-CN" altLang="en-US" b="1" dirty="0"/>
              <a:t>公用存储</a:t>
            </a:r>
            <a:r>
              <a:rPr lang="zh-CN" altLang="en-US" dirty="0"/>
              <a:t>”（有别共享存储）中。</a:t>
            </a:r>
            <a:endParaRPr lang="en-US" altLang="zh-CN" dirty="0"/>
          </a:p>
          <a:p>
            <a:r>
              <a:rPr lang="zh-CN" altLang="en-US" dirty="0"/>
              <a:t>大多数分析场景都集中在数据库的“热数据”部分，可能是过去 </a:t>
            </a:r>
            <a:r>
              <a:rPr lang="en-US" altLang="zh-CN" dirty="0"/>
              <a:t>30</a:t>
            </a:r>
            <a:r>
              <a:rPr lang="zh-CN" altLang="en-US" dirty="0"/>
              <a:t> 天，</a:t>
            </a:r>
            <a:r>
              <a:rPr lang="en-US" altLang="zh-CN" dirty="0"/>
              <a:t>24</a:t>
            </a:r>
            <a:r>
              <a:rPr lang="zh-CN" altLang="en-US" dirty="0"/>
              <a:t> 小时或几分钟。因此，作为缓存的 </a:t>
            </a:r>
            <a:r>
              <a:rPr lang="en-US" altLang="zh-CN" dirty="0"/>
              <a:t>Depot</a:t>
            </a:r>
            <a:r>
              <a:rPr lang="zh-CN" altLang="en-US" dirty="0"/>
              <a:t> 一般不会包含全部数据，它只要能放下这个工作数据集，就足够保证性能与以前无公共存储的时候相当了。</a:t>
            </a:r>
            <a:endParaRPr lang="en-US" altLang="zh-CN" dirty="0"/>
          </a:p>
          <a:p>
            <a:r>
              <a:rPr lang="zh-CN" altLang="en-US" b="1" dirty="0"/>
              <a:t>自动区分冷热数据、并只保留热数据，实现不用分表但达到分表的效果（想想多年前人们为什么要分表？）。</a:t>
            </a:r>
            <a:endParaRPr lang="en-US" altLang="zh-CN" b="1" dirty="0"/>
          </a:p>
          <a:p>
            <a:r>
              <a:rPr lang="zh-CN" altLang="en-US" dirty="0"/>
              <a:t>这样，就无需频繁地从</a:t>
            </a:r>
            <a:r>
              <a:rPr lang="en-US" dirty="0"/>
              <a:t>S3</a:t>
            </a:r>
            <a:r>
              <a:rPr lang="zh-CN" altLang="en-US" dirty="0"/>
              <a:t>中获取文件而保证分析性能，也不必为太多的冷数据浪费节点本地存储。</a:t>
            </a:r>
            <a:endParaRPr lang="en-US" dirty="0"/>
          </a:p>
          <a:p>
            <a:endParaRPr lang="en-US" dirty="0"/>
          </a:p>
        </p:txBody>
      </p:sp>
      <p:sp>
        <p:nvSpPr>
          <p:cNvPr id="4" name="Slide Number Placeholder 3"/>
          <p:cNvSpPr>
            <a:spLocks noGrp="true"/>
          </p:cNvSpPr>
          <p:nvPr>
            <p:ph type="sldNum" sz="quarter" idx="5"/>
          </p:nvPr>
        </p:nvSpPr>
        <p:spPr/>
        <p:txBody>
          <a:bodyPr/>
          <a:lstStyle/>
          <a:p>
            <a:fld id="{EF956D5C-5EF9-4233-82C8-1D8C4F6E2EDC}" type="slidenum">
              <a:rPr lang="en-US" smtClean="0"/>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true" noRot="true" noChangeAspect="true"/>
          </p:cNvSpPr>
          <p:nvPr>
            <p:ph type="sldImg"/>
          </p:nvPr>
        </p:nvSpPr>
        <p:spPr/>
      </p:sp>
      <p:sp>
        <p:nvSpPr>
          <p:cNvPr id="3" name="Notes Placeholder 2"/>
          <p:cNvSpPr>
            <a:spLocks noGrp="true"/>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但是我们还是有点担心公共存储的扩展能力。</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云浪潮带来的创新技术之一， </a:t>
            </a:r>
            <a:r>
              <a:rPr lang="en-US" altLang="zh-CN" dirty="0"/>
              <a:t>S3</a:t>
            </a:r>
            <a:r>
              <a:rPr lang="zh-CN" altLang="en-US" dirty="0"/>
              <a:t> 对象存储，具有可扩展的容量、吞吐能力和并发能力。与传统的块存储不同，它擅长的使用模式是“</a:t>
            </a:r>
            <a:r>
              <a:rPr lang="zh-CN" altLang="en-US" b="1" dirty="0"/>
              <a:t>大文件无修改顺序读写</a:t>
            </a:r>
            <a:r>
              <a:rPr lang="zh-CN" altLang="en-US" dirty="0"/>
              <a:t>”，适合 “</a:t>
            </a:r>
            <a:r>
              <a:rPr lang="zh-CN" altLang="en-US" b="1" dirty="0"/>
              <a:t>一次写入，多次读取</a:t>
            </a:r>
            <a:r>
              <a:rPr lang="zh-CN" altLang="en-US" dirty="0"/>
              <a:t>”的应用场景。</a:t>
            </a:r>
            <a:endParaRPr lang="zh-CN" altLang="en-US" dirty="0"/>
          </a:p>
          <a:p>
            <a:r>
              <a:rPr lang="zh-CN" altLang="en-US" dirty="0"/>
              <a:t>幸运的是这正好适合专注于大数据分析的 </a:t>
            </a:r>
            <a:r>
              <a:rPr lang="en-US" altLang="zh-CN" dirty="0"/>
              <a:t>Vertica</a:t>
            </a:r>
            <a:r>
              <a:rPr lang="zh-CN" altLang="en-US" dirty="0"/>
              <a:t>，它一开始就采用的列式存储模式，它们不需要修改，只在必要的时候被合并和替换。</a:t>
            </a:r>
            <a:endParaRPr lang="en-US" altLang="zh-CN" dirty="0"/>
          </a:p>
          <a:p>
            <a:r>
              <a:rPr lang="zh-CN" altLang="en-US" dirty="0"/>
              <a:t>我们不得不再次佩服 </a:t>
            </a:r>
            <a:r>
              <a:rPr lang="en-US" altLang="zh-CN" dirty="0"/>
              <a:t>Vertica</a:t>
            </a:r>
            <a:r>
              <a:rPr lang="zh-CN" altLang="en-US" dirty="0"/>
              <a:t> 的创立者在近二十年前的远见卓识。今天那些只是把 </a:t>
            </a:r>
            <a:r>
              <a:rPr lang="en-US" altLang="zh-CN" dirty="0"/>
              <a:t>PostgreSQL </a:t>
            </a:r>
            <a:r>
              <a:rPr lang="zh-CN" altLang="en-US" dirty="0"/>
              <a:t>或 </a:t>
            </a:r>
            <a:r>
              <a:rPr lang="en-US" altLang="zh-CN" dirty="0"/>
              <a:t>MySQL</a:t>
            </a:r>
            <a:r>
              <a:rPr lang="zh-CN" altLang="en-US" dirty="0"/>
              <a:t> 数据库集群简单改造成 </a:t>
            </a:r>
            <a:r>
              <a:rPr lang="en-US" altLang="zh-CN" dirty="0"/>
              <a:t>MPP</a:t>
            </a:r>
            <a:r>
              <a:rPr lang="zh-CN" altLang="en-US" dirty="0"/>
              <a:t>数据库的，要改写出一个高性能、稳定可用的、基于对象存储的存储引擎，难度和代价可见一斑。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事实证明，</a:t>
            </a:r>
            <a:r>
              <a:rPr lang="en-US" altLang="zh-CN" dirty="0"/>
              <a:t>S3</a:t>
            </a:r>
            <a:r>
              <a:rPr lang="zh-CN" altLang="en-US" dirty="0"/>
              <a:t> 对象存储（或类似的 </a:t>
            </a:r>
            <a:r>
              <a:rPr lang="en-US" altLang="zh-CN" dirty="0"/>
              <a:t>HDFS</a:t>
            </a:r>
            <a:r>
              <a:rPr lang="en-US" dirty="0"/>
              <a:t>）</a:t>
            </a:r>
            <a:r>
              <a:rPr lang="zh-CN" altLang="en-US" dirty="0"/>
              <a:t>是公共存储的理想选择。</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b="1" dirty="0"/>
              <a:t>尽管历史总会发生很多看起来惊人地相似的事情，但这里往往包含着重要的不同和创新。</a:t>
            </a:r>
            <a:endParaRPr lang="en-US" altLang="zh-CN" b="1" dirty="0"/>
          </a:p>
          <a:p>
            <a:endParaRPr lang="zh-CN" altLang="en-US" dirty="0"/>
          </a:p>
        </p:txBody>
      </p:sp>
      <p:sp>
        <p:nvSpPr>
          <p:cNvPr id="4" name="Slide Number Placeholder 3"/>
          <p:cNvSpPr>
            <a:spLocks noGrp="true"/>
          </p:cNvSpPr>
          <p:nvPr>
            <p:ph type="sldNum" sz="quarter" idx="5"/>
          </p:nvPr>
        </p:nvSpPr>
        <p:spPr/>
        <p:txBody>
          <a:bodyPr/>
          <a:lstStyle/>
          <a:p>
            <a:fld id="{EF956D5C-5EF9-4233-82C8-1D8C4F6E2EDC}"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true" noRot="true" noChangeAspect="true"/>
          </p:cNvSpPr>
          <p:nvPr>
            <p:ph type="sldImg"/>
          </p:nvPr>
        </p:nvSpPr>
        <p:spPr/>
      </p:sp>
      <p:sp>
        <p:nvSpPr>
          <p:cNvPr id="3" name="Notes Placeholder 2"/>
          <p:cNvSpPr>
            <a:spLocks noGrp="true"/>
          </p:cNvSpPr>
          <p:nvPr>
            <p:ph type="body" idx="1"/>
          </p:nvPr>
        </p:nvSpPr>
        <p:spPr/>
        <p:txBody>
          <a:bodyPr/>
          <a:lstStyle/>
          <a:p>
            <a:pPr marL="228600" indent="-228600">
              <a:buAutoNum type="arabicPeriod"/>
            </a:pPr>
            <a:r>
              <a:rPr lang="zh-CN" altLang="en-US" dirty="0"/>
              <a:t>数据库也是这样，刚开始的时候业务不多、数据也少，一个数据库管理客户、订单等业务很轻松，出一些经营管理报表也不在话下。</a:t>
            </a:r>
            <a:endParaRPr lang="en-US" altLang="zh-CN" dirty="0"/>
          </a:p>
          <a:p>
            <a:pPr marL="228600" indent="-228600">
              <a:buAutoNum type="arabicPeriod"/>
            </a:pPr>
            <a:r>
              <a:rPr lang="zh-CN" altLang="en-US" dirty="0"/>
              <a:t>可是随着业务越来越复杂，我们也需要从数据中发掘业务价值。业务数据库支撑不了复杂的分析计算，于是我们把业务数据通过 </a:t>
            </a:r>
            <a:r>
              <a:rPr lang="en-US" altLang="zh-CN" dirty="0"/>
              <a:t>ETL</a:t>
            </a:r>
            <a:r>
              <a:rPr lang="zh-CN" altLang="en-US" dirty="0"/>
              <a:t> 抽取出来转换后，建立了独立的数据仓库</a:t>
            </a:r>
            <a:r>
              <a:rPr lang="en-US" altLang="zh-CN" dirty="0"/>
              <a:t>(DWH)</a:t>
            </a:r>
            <a:r>
              <a:rPr lang="zh-CN" altLang="en-US" dirty="0"/>
              <a:t>。</a:t>
            </a:r>
            <a:endParaRPr lang="en-US" altLang="zh-CN" dirty="0"/>
          </a:p>
          <a:p>
            <a:pPr marL="228600" indent="-228600">
              <a:buAutoNum type="arabicPeriod"/>
            </a:pPr>
            <a:r>
              <a:rPr lang="zh-CN" altLang="en-US" dirty="0"/>
              <a:t>仓库里沉淀的数据越来越多，分析需求越来越灵活，访问量也越来越大，传统架构的数据库支撑起来越来越吃力，更不要说机器学习和人工智能要进行预测性分析所需的更高计算能力。于是我们在数据仓库后面，按具体分析场景要求和主题，搭建不同的数据集市，预先进行深度汇总和逆范式处理，降低数据仓库的压力。</a:t>
            </a:r>
            <a:endParaRPr lang="en-US" altLang="zh-CN" dirty="0"/>
          </a:p>
          <a:p>
            <a:pPr marL="228600" indent="-228600">
              <a:buAutoNum type="arabicPeriod"/>
            </a:pPr>
            <a:r>
              <a:rPr lang="zh-CN" altLang="en-US" dirty="0"/>
              <a:t>数据驱动型企业要对数据变化快速响应，防范风险</a:t>
            </a:r>
            <a:r>
              <a:rPr lang="en-US" altLang="zh-CN" dirty="0"/>
              <a:t>...</a:t>
            </a:r>
            <a:r>
              <a:rPr lang="zh-CN" altLang="en-US" dirty="0"/>
              <a:t>。可是传统架构的数据仓库和集市只适合大批量地进行数据处理，无法准实时响应业务变化，于是我们不得不再搭建一层操作型数据存储服务</a:t>
            </a:r>
            <a:r>
              <a:rPr lang="en-US" altLang="zh-CN" dirty="0"/>
              <a:t>(ODS)</a:t>
            </a:r>
            <a:r>
              <a:rPr lang="zh-CN" altLang="en-US" dirty="0"/>
              <a:t>来应对。</a:t>
            </a:r>
            <a:endParaRPr lang="en-US" altLang="zh-CN" dirty="0"/>
          </a:p>
          <a:p>
            <a:pPr marL="228600" indent="-228600">
              <a:buAutoNum type="arabicPeriod"/>
            </a:pPr>
            <a:r>
              <a:rPr lang="zh-CN" altLang="en-US" dirty="0"/>
              <a:t>今天，我们又到了快速数字化转型时代，海量的用户行为数据、产线上的传感器数据</a:t>
            </a:r>
            <a:r>
              <a:rPr lang="en-US" altLang="zh-CN" dirty="0"/>
              <a:t>…</a:t>
            </a:r>
            <a:r>
              <a:rPr lang="zh-CN" altLang="en-US" dirty="0"/>
              <a:t>，这些都是我们获得洞察的宝藏。然而我们根本无法期望传统架构数据库能对此做些什么，所以不得不继续堆上数据湖和流式处理，当然还有湖上的各类查询引擎。</a:t>
            </a:r>
            <a:endParaRPr lang="en-US" altLang="zh-CN" dirty="0"/>
          </a:p>
          <a:p>
            <a:endParaRPr lang="en-US" altLang="zh-CN" dirty="0"/>
          </a:p>
          <a:p>
            <a:r>
              <a:rPr lang="zh-CN" altLang="en-US" dirty="0"/>
              <a:t>这就是我们今天在企业内部经常看到的数据分析架构，</a:t>
            </a:r>
            <a:r>
              <a:rPr lang="en-US" altLang="zh-CN" dirty="0"/>
              <a:t>Data</a:t>
            </a:r>
            <a:r>
              <a:rPr lang="zh-CN" altLang="en-US" dirty="0"/>
              <a:t> </a:t>
            </a:r>
            <a:r>
              <a:rPr lang="en-US" altLang="zh-CN" dirty="0"/>
              <a:t>Lake</a:t>
            </a:r>
            <a:r>
              <a:rPr lang="zh-CN" altLang="en-US" dirty="0"/>
              <a:t>、</a:t>
            </a:r>
            <a:r>
              <a:rPr lang="en-US" altLang="zh-CN" dirty="0"/>
              <a:t>ODS</a:t>
            </a:r>
            <a:r>
              <a:rPr lang="zh-CN" altLang="en-US" dirty="0"/>
              <a:t>、</a:t>
            </a:r>
            <a:r>
              <a:rPr lang="en-US" altLang="zh-CN" dirty="0"/>
              <a:t>DW/DWH</a:t>
            </a:r>
            <a:r>
              <a:rPr lang="zh-CN" altLang="en-US" dirty="0"/>
              <a:t>、</a:t>
            </a:r>
            <a:r>
              <a:rPr lang="en-US" altLang="zh-CN" dirty="0"/>
              <a:t>DM</a:t>
            </a:r>
            <a:r>
              <a:rPr lang="zh-CN" altLang="en-US" dirty="0"/>
              <a:t>，太多层的数据库或引擎，数据流程越来越长。</a:t>
            </a:r>
            <a:endParaRPr lang="en-US" altLang="zh-CN" dirty="0"/>
          </a:p>
          <a:p>
            <a:endParaRPr lang="en-US" dirty="0"/>
          </a:p>
        </p:txBody>
      </p:sp>
      <p:sp>
        <p:nvSpPr>
          <p:cNvPr id="4" name="Slide Number Placeholder 3"/>
          <p:cNvSpPr>
            <a:spLocks noGrp="true"/>
          </p:cNvSpPr>
          <p:nvPr>
            <p:ph type="sldNum" sz="quarter" idx="10"/>
          </p:nvPr>
        </p:nvSpPr>
        <p:spPr/>
        <p:txBody>
          <a:bodyPr/>
          <a:lstStyle/>
          <a:p>
            <a:fld id="{4C6AA048-BDF1-4003-8751-2A5134C69C09}" type="slidenum">
              <a:rPr lang="en-US" smtClean="0"/>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true" noRot="true" noChangeAspect="true"/>
          </p:cNvSpPr>
          <p:nvPr>
            <p:ph type="sldImg"/>
          </p:nvPr>
        </p:nvSpPr>
        <p:spPr/>
      </p:sp>
      <p:sp>
        <p:nvSpPr>
          <p:cNvPr id="3" name="Notes Placeholder 2"/>
          <p:cNvSpPr>
            <a:spLocks noGrp="true"/>
          </p:cNvSpPr>
          <p:nvPr>
            <p:ph type="body" idx="1"/>
          </p:nvPr>
        </p:nvSpPr>
        <p:spPr/>
        <p:txBody>
          <a:bodyPr/>
          <a:lstStyle/>
          <a:p>
            <a:r>
              <a:rPr lang="zh-CN" altLang="en-US" dirty="0"/>
              <a:t>就这样，公共存储保证数据持久性，并行计算与存储分离的架构实现了。</a:t>
            </a:r>
            <a:endParaRPr lang="en-US" altLang="zh-CN" dirty="0"/>
          </a:p>
          <a:p>
            <a:r>
              <a:rPr lang="zh-CN" altLang="en-US" dirty="0"/>
              <a:t>计算节点各司其职，自动冷热数据区分，本地缓存保证不牺牲性能。</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这就是 </a:t>
            </a:r>
            <a:r>
              <a:rPr lang="en-US" altLang="zh-CN" dirty="0"/>
              <a:t>Vertica</a:t>
            </a:r>
            <a:r>
              <a:rPr lang="zh-CN" altLang="en-US" dirty="0"/>
              <a:t> 新的计算存储分离部署模式，我们叫它 </a:t>
            </a:r>
            <a:r>
              <a:rPr lang="en-US" dirty="0"/>
              <a:t>Eon</a:t>
            </a:r>
            <a:r>
              <a:rPr lang="zh-CN" altLang="en-US" dirty="0"/>
              <a:t> 模式（代表“新纪元”的意思）。</a:t>
            </a:r>
            <a:endParaRPr lang="en-US" altLang="zh-CN" dirty="0"/>
          </a:p>
        </p:txBody>
      </p:sp>
      <p:sp>
        <p:nvSpPr>
          <p:cNvPr id="4" name="Slide Number Placeholder 3"/>
          <p:cNvSpPr>
            <a:spLocks noGrp="true"/>
          </p:cNvSpPr>
          <p:nvPr>
            <p:ph type="sldNum" sz="quarter" idx="5"/>
          </p:nvPr>
        </p:nvSpPr>
        <p:spPr/>
        <p:txBody>
          <a:bodyPr/>
          <a:lstStyle/>
          <a:p>
            <a:fld id="{EF956D5C-5EF9-4233-82C8-1D8C4F6E2EDC}" type="slidenum">
              <a:rPr lang="en-US" smtClean="0"/>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true" noRot="true" noChangeAspect="true"/>
          </p:cNvSpPr>
          <p:nvPr>
            <p:ph type="sldImg"/>
          </p:nvPr>
        </p:nvSpPr>
        <p:spPr/>
      </p:sp>
      <p:sp>
        <p:nvSpPr>
          <p:cNvPr id="3" name="Notes Placeholder 2"/>
          <p:cNvSpPr>
            <a:spLocks noGrp="true"/>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计算存储分离后，计算节点不再被大量数据绑定，无需重新分布数据就可以快速添加或删除节点，从而实现分钟级快速弹性扩展和收缩。</a:t>
            </a:r>
            <a:endParaRPr lang="en-US" dirty="0"/>
          </a:p>
          <a:p>
            <a:endParaRPr lang="en-US" altLang="zh-CN" dirty="0"/>
          </a:p>
          <a:p>
            <a:r>
              <a:rPr lang="zh-CN" altLang="en-US" dirty="0"/>
              <a:t>将节点添加到群集后，它将订阅一个或多个分片，从而增加对应分片的计算能力。</a:t>
            </a:r>
            <a:endParaRPr lang="zh-CN" altLang="en-US" dirty="0"/>
          </a:p>
          <a:p>
            <a:r>
              <a:rPr lang="zh-CN" altLang="en-US" dirty="0"/>
              <a:t>在这个示例里，节点</a:t>
            </a:r>
            <a:r>
              <a:rPr lang="en-US" altLang="zh-CN" dirty="0"/>
              <a:t>5</a:t>
            </a:r>
            <a:r>
              <a:rPr lang="zh-CN" altLang="en-US" dirty="0"/>
              <a:t>订阅分片</a:t>
            </a:r>
            <a:r>
              <a:rPr lang="en-US" altLang="zh-CN" dirty="0"/>
              <a:t>1(</a:t>
            </a:r>
            <a:r>
              <a:rPr lang="zh-CN" altLang="en-US" dirty="0"/>
              <a:t>黄色</a:t>
            </a:r>
            <a:r>
              <a:rPr lang="en-US" altLang="zh-CN" dirty="0"/>
              <a:t>)</a:t>
            </a:r>
            <a:r>
              <a:rPr lang="zh-CN" altLang="en-US" dirty="0"/>
              <a:t>，响应分片</a:t>
            </a:r>
            <a:r>
              <a:rPr lang="en-US" altLang="zh-CN" dirty="0"/>
              <a:t>1</a:t>
            </a:r>
            <a:r>
              <a:rPr lang="zh-CN" altLang="en-US" dirty="0"/>
              <a:t>相关的服务请求。同样，节点</a:t>
            </a:r>
            <a:r>
              <a:rPr lang="en-US" altLang="zh-CN" dirty="0"/>
              <a:t>6</a:t>
            </a:r>
            <a:r>
              <a:rPr lang="zh-CN" altLang="en-US" dirty="0"/>
              <a:t>订阅分片</a:t>
            </a:r>
            <a:r>
              <a:rPr lang="en-US" altLang="zh-CN" dirty="0"/>
              <a:t>2(</a:t>
            </a:r>
            <a:r>
              <a:rPr lang="zh-CN" altLang="en-US" dirty="0"/>
              <a:t>绿色分片</a:t>
            </a:r>
            <a:r>
              <a:rPr lang="en-US" altLang="zh-CN" dirty="0"/>
              <a:t>)</a:t>
            </a:r>
            <a:r>
              <a:rPr lang="zh-CN" altLang="en-US" dirty="0"/>
              <a:t> ，节点</a:t>
            </a:r>
            <a:r>
              <a:rPr lang="en-US" altLang="zh-CN" dirty="0"/>
              <a:t>7</a:t>
            </a:r>
            <a:r>
              <a:rPr lang="zh-CN" altLang="en-US" dirty="0"/>
              <a:t>订阅分片</a:t>
            </a:r>
            <a:r>
              <a:rPr lang="en-US" altLang="zh-CN" dirty="0"/>
              <a:t>3(</a:t>
            </a:r>
            <a:r>
              <a:rPr lang="zh-CN" altLang="en-US" dirty="0"/>
              <a:t>绿色</a:t>
            </a:r>
            <a:r>
              <a:rPr lang="en-US" altLang="zh-CN" dirty="0"/>
              <a:t>)</a:t>
            </a:r>
            <a:r>
              <a:rPr lang="zh-CN" altLang="en-US" dirty="0"/>
              <a:t>。节点</a:t>
            </a:r>
            <a:r>
              <a:rPr lang="en-US" altLang="zh-CN" dirty="0"/>
              <a:t>8</a:t>
            </a:r>
            <a:r>
              <a:rPr lang="zh-CN" altLang="en-US" dirty="0"/>
              <a:t>订阅分片</a:t>
            </a:r>
            <a:r>
              <a:rPr lang="en-US" altLang="zh-CN" dirty="0"/>
              <a:t>4(</a:t>
            </a:r>
            <a:r>
              <a:rPr lang="zh-CN" altLang="en-US" dirty="0"/>
              <a:t>红色</a:t>
            </a:r>
            <a:r>
              <a:rPr lang="en-US" altLang="zh-CN" dirty="0"/>
              <a:t>)</a:t>
            </a:r>
            <a:r>
              <a:rPr lang="zh-CN" altLang="en-US" dirty="0"/>
              <a:t>。</a:t>
            </a:r>
            <a:endParaRPr lang="zh-CN" altLang="en-US" dirty="0"/>
          </a:p>
          <a:p>
            <a:pPr marL="228600" indent="-228600">
              <a:buAutoNum type="arabicPeriod"/>
            </a:pPr>
            <a:r>
              <a:rPr lang="zh-CN" altLang="en-US" dirty="0"/>
              <a:t>现在，我们这里有两个执行组，可以同时运行两倍于以前的负载，从而提升吞吐能力</a:t>
            </a:r>
            <a:r>
              <a:rPr lang="en-US" altLang="zh-CN" dirty="0"/>
              <a:t>(</a:t>
            </a:r>
            <a:r>
              <a:rPr lang="zh-CN" altLang="en-US" dirty="0"/>
              <a:t>每秒完成任的务个数</a:t>
            </a:r>
            <a:r>
              <a:rPr lang="en-US" altLang="zh-CN" dirty="0"/>
              <a:t>)</a:t>
            </a:r>
            <a:r>
              <a:rPr lang="zh-CN" altLang="en-US" dirty="0"/>
              <a:t>和并发能力。</a:t>
            </a:r>
            <a:endParaRPr lang="en-US" altLang="zh-CN" dirty="0"/>
          </a:p>
          <a:p>
            <a:pPr marL="228600" indent="-228600">
              <a:buAutoNum type="arabicPeriod"/>
            </a:pPr>
            <a:r>
              <a:rPr lang="zh-CN" altLang="en-US" dirty="0"/>
              <a:t>当然我们也可以让两个节点来共同完成以前一个节点的任务，从而使性能翻倍。</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实际上，是 </a:t>
            </a:r>
            <a:r>
              <a:rPr lang="en-US" altLang="zh-CN" dirty="0"/>
              <a:t>Vertica</a:t>
            </a:r>
            <a:r>
              <a:rPr lang="zh-CN" altLang="en-US" dirty="0"/>
              <a:t> 的负载均衡策略在背后帮我们自动完成了这些选择执行任务节点的工作。</a:t>
            </a:r>
            <a:endParaRPr lang="en-US" altLang="zh-CN" dirty="0"/>
          </a:p>
          <a:p>
            <a:endParaRPr lang="zh-CN" altLang="en-US" dirty="0"/>
          </a:p>
          <a:p>
            <a:r>
              <a:rPr lang="zh-CN" altLang="en-US" dirty="0"/>
              <a:t>扩容性能指标(10TB数据8~16节点)70分钟提升到5分钟。</a:t>
            </a:r>
            <a:endParaRPr lang="en-US" altLang="zh-CN" dirty="0"/>
          </a:p>
        </p:txBody>
      </p:sp>
      <p:sp>
        <p:nvSpPr>
          <p:cNvPr id="4" name="Slide Number Placeholder 3"/>
          <p:cNvSpPr>
            <a:spLocks noGrp="true"/>
          </p:cNvSpPr>
          <p:nvPr>
            <p:ph type="sldNum" sz="quarter" idx="5"/>
          </p:nvPr>
        </p:nvSpPr>
        <p:spPr/>
        <p:txBody>
          <a:bodyPr/>
          <a:lstStyle/>
          <a:p>
            <a:fld id="{EF956D5C-5EF9-4233-82C8-1D8C4F6E2EDC}" type="slidenum">
              <a:rPr lang="en-US" smtClean="0"/>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true" noRot="true" noChangeAspect="true"/>
          </p:cNvSpPr>
          <p:nvPr>
            <p:ph type="sldImg"/>
          </p:nvPr>
        </p:nvSpPr>
        <p:spPr/>
      </p:sp>
      <p:sp>
        <p:nvSpPr>
          <p:cNvPr id="3" name="Notes Placeholder 2"/>
          <p:cNvSpPr>
            <a:spLocks noGrp="true"/>
          </p:cNvSpPr>
          <p:nvPr>
            <p:ph type="body" idx="1"/>
          </p:nvPr>
        </p:nvSpPr>
        <p:spPr/>
        <p:txBody>
          <a:bodyPr/>
          <a:lstStyle/>
          <a:p>
            <a:r>
              <a:rPr lang="zh-CN" altLang="en-US" dirty="0"/>
              <a:t>那扩展的效果如何呢？ 我们来看一个对一般 </a:t>
            </a:r>
            <a:r>
              <a:rPr lang="en-US" altLang="zh-CN" dirty="0"/>
              <a:t>MPP</a:t>
            </a:r>
            <a:r>
              <a:rPr lang="zh-CN" altLang="en-US" dirty="0"/>
              <a:t> 数据库比较有挑战的例子，高并发的固定报表或仪表盘类访问。</a:t>
            </a:r>
            <a:endParaRPr lang="en-US" altLang="zh-CN" dirty="0"/>
          </a:p>
          <a:p>
            <a:r>
              <a:rPr lang="zh-CN" altLang="en-US" dirty="0"/>
              <a:t>实测结果是，</a:t>
            </a:r>
            <a:r>
              <a:rPr lang="en-US" altLang="zh-CN" dirty="0"/>
              <a:t>3</a:t>
            </a:r>
            <a:r>
              <a:rPr lang="zh-CN" altLang="en-US" dirty="0"/>
              <a:t>个节点可以做到每分钟完成 </a:t>
            </a:r>
            <a:r>
              <a:rPr lang="en-US" altLang="zh-CN" dirty="0"/>
              <a:t>5</a:t>
            </a:r>
            <a:r>
              <a:rPr lang="zh-CN" altLang="en-US" dirty="0"/>
              <a:t>千 多个查询</a:t>
            </a:r>
            <a:r>
              <a:rPr lang="en-US" altLang="zh-CN" dirty="0"/>
              <a:t>(20</a:t>
            </a:r>
            <a:r>
              <a:rPr lang="zh-CN" altLang="en-US" dirty="0"/>
              <a:t>个并发左右达到峰值</a:t>
            </a:r>
            <a:r>
              <a:rPr lang="en-US" altLang="zh-CN" dirty="0"/>
              <a:t>)</a:t>
            </a:r>
            <a:r>
              <a:rPr lang="zh-CN" altLang="en-US" dirty="0"/>
              <a:t>；</a:t>
            </a:r>
            <a:r>
              <a:rPr lang="en-US" altLang="zh-CN" dirty="0"/>
              <a:t>6</a:t>
            </a:r>
            <a:r>
              <a:rPr lang="zh-CN" altLang="en-US" dirty="0"/>
              <a:t>个节点每分钟可以完成 近</a:t>
            </a:r>
            <a:r>
              <a:rPr lang="en-US" altLang="zh-CN" dirty="0"/>
              <a:t>1</a:t>
            </a:r>
            <a:r>
              <a:rPr lang="zh-CN" altLang="en-US" dirty="0"/>
              <a:t>万 个查询</a:t>
            </a:r>
            <a:r>
              <a:rPr lang="en-US" altLang="zh-CN" dirty="0"/>
              <a:t>(50</a:t>
            </a:r>
            <a:r>
              <a:rPr lang="zh-CN" altLang="en-US" dirty="0"/>
              <a:t>个并发左右达到峰值</a:t>
            </a:r>
            <a:r>
              <a:rPr lang="en-US" altLang="zh-CN" dirty="0"/>
              <a:t>)</a:t>
            </a:r>
            <a:r>
              <a:rPr lang="zh-CN" altLang="en-US" dirty="0"/>
              <a:t>；</a:t>
            </a:r>
            <a:r>
              <a:rPr lang="en-US" altLang="zh-CN" dirty="0"/>
              <a:t>9</a:t>
            </a:r>
            <a:r>
              <a:rPr lang="zh-CN" altLang="en-US" dirty="0"/>
              <a:t>个节点每分钟可以完成 近</a:t>
            </a:r>
            <a:r>
              <a:rPr lang="en-US" altLang="zh-CN" dirty="0"/>
              <a:t>1</a:t>
            </a:r>
            <a:r>
              <a:rPr lang="zh-CN" altLang="en-US" dirty="0"/>
              <a:t>万</a:t>
            </a:r>
            <a:r>
              <a:rPr lang="en-US" altLang="zh-CN" dirty="0"/>
              <a:t>5</a:t>
            </a:r>
            <a:r>
              <a:rPr lang="zh-CN" altLang="en-US" dirty="0"/>
              <a:t>千个查询</a:t>
            </a:r>
            <a:r>
              <a:rPr lang="en-US" altLang="zh-CN" dirty="0"/>
              <a:t>(100</a:t>
            </a:r>
            <a:r>
              <a:rPr lang="zh-CN" altLang="en-US" dirty="0"/>
              <a:t>个并发左右达到峰值</a:t>
            </a:r>
            <a:r>
              <a:rPr lang="en-US" altLang="zh-CN" dirty="0"/>
              <a:t>)</a:t>
            </a:r>
            <a:r>
              <a:rPr lang="zh-CN" altLang="en-US" dirty="0"/>
              <a:t>。</a:t>
            </a:r>
            <a:endParaRPr lang="en-US" altLang="zh-CN" dirty="0"/>
          </a:p>
          <a:p>
            <a:r>
              <a:rPr lang="zh-CN" altLang="en-US" sz="1200" dirty="0">
                <a:solidFill>
                  <a:schemeClr val="bg1"/>
                </a:solidFill>
              </a:rPr>
              <a:t>吞吐能力和并发能力横向扩展得非常好</a:t>
            </a:r>
            <a:r>
              <a:rPr lang="zh-CN" altLang="en-US" dirty="0"/>
              <a:t>。</a:t>
            </a:r>
            <a:endParaRPr lang="en-US" altLang="zh-CN" dirty="0"/>
          </a:p>
        </p:txBody>
      </p:sp>
      <p:sp>
        <p:nvSpPr>
          <p:cNvPr id="4" name="Slide Number Placeholder 3"/>
          <p:cNvSpPr>
            <a:spLocks noGrp="true"/>
          </p:cNvSpPr>
          <p:nvPr>
            <p:ph type="sldNum" sz="quarter" idx="5"/>
          </p:nvPr>
        </p:nvSpPr>
        <p:spPr/>
        <p:txBody>
          <a:bodyPr/>
          <a:lstStyle/>
          <a:p>
            <a:fld id="{EF956D5C-5EF9-4233-82C8-1D8C4F6E2EDC}" type="slidenum">
              <a:rPr lang="en-US" smtClean="0"/>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true" noRot="true" noChangeAspect="true"/>
          </p:cNvSpPr>
          <p:nvPr>
            <p:ph type="sldImg"/>
          </p:nvPr>
        </p:nvSpPr>
        <p:spPr/>
      </p:sp>
      <p:sp>
        <p:nvSpPr>
          <p:cNvPr id="3" name="Notes Placeholder 2"/>
          <p:cNvSpPr>
            <a:spLocks noGrp="true"/>
          </p:cNvSpPr>
          <p:nvPr>
            <p:ph type="body" idx="1"/>
          </p:nvPr>
        </p:nvSpPr>
        <p:spPr/>
        <p:txBody>
          <a:bodyPr/>
          <a:lstStyle/>
          <a:p>
            <a:r>
              <a:rPr lang="zh-CN" altLang="en-US" dirty="0"/>
              <a:t>解决了添加节点的难题后，我们再来看看前面提到的故障节点修复慢的问题。</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同样在计算存储分离后，计算节点不再被大量数据绑定，修复故障节点也不需同步数据，只需要重新订阅就新，通常在分钟级别就能完成。非常完美！</a:t>
            </a:r>
            <a:endParaRPr lang="en-US" dirty="0"/>
          </a:p>
        </p:txBody>
      </p:sp>
      <p:sp>
        <p:nvSpPr>
          <p:cNvPr id="4" name="Slide Number Placeholder 3"/>
          <p:cNvSpPr>
            <a:spLocks noGrp="true"/>
          </p:cNvSpPr>
          <p:nvPr>
            <p:ph type="sldNum" sz="quarter" idx="5"/>
          </p:nvPr>
        </p:nvSpPr>
        <p:spPr/>
        <p:txBody>
          <a:bodyPr/>
          <a:lstStyle/>
          <a:p>
            <a:fld id="{EF956D5C-5EF9-4233-82C8-1D8C4F6E2EDC}" type="slidenum">
              <a:rPr lang="en-US" smtClean="0"/>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true" noRot="true" noChangeAspect="true"/>
          </p:cNvSpPr>
          <p:nvPr>
            <p:ph type="sldImg"/>
          </p:nvPr>
        </p:nvSpPr>
        <p:spPr>
          <a:xfrm>
            <a:off x="379413" y="381000"/>
            <a:ext cx="4575175" cy="2573338"/>
          </a:xfrm>
        </p:spPr>
      </p:sp>
      <p:sp>
        <p:nvSpPr>
          <p:cNvPr id="3" name="Notes Placeholder 2"/>
          <p:cNvSpPr>
            <a:spLocks noGrp="true"/>
          </p:cNvSpPr>
          <p:nvPr>
            <p:ph type="body" idx="1"/>
          </p:nvPr>
        </p:nvSpPr>
        <p:spPr/>
        <p:txBody>
          <a:bodyPr/>
          <a:lstStyle/>
          <a:p>
            <a:pPr marL="0" indent="0">
              <a:buNone/>
            </a:pPr>
            <a:r>
              <a:rPr lang="zh-CN" altLang="en-US" dirty="0"/>
              <a:t>计算和存储分离后，一个节点既可以负责一个分片（就是以前企业模式的分段），也可以负责多个分片。</a:t>
            </a:r>
            <a:endParaRPr lang="en-US" altLang="zh-CN" dirty="0"/>
          </a:p>
          <a:p>
            <a:pPr marL="0" indent="0">
              <a:buNone/>
            </a:pPr>
            <a:r>
              <a:rPr lang="zh-CN" altLang="en-US" dirty="0"/>
              <a:t>同样地，数据库也不一定需要所有节点才能提供正确的服务，只要有足够的分片就行。</a:t>
            </a:r>
            <a:endParaRPr lang="en-US" altLang="zh-CN" dirty="0"/>
          </a:p>
          <a:p>
            <a:pPr marL="0" indent="0">
              <a:buNone/>
            </a:pPr>
            <a:r>
              <a:rPr lang="zh-CN" altLang="en-US" dirty="0"/>
              <a:t>这样的好处是，我们可以把集群的节点划分为一个或多个节点数不一的子集群。</a:t>
            </a:r>
            <a:endParaRPr lang="en-US" altLang="zh-CN" dirty="0"/>
          </a:p>
          <a:p>
            <a:pPr marL="228600" indent="-228600">
              <a:buAutoNum type="arabicPeriod"/>
            </a:pPr>
            <a:r>
              <a:rPr lang="zh-CN" altLang="en-US" dirty="0"/>
              <a:t>任务被隔离在子集群中，不会跨越子集群边界，减少了分布式事务协调的开销提升性能，不用分库但达到分库的效果（</a:t>
            </a:r>
            <a:r>
              <a:rPr lang="zh-CN" altLang="en-US" b="1" dirty="0"/>
              <a:t>想想多年前为什么有那么多的分库方案？</a:t>
            </a:r>
            <a:r>
              <a:rPr lang="zh-CN" altLang="en-US" dirty="0"/>
              <a:t>）。而且不同子集群还可以采用不同性能配置的服务器，不再会因为短板带来性能惩罚和资源浪费。</a:t>
            </a:r>
            <a:endParaRPr lang="en-US" altLang="zh-CN" dirty="0"/>
          </a:p>
          <a:p>
            <a:pPr marL="228600" indent="-228600">
              <a:buAutoNum type="arabicPeriod"/>
            </a:pPr>
            <a:r>
              <a:rPr lang="zh-CN" altLang="en-US" dirty="0"/>
              <a:t>除了日常需要的数据加载和处理、常规报表和仪表盘，我们还可以为季节性峰值负载、月末报表、临时性的数据科学等不同负载或不同团队的应用，分别按需创建相应的子集群，实现多租户模式。相互隔离，互不干扰。</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defRPr/>
            </a:pPr>
            <a:r>
              <a:rPr lang="zh-CN" altLang="en-US" dirty="0"/>
              <a:t>当计算能不足时，可以快速添加更多的子集群，不用的子集群也可以随时关闭，从而实现快速弹性扩展和收缩，让高效的云经济模式真正得以实现。</a:t>
            </a:r>
            <a:endParaRPr lang="en-US" altLang="zh-CN" dirty="0"/>
          </a:p>
          <a:p>
            <a:pPr marL="0" indent="0">
              <a:buNone/>
            </a:pPr>
            <a:endParaRPr lang="en-US" dirty="0"/>
          </a:p>
        </p:txBody>
      </p:sp>
      <p:sp>
        <p:nvSpPr>
          <p:cNvPr id="4" name="Slide Number Placeholder 3"/>
          <p:cNvSpPr>
            <a:spLocks noGrp="true"/>
          </p:cNvSpPr>
          <p:nvPr>
            <p:ph type="sldNum" sz="quarter" idx="10"/>
          </p:nvPr>
        </p:nvSpPr>
        <p:spPr/>
        <p:txBody>
          <a:bodyPr/>
          <a:lstStyle/>
          <a:p>
            <a:fld id="{5BFEAE42-E3FE-4405-B7FC-4425D05B92A0}" type="slidenum">
              <a:rPr lang="en-US" smtClean="0">
                <a:solidFill>
                  <a:prstClr val="black"/>
                </a:solidFill>
              </a:rPr>
            </a:fld>
            <a:endParaRPr lang="en-US">
              <a:solidFill>
                <a:prstClr val="black"/>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true" noRot="true" noChangeAspect="true"/>
          </p:cNvSpPr>
          <p:nvPr>
            <p:ph type="sldImg"/>
          </p:nvPr>
        </p:nvSpPr>
        <p:spPr/>
      </p:sp>
      <p:sp>
        <p:nvSpPr>
          <p:cNvPr id="3" name="Notes Placeholder 2"/>
          <p:cNvSpPr>
            <a:spLocks noGrp="true"/>
          </p:cNvSpPr>
          <p:nvPr>
            <p:ph type="body" idx="1"/>
          </p:nvPr>
        </p:nvSpPr>
        <p:spPr/>
        <p:txBody>
          <a:bodyPr/>
          <a:lstStyle/>
          <a:p>
            <a:r>
              <a:rPr lang="zh-CN" altLang="en-US" dirty="0"/>
              <a:t>我们看看在云经济模式下的实际效益。</a:t>
            </a:r>
            <a:endParaRPr lang="en-US" altLang="zh-CN" dirty="0"/>
          </a:p>
          <a:p>
            <a:r>
              <a:rPr lang="zh-CN" altLang="en-US" dirty="0"/>
              <a:t>假设 </a:t>
            </a:r>
            <a:r>
              <a:rPr lang="en-US" altLang="zh-CN" dirty="0"/>
              <a:t>100TB</a:t>
            </a:r>
            <a:r>
              <a:rPr lang="zh-CN" altLang="en-US" dirty="0"/>
              <a:t> 的数据，应用场景是：</a:t>
            </a:r>
            <a:endParaRPr lang="en-US" altLang="zh-CN" dirty="0"/>
          </a:p>
          <a:p>
            <a:pPr marL="228600" indent="-228600">
              <a:buAutoNum type="arabicPeriod"/>
            </a:pPr>
            <a:r>
              <a:rPr lang="zh-CN" altLang="en-US" dirty="0"/>
              <a:t>常规报表类分析需要 </a:t>
            </a:r>
            <a:r>
              <a:rPr lang="en-US" altLang="zh-CN" dirty="0"/>
              <a:t>6</a:t>
            </a:r>
            <a:r>
              <a:rPr lang="zh-CN" altLang="en-US" dirty="0"/>
              <a:t> 个节点；</a:t>
            </a:r>
            <a:endParaRPr lang="en-US" altLang="zh-CN" dirty="0"/>
          </a:p>
          <a:p>
            <a:pPr marL="228600" indent="-228600">
              <a:buAutoNum type="arabicPeriod"/>
            </a:pPr>
            <a:r>
              <a:rPr lang="zh-CN" altLang="en-US" dirty="0"/>
              <a:t>季度末高峰业务需要扩展到 </a:t>
            </a:r>
            <a:r>
              <a:rPr lang="en-US" altLang="zh-CN" dirty="0"/>
              <a:t>30</a:t>
            </a:r>
            <a:r>
              <a:rPr lang="zh-CN" altLang="en-US" dirty="0"/>
              <a:t> 个节点。</a:t>
            </a:r>
            <a:endParaRPr lang="en-US" altLang="zh-CN" dirty="0"/>
          </a:p>
          <a:p>
            <a:pPr marL="228600" indent="-228600">
              <a:buAutoNum type="arabicPeriod"/>
            </a:pPr>
            <a:endParaRPr lang="en-US" altLang="zh-CN" dirty="0"/>
          </a:p>
          <a:p>
            <a:pPr marL="171450" indent="-171450">
              <a:buFont typeface="Arial" panose="020B0604020202020204" pitchFamily="34" charset="0"/>
              <a:buChar char="•"/>
            </a:pPr>
            <a:r>
              <a:rPr lang="zh-CN" altLang="en-US" dirty="0"/>
              <a:t>如果用经典的 </a:t>
            </a:r>
            <a:r>
              <a:rPr lang="en-US" altLang="zh-CN" dirty="0"/>
              <a:t>MPP</a:t>
            </a:r>
            <a:r>
              <a:rPr lang="zh-CN" altLang="en-US" dirty="0"/>
              <a:t> 部署模式，数据必须存放在 </a:t>
            </a:r>
            <a:r>
              <a:rPr lang="en-US" altLang="zh-CN" dirty="0"/>
              <a:t>EBS</a:t>
            </a:r>
            <a:r>
              <a:rPr lang="zh-CN" altLang="en-US" dirty="0"/>
              <a:t> 盘上，而且必须按照最高负载要求配置  </a:t>
            </a:r>
            <a:r>
              <a:rPr lang="en-US" altLang="zh-CN" dirty="0"/>
              <a:t>30</a:t>
            </a:r>
            <a:r>
              <a:rPr lang="zh-CN" altLang="en-US" dirty="0"/>
              <a:t>个节点。这样 </a:t>
            </a:r>
            <a:r>
              <a:rPr lang="en-US" altLang="zh-CN" dirty="0"/>
              <a:t>3</a:t>
            </a:r>
            <a:r>
              <a:rPr lang="zh-CN" altLang="en-US" dirty="0"/>
              <a:t> 个月基础设施成本大约是 </a:t>
            </a:r>
            <a:r>
              <a:rPr lang="en-US" altLang="zh-CN" dirty="0"/>
              <a:t>$120K</a:t>
            </a:r>
            <a:r>
              <a:rPr lang="zh-CN" altLang="en-US" dirty="0"/>
              <a:t>。</a:t>
            </a:r>
            <a:endParaRPr lang="en-US" altLang="zh-CN" dirty="0"/>
          </a:p>
          <a:p>
            <a:pPr marL="171450" indent="-171450">
              <a:buFont typeface="Arial" panose="020B0604020202020204" pitchFamily="34" charset="0"/>
              <a:buChar char="•"/>
            </a:pPr>
            <a:r>
              <a:rPr lang="zh-CN" altLang="en-US" dirty="0"/>
              <a:t>如果采用计算存储分离模式，完整数据被保存在便宜的 </a:t>
            </a:r>
            <a:r>
              <a:rPr lang="en-US" altLang="zh-CN" dirty="0"/>
              <a:t>S3</a:t>
            </a:r>
            <a:r>
              <a:rPr lang="zh-CN" altLang="en-US" dirty="0"/>
              <a:t> 对象存储中，平时配置 </a:t>
            </a:r>
            <a:r>
              <a:rPr lang="en-US" altLang="zh-CN" dirty="0"/>
              <a:t>6</a:t>
            </a:r>
            <a:r>
              <a:rPr lang="zh-CN" altLang="en-US" dirty="0"/>
              <a:t> 个节点，到季度末快速扩展到 </a:t>
            </a:r>
            <a:r>
              <a:rPr lang="en-US" altLang="zh-CN" dirty="0"/>
              <a:t>30</a:t>
            </a:r>
            <a:r>
              <a:rPr lang="zh-CN" altLang="en-US" dirty="0"/>
              <a:t> 个节点，用完后就再立即缩减到 </a:t>
            </a:r>
            <a:r>
              <a:rPr lang="en-US" altLang="zh-CN" dirty="0"/>
              <a:t>6</a:t>
            </a:r>
            <a:r>
              <a:rPr lang="zh-CN" altLang="en-US" dirty="0"/>
              <a:t> 个节点的日常水平。这样 </a:t>
            </a:r>
            <a:r>
              <a:rPr lang="en-US" altLang="zh-CN" dirty="0"/>
              <a:t>3</a:t>
            </a:r>
            <a:r>
              <a:rPr lang="zh-CN" altLang="en-US" dirty="0"/>
              <a:t> 个月基础设施的成本大概只有 </a:t>
            </a:r>
            <a:r>
              <a:rPr lang="en-US" altLang="zh-CN" dirty="0"/>
              <a:t>$20K</a:t>
            </a:r>
            <a:r>
              <a:rPr lang="zh-CN" altLang="en-US" dirty="0"/>
              <a:t> 多一点。</a:t>
            </a:r>
            <a:endParaRPr lang="en-US" altLang="zh-CN" dirty="0"/>
          </a:p>
          <a:p>
            <a:pPr marL="0" indent="0">
              <a:buFont typeface="Arial" panose="020B0604020202020204" pitchFamily="34" charset="0"/>
              <a:buNone/>
            </a:pPr>
            <a:endParaRPr lang="en-US" altLang="zh-CN" dirty="0"/>
          </a:p>
          <a:p>
            <a:pPr marL="0" indent="0">
              <a:buFont typeface="Arial" panose="020B0604020202020204" pitchFamily="34" charset="0"/>
              <a:buNone/>
            </a:pPr>
            <a:r>
              <a:rPr lang="zh-CN" altLang="en-US" dirty="0"/>
              <a:t>可以节约近</a:t>
            </a:r>
            <a:r>
              <a:rPr lang="en-US" altLang="zh-CN" dirty="0"/>
              <a:t>80%</a:t>
            </a:r>
            <a:r>
              <a:rPr lang="zh-CN" altLang="en-US" dirty="0"/>
              <a:t>的成本！这就是计算存储分离模式的云原生分析数据库弹性扩展带来的神奇经济效益。</a:t>
            </a:r>
            <a:endParaRPr lang="en-US" altLang="zh-CN" dirty="0"/>
          </a:p>
        </p:txBody>
      </p:sp>
      <p:sp>
        <p:nvSpPr>
          <p:cNvPr id="4" name="Slide Number Placeholder 3"/>
          <p:cNvSpPr>
            <a:spLocks noGrp="true"/>
          </p:cNvSpPr>
          <p:nvPr>
            <p:ph type="sldNum" sz="quarter" idx="5"/>
          </p:nvPr>
        </p:nvSpPr>
        <p:spPr/>
        <p:txBody>
          <a:bodyPr/>
          <a:lstStyle/>
          <a:p>
            <a:fld id="{EF956D5C-5EF9-4233-82C8-1D8C4F6E2EDC}" type="slidenum">
              <a:rPr lang="en-US" smtClean="0"/>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true" noRot="true" noChangeAspect="true"/>
          </p:cNvSpPr>
          <p:nvPr>
            <p:ph type="sldImg"/>
          </p:nvPr>
        </p:nvSpPr>
        <p:spPr/>
      </p:sp>
      <p:sp>
        <p:nvSpPr>
          <p:cNvPr id="3" name="Notes Placeholder 2"/>
          <p:cNvSpPr>
            <a:spLocks noGrp="true"/>
          </p:cNvSpPr>
          <p:nvPr>
            <p:ph type="body" idx="1"/>
          </p:nvPr>
        </p:nvSpPr>
        <p:spPr/>
        <p:txBody>
          <a:bodyPr/>
          <a:lstStyle/>
          <a:p>
            <a:pPr marL="0" indent="0">
              <a:buFont typeface="Arial" panose="020B0604020202020204" pitchFamily="34" charset="0"/>
              <a:buNone/>
            </a:pPr>
            <a:r>
              <a:rPr lang="en-US" altLang="zh-CN" dirty="0"/>
              <a:t>Vertica</a:t>
            </a:r>
            <a:r>
              <a:rPr lang="zh-CN" altLang="en-US" dirty="0"/>
              <a:t> 从 </a:t>
            </a:r>
            <a:r>
              <a:rPr lang="en-US" altLang="zh-CN" dirty="0"/>
              <a:t>2018</a:t>
            </a:r>
            <a:r>
              <a:rPr lang="zh-CN" altLang="en-US" dirty="0"/>
              <a:t> 年 </a:t>
            </a:r>
            <a:r>
              <a:rPr lang="en-US" altLang="zh-CN" dirty="0"/>
              <a:t>5</a:t>
            </a:r>
            <a:r>
              <a:rPr lang="zh-CN" altLang="en-US" dirty="0"/>
              <a:t> 月就推出了计算存储分离的 </a:t>
            </a:r>
            <a:r>
              <a:rPr lang="en-US" dirty="0"/>
              <a:t>Eon </a:t>
            </a:r>
            <a:r>
              <a:rPr lang="zh-CN" altLang="en-US" dirty="0"/>
              <a:t>模式，</a:t>
            </a:r>
            <a:r>
              <a:rPr lang="en-US" dirty="0"/>
              <a:t>Eon</a:t>
            </a:r>
            <a:r>
              <a:rPr lang="zh-CN" altLang="en-US" dirty="0"/>
              <a:t> 模式是 </a:t>
            </a:r>
            <a:r>
              <a:rPr lang="en-US" dirty="0"/>
              <a:t>Vertica</a:t>
            </a:r>
            <a:r>
              <a:rPr lang="zh-CN" altLang="en-US" dirty="0"/>
              <a:t> 的一个新的部署选项，不是不同产品。</a:t>
            </a:r>
            <a:endParaRPr lang="en-US" altLang="zh-CN"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lang="zh-CN" altLang="en-US" dirty="0"/>
              <a:t>我们采用</a:t>
            </a:r>
            <a:r>
              <a:rPr lang="zh-CN" altLang="en-US" sz="1200" kern="0" dirty="0">
                <a:latin typeface="+mn-lt"/>
                <a:cs typeface="Calibri" panose="020F0502020204030204"/>
                <a:sym typeface="Calibri" panose="020F0502020204030204"/>
              </a:rPr>
              <a:t>多云策略，既支持主流的公有云、混合云，也支持 </a:t>
            </a:r>
            <a:r>
              <a:rPr lang="en-US" altLang="zh-CN" sz="1200" kern="0" dirty="0">
                <a:latin typeface="+mn-lt"/>
                <a:cs typeface="Calibri" panose="020F0502020204030204"/>
                <a:sym typeface="Calibri" panose="020F0502020204030204"/>
              </a:rPr>
              <a:t>Pure Storage</a:t>
            </a:r>
            <a:r>
              <a:rPr lang="zh-CN" altLang="en-US" sz="1200" kern="0" dirty="0">
                <a:latin typeface="+mn-lt"/>
                <a:cs typeface="Calibri" panose="020F0502020204030204"/>
                <a:sym typeface="Calibri" panose="020F0502020204030204"/>
              </a:rPr>
              <a:t>、</a:t>
            </a:r>
            <a:r>
              <a:rPr lang="en-US" altLang="zh-CN" sz="1200" kern="0" dirty="0">
                <a:latin typeface="+mn-lt"/>
                <a:cs typeface="Calibri" panose="020F0502020204030204"/>
                <a:sym typeface="Calibri" panose="020F0502020204030204"/>
              </a:rPr>
              <a:t>Minio</a:t>
            </a:r>
            <a:r>
              <a:rPr lang="zh-CN" altLang="en-US" sz="1200" kern="0" dirty="0">
                <a:latin typeface="+mn-lt"/>
                <a:cs typeface="Calibri" panose="020F0502020204030204"/>
                <a:sym typeface="Calibri" panose="020F0502020204030204"/>
              </a:rPr>
              <a:t> 和 </a:t>
            </a:r>
            <a:r>
              <a:rPr lang="en-US" altLang="zh-CN" sz="1200" kern="0" dirty="0">
                <a:latin typeface="+mn-lt"/>
                <a:cs typeface="Calibri" panose="020F0502020204030204"/>
                <a:sym typeface="Calibri" panose="020F0502020204030204"/>
              </a:rPr>
              <a:t>HDFS</a:t>
            </a:r>
            <a:r>
              <a:rPr lang="zh-CN" altLang="en-US" sz="1200" kern="0" dirty="0">
                <a:latin typeface="+mn-lt"/>
                <a:cs typeface="Calibri" panose="020F0502020204030204"/>
                <a:sym typeface="Calibri" panose="020F0502020204030204"/>
              </a:rPr>
              <a:t> 等这些可在企业本地部署的对象存储和分布式存储，保证 </a:t>
            </a:r>
            <a:r>
              <a:rPr lang="en-US" altLang="zh-CN" sz="1200" kern="0" dirty="0">
                <a:latin typeface="+mn-lt"/>
                <a:cs typeface="Calibri" panose="020F0502020204030204"/>
                <a:sym typeface="Calibri" panose="020F0502020204030204"/>
              </a:rPr>
              <a:t>Vertica</a:t>
            </a:r>
            <a:r>
              <a:rPr lang="zh-CN" altLang="en-US" sz="1200" kern="0" dirty="0">
                <a:latin typeface="+mn-lt"/>
                <a:cs typeface="Calibri" panose="020F0502020204030204"/>
                <a:sym typeface="Calibri" panose="020F0502020204030204"/>
              </a:rPr>
              <a:t> 可以随处部署，无论是在各种云上，还是在企业内部。</a:t>
            </a:r>
            <a:endParaRPr lang="en-US" altLang="zh-CN" dirty="0"/>
          </a:p>
          <a:p>
            <a:pPr marL="0" indent="0">
              <a:buFont typeface="Arial" panose="020B0604020202020204" pitchFamily="34" charset="0"/>
              <a:buNone/>
            </a:pPr>
            <a:r>
              <a:rPr lang="zh-CN" altLang="en-US" dirty="0"/>
              <a:t>总结起来：</a:t>
            </a:r>
            <a:endParaRPr lang="en-US" altLang="zh-CN" dirty="0"/>
          </a:p>
          <a:p>
            <a:pPr marL="228600" indent="-228600">
              <a:buAutoNum type="arabicPeriod"/>
            </a:pPr>
            <a:r>
              <a:rPr lang="en-US" dirty="0"/>
              <a:t>Eon</a:t>
            </a:r>
            <a:r>
              <a:rPr lang="zh-CN" altLang="en-US" dirty="0"/>
              <a:t> 模式不仅允许 </a:t>
            </a:r>
            <a:r>
              <a:rPr lang="en-US" dirty="0"/>
              <a:t>Vertica</a:t>
            </a:r>
            <a:r>
              <a:rPr lang="zh-CN" altLang="en-US" dirty="0"/>
              <a:t> 快速、灵活地扩展所需的特定计算或存储。</a:t>
            </a:r>
            <a:endParaRPr lang="en-US" altLang="zh-CN" dirty="0"/>
          </a:p>
          <a:p>
            <a:pPr marL="228600" indent="-228600">
              <a:buAutoNum type="arabicPeriod"/>
            </a:pPr>
            <a:r>
              <a:rPr lang="zh-CN" altLang="en-US" dirty="0"/>
              <a:t>最受欢迎的功能之一是能够隔离工作负载、不对其他应用产生负面影响的能力，按需分配资源，提升并发或吞吐能力。</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defRPr/>
            </a:pPr>
            <a:r>
              <a:rPr lang="zh-CN" altLang="en-US" dirty="0"/>
              <a:t>而且还大大简化了数据库操作，包括快速部署、极速恢复故障节点、出色的工作负载均衡，共享同一份数据支持各种应用。</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defRPr/>
            </a:pPr>
            <a:r>
              <a:rPr lang="zh-CN" altLang="en-US" dirty="0"/>
              <a:t>需要分析的时候可以按需快速开启，不需要时可随时休眠计算节点，以节约成本。这是云经济能发挥效力的关键。</a:t>
            </a:r>
            <a:endParaRPr lang="zh-CN" altLang="en-US" dirty="0"/>
          </a:p>
          <a:p>
            <a:endParaRPr lang="en-US" dirty="0"/>
          </a:p>
          <a:p>
            <a:endParaRPr lang="en-US" dirty="0"/>
          </a:p>
        </p:txBody>
      </p:sp>
      <p:sp>
        <p:nvSpPr>
          <p:cNvPr id="4" name="Slide Number Placeholder 3"/>
          <p:cNvSpPr>
            <a:spLocks noGrp="true"/>
          </p:cNvSpPr>
          <p:nvPr>
            <p:ph type="sldNum" sz="quarter" idx="10"/>
          </p:nvPr>
        </p:nvSpPr>
        <p:spPr/>
        <p:txBody>
          <a:bodyPr/>
          <a:lstStyle/>
          <a:p>
            <a:fld id="{A0CF80B5-CFF9-44A6-9C92-9D43B8F0270E}" type="slidenum">
              <a:rPr lang="en-GB" smtClean="0"/>
            </a:fld>
            <a:endParaRPr lang="en-GB"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true" noRot="true" noChangeAspect="true"/>
          </p:cNvSpPr>
          <p:nvPr>
            <p:ph type="sldImg"/>
          </p:nvPr>
        </p:nvSpPr>
        <p:spPr>
          <a:xfrm>
            <a:off x="381000" y="381000"/>
            <a:ext cx="4572000" cy="2573338"/>
          </a:xfrm>
        </p:spPr>
      </p:sp>
      <p:sp>
        <p:nvSpPr>
          <p:cNvPr id="3" name="Notes Placeholder 2"/>
          <p:cNvSpPr>
            <a:spLocks noGrp="true"/>
          </p:cNvSpPr>
          <p:nvPr>
            <p:ph type="body" idx="1"/>
          </p:nvPr>
        </p:nvSpPr>
        <p:spPr/>
        <p:txBody>
          <a:bodyPr/>
          <a:lstStyle/>
          <a:p>
            <a:pPr rtl="0"/>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dirty="0"/>
              <a:t>Vertica</a:t>
            </a:r>
            <a:r>
              <a:rPr lang="zh-CN" altLang="en-US" dirty="0"/>
              <a:t> 相信机器学习的力量。多年前我们就开始研究数据库内学习算法，因为我们看到了 </a:t>
            </a:r>
            <a:r>
              <a:rPr lang="en-US" dirty="0"/>
              <a:t>MPP</a:t>
            </a:r>
            <a:r>
              <a:rPr lang="zh-CN" altLang="en-US" dirty="0"/>
              <a:t> 架构可以带来的性能优势，同时还具有被广泛使用的 </a:t>
            </a:r>
            <a:r>
              <a:rPr lang="en-US" dirty="0"/>
              <a:t>SQL</a:t>
            </a:r>
            <a:r>
              <a:rPr lang="zh-CN" altLang="en-US" dirty="0"/>
              <a:t> 语言的能力。 但是我们很快就意识到，实现机器学习的功能不只是算法。 众所周知，数据准备，模型训练，模型评分和评估相结合至少是将项目转化为生产用例所需的工作的 </a:t>
            </a:r>
            <a:r>
              <a:rPr lang="en-US" altLang="zh-CN" dirty="0"/>
              <a:t>80</a:t>
            </a:r>
            <a:r>
              <a:rPr lang="zh-CN" altLang="en-US" dirty="0"/>
              <a:t>％。 因此，我们在 </a:t>
            </a:r>
            <a:r>
              <a:rPr lang="en-US" dirty="0"/>
              <a:t>Vertica</a:t>
            </a:r>
            <a:r>
              <a:rPr lang="zh-CN" altLang="en-US" dirty="0"/>
              <a:t> 数据库中内置机器学习各个环节都需要的相关函数，这样就</a:t>
            </a:r>
            <a:r>
              <a:rPr lang="en-US" altLang="en-US" sz="1200" dirty="0">
                <a:solidFill>
                  <a:prstClr val="white"/>
                </a:solidFill>
              </a:rPr>
              <a:t>可以在数据库内完成整个</a:t>
            </a:r>
            <a:r>
              <a:rPr lang="zh-CN" altLang="en-US" dirty="0"/>
              <a:t>端到端的机器学习处理流程。</a:t>
            </a:r>
            <a:endParaRPr lang="en-US" altLang="zh-CN"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solidFill>
                <a:prstClr val="white"/>
              </a:solidFill>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灰色框部分展示了 </a:t>
            </a:r>
            <a:r>
              <a:rPr lang="en-US" altLang="zh-CN" dirty="0"/>
              <a:t>Vertica</a:t>
            </a:r>
            <a:r>
              <a:rPr lang="zh-CN" altLang="en-US" dirty="0"/>
              <a:t> 的数据库内机器学习特性为客户提供的内容，包括常用的回归、分类、聚类算法。重要的是</a:t>
            </a:r>
            <a:r>
              <a:rPr lang="en-US" altLang="en-US" dirty="0"/>
              <a:t>Vertica提供丰富的高性能</a:t>
            </a:r>
            <a:r>
              <a:rPr lang="zh-CN" altLang="en-US" dirty="0"/>
              <a:t> </a:t>
            </a:r>
            <a:r>
              <a:rPr lang="en-US" altLang="en-US" dirty="0"/>
              <a:t>SQL</a:t>
            </a:r>
            <a:r>
              <a:rPr lang="zh-CN" altLang="en-US" dirty="0"/>
              <a:t> </a:t>
            </a:r>
            <a:r>
              <a:rPr lang="en-US" altLang="en-US" dirty="0"/>
              <a:t>功能帮助</a:t>
            </a:r>
            <a:r>
              <a:rPr lang="zh-CN" altLang="en-US" dirty="0"/>
              <a:t>我们</a:t>
            </a:r>
            <a:r>
              <a:rPr lang="en-US" altLang="en-US" dirty="0"/>
              <a:t>快速进行数据理解和准备、模型评估等工作</a:t>
            </a:r>
            <a:r>
              <a:rPr lang="zh-CN" altLang="en-US" dirty="0"/>
              <a:t>，</a:t>
            </a:r>
            <a:r>
              <a:rPr lang="en-US" altLang="en-US" dirty="0"/>
              <a:t>节省大量时间。</a:t>
            </a:r>
            <a:endParaRPr lang="en-US" altLang="zh-CN" dirty="0"/>
          </a:p>
          <a:p>
            <a:pPr marL="228600" indent="-228600">
              <a:buAutoNum type="arabicPeriod"/>
            </a:pPr>
            <a:r>
              <a:rPr lang="zh-CN" altLang="en-US" dirty="0"/>
              <a:t>采用 </a:t>
            </a:r>
            <a:r>
              <a:rPr lang="en-US" altLang="en-US" dirty="0"/>
              <a:t>Vertica</a:t>
            </a:r>
            <a:r>
              <a:rPr lang="zh-CN" altLang="en-US" dirty="0"/>
              <a:t> 库内机器学习方法，是</a:t>
            </a:r>
            <a:r>
              <a:rPr lang="en-US" altLang="en-US" dirty="0"/>
              <a:t>在数据所在的地方训练模型，也是在</a:t>
            </a:r>
            <a:r>
              <a:rPr lang="zh-CN" altLang="en-US" dirty="0"/>
              <a:t>数据所在的地方</a:t>
            </a:r>
            <a:r>
              <a:rPr lang="en-US" altLang="en-US" dirty="0"/>
              <a:t>运行模型</a:t>
            </a:r>
            <a:r>
              <a:rPr lang="zh-CN" altLang="en-US" dirty="0"/>
              <a:t>，而不是将数据传输到开发模型的单独平台；</a:t>
            </a:r>
            <a:endParaRPr lang="en-US" altLang="zh-CN" dirty="0"/>
          </a:p>
          <a:p>
            <a:pPr marL="228600" indent="-228600">
              <a:buAutoNum type="arabicPeriod"/>
            </a:pPr>
            <a:r>
              <a:rPr lang="en-US" altLang="en-US" dirty="0"/>
              <a:t>同时</a:t>
            </a:r>
            <a:r>
              <a:rPr lang="zh-CN" altLang="en-US" dirty="0"/>
              <a:t> </a:t>
            </a:r>
            <a:r>
              <a:rPr lang="en-US" altLang="en-US" dirty="0"/>
              <a:t>Vertica</a:t>
            </a:r>
            <a:r>
              <a:rPr lang="zh-CN" altLang="en-US" dirty="0"/>
              <a:t> </a:t>
            </a:r>
            <a:r>
              <a:rPr lang="en-US" altLang="en-US" dirty="0"/>
              <a:t>象管理普通查询任务一样，为机器学习任务提供细粒度的资源隔离和管理等负载管理功能，可以同时并行执行很多模型的训练、评分、快速评估迭代任务</a:t>
            </a:r>
            <a:r>
              <a:rPr lang="zh-CN" altLang="en-US" dirty="0"/>
              <a:t>，</a:t>
            </a:r>
            <a:r>
              <a:rPr lang="en-US" altLang="en-US" dirty="0"/>
              <a:t>确保始终是用最新状态、最有效的模型来进行业务预测分析。</a:t>
            </a:r>
            <a:endParaRPr lang="en-US" altLang="zh-CN" dirty="0"/>
          </a:p>
          <a:p>
            <a:r>
              <a:rPr lang="zh-CN" altLang="en-US" dirty="0"/>
              <a:t>这就是</a:t>
            </a:r>
            <a:r>
              <a:rPr lang="en-US" altLang="zh-CN" dirty="0"/>
              <a:t>Vertica</a:t>
            </a:r>
            <a:r>
              <a:rPr lang="zh-CN" altLang="en-US" dirty="0"/>
              <a:t>的库内机器学习方式，把将机器学习放到数据所在的地方运行，加快速度并提高预测准确性。</a:t>
            </a:r>
            <a:endParaRPr lang="en-US" dirty="0"/>
          </a:p>
          <a:p>
            <a:endParaRPr lang="en-US" altLang="zh-CN" dirty="0"/>
          </a:p>
          <a:p>
            <a:r>
              <a:rPr lang="zh-CN" altLang="en-US" dirty="0"/>
              <a:t>我们尊重社区想要使用的数据科学平台和首选语言。因此在 </a:t>
            </a:r>
            <a:r>
              <a:rPr lang="en-US" altLang="zh-CN" dirty="0"/>
              <a:t>Vertica</a:t>
            </a:r>
            <a:r>
              <a:rPr lang="zh-CN" altLang="en-US" dirty="0"/>
              <a:t> 里，既可以用</a:t>
            </a:r>
            <a:r>
              <a:rPr lang="en-US" altLang="zh-CN" dirty="0"/>
              <a:t>SQL</a:t>
            </a:r>
            <a:r>
              <a:rPr lang="zh-CN" altLang="en-US" dirty="0"/>
              <a:t>完成所有机器学习的过程，也可以用数据科学家喜欢的 </a:t>
            </a:r>
            <a:r>
              <a:rPr lang="en-US" altLang="zh-CN" dirty="0"/>
              <a:t>Python</a:t>
            </a:r>
            <a:r>
              <a:rPr lang="zh-CN" altLang="en-US" dirty="0"/>
              <a:t> 等语言和 </a:t>
            </a:r>
            <a:r>
              <a:rPr lang="en-US" altLang="zh-CN" dirty="0"/>
              <a:t>API</a:t>
            </a:r>
            <a:r>
              <a:rPr lang="zh-CN" altLang="en-US" dirty="0"/>
              <a:t> 做完全相同的事情。我们还支持把 </a:t>
            </a:r>
            <a:r>
              <a:rPr lang="en-US" altLang="zh-CN" dirty="0"/>
              <a:t>TensorFlow</a:t>
            </a:r>
            <a:r>
              <a:rPr lang="zh-CN" altLang="en-US" dirty="0"/>
              <a:t> 和其它业界标准模型语言描述的现成模型导入到 </a:t>
            </a:r>
            <a:r>
              <a:rPr lang="en-US" altLang="zh-CN" dirty="0"/>
              <a:t>Vertica</a:t>
            </a:r>
            <a:r>
              <a:rPr lang="zh-CN" altLang="en-US" dirty="0"/>
              <a:t> 数据库中，在数据所在的地方进行高效的预测分析。</a:t>
            </a:r>
            <a:endParaRPr lang="en-US" altLang="zh-CN" dirty="0"/>
          </a:p>
        </p:txBody>
      </p:sp>
      <p:sp>
        <p:nvSpPr>
          <p:cNvPr id="4" name="Slide Number Placeholder 3"/>
          <p:cNvSpPr>
            <a:spLocks noGrp="true"/>
          </p:cNvSpPr>
          <p:nvPr>
            <p:ph type="sldNum" sz="quarter" idx="10"/>
          </p:nvPr>
        </p:nvSpPr>
        <p:spPr/>
        <p:txBody>
          <a:bodyPr/>
          <a:lstStyle/>
          <a:p>
            <a:fld id="{5BFEAE42-E3FE-4405-B7FC-4425D05B92A0}" type="slidenum">
              <a:rPr lang="en-US" smtClean="0"/>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true" noRot="true" noChangeAspect="true"/>
          </p:cNvSpPr>
          <p:nvPr>
            <p:ph type="sldImg"/>
          </p:nvPr>
        </p:nvSpPr>
        <p:spPr/>
      </p:sp>
      <p:sp>
        <p:nvSpPr>
          <p:cNvPr id="3" name="Notes Placeholder 2"/>
          <p:cNvSpPr>
            <a:spLocks noGrp="true"/>
          </p:cNvSpPr>
          <p:nvPr>
            <p:ph type="body" idx="1"/>
          </p:nvPr>
        </p:nvSpPr>
        <p:spPr/>
        <p:txBody>
          <a:bodyPr/>
          <a:lstStyle/>
          <a:p>
            <a:r>
              <a:rPr lang="zh-CN" altLang="en-US" dirty="0"/>
              <a:t>从一开始，我们就知道在大数据生态系统中将扮演什么角色。 我们与 </a:t>
            </a:r>
            <a:r>
              <a:rPr lang="en-US" altLang="zh-CN" dirty="0"/>
              <a:t>Informatica</a:t>
            </a:r>
            <a:r>
              <a:rPr lang="zh-CN" altLang="en-US" dirty="0"/>
              <a:t>、</a:t>
            </a:r>
            <a:r>
              <a:rPr lang="en-US" altLang="zh-CN" dirty="0" err="1"/>
              <a:t>Attunity</a:t>
            </a:r>
            <a:r>
              <a:rPr lang="zh-CN" altLang="en-US" dirty="0"/>
              <a:t>、</a:t>
            </a:r>
            <a:r>
              <a:rPr lang="en-US" altLang="zh-CN" dirty="0"/>
              <a:t>Kettle</a:t>
            </a:r>
            <a:r>
              <a:rPr lang="zh-CN" altLang="en-US" dirty="0"/>
              <a:t> 等 </a:t>
            </a:r>
            <a:r>
              <a:rPr lang="en-US" altLang="zh-CN" dirty="0"/>
              <a:t>ETL</a:t>
            </a:r>
            <a:r>
              <a:rPr lang="zh-CN" altLang="en-US" dirty="0"/>
              <a:t> 工具集成，内置 </a:t>
            </a:r>
            <a:r>
              <a:rPr lang="en-US" altLang="zh-CN" dirty="0"/>
              <a:t>Kafka</a:t>
            </a:r>
            <a:r>
              <a:rPr lang="zh-CN" altLang="en-US" dirty="0"/>
              <a:t> 流式引擎的连接器，与 </a:t>
            </a:r>
            <a:r>
              <a:rPr lang="en-US" altLang="zh-CN" dirty="0"/>
              <a:t>Spark</a:t>
            </a:r>
            <a:r>
              <a:rPr lang="zh-CN" altLang="en-US" dirty="0"/>
              <a:t> 无缝集成，并欢迎各种 </a:t>
            </a:r>
            <a:r>
              <a:rPr lang="en-US" altLang="zh-CN" dirty="0"/>
              <a:t>BI</a:t>
            </a:r>
            <a:r>
              <a:rPr lang="zh-CN" altLang="en-US" dirty="0"/>
              <a:t> 和可视化工具，如</a:t>
            </a:r>
            <a:r>
              <a:rPr lang="en-US" altLang="zh-CN" dirty="0"/>
              <a:t>Tableau</a:t>
            </a:r>
            <a:r>
              <a:rPr lang="zh-CN" altLang="en-US" dirty="0"/>
              <a:t>，</a:t>
            </a:r>
            <a:r>
              <a:rPr lang="en-US" altLang="zh-CN" dirty="0" err="1"/>
              <a:t>LogiAnalytics</a:t>
            </a:r>
            <a:r>
              <a:rPr lang="zh-CN" altLang="en-US" dirty="0"/>
              <a:t>，</a:t>
            </a:r>
            <a:r>
              <a:rPr lang="en-US" altLang="zh-CN" dirty="0"/>
              <a:t>Looker</a:t>
            </a:r>
            <a:r>
              <a:rPr lang="zh-CN" altLang="en-US" dirty="0"/>
              <a:t>，</a:t>
            </a:r>
            <a:r>
              <a:rPr lang="en-US" altLang="zh-CN" dirty="0"/>
              <a:t>MicroStrategy </a:t>
            </a:r>
            <a:r>
              <a:rPr lang="zh-CN" altLang="en-US" dirty="0"/>
              <a:t>等。 我们支持客户所需的各种平台，并且支持就地分析存储在</a:t>
            </a:r>
            <a:r>
              <a:rPr lang="en-US" altLang="zh-CN" dirty="0"/>
              <a:t> HDFS </a:t>
            </a:r>
            <a:r>
              <a:rPr lang="zh-CN" altLang="en-US" dirty="0"/>
              <a:t>和</a:t>
            </a:r>
            <a:r>
              <a:rPr lang="en-US" altLang="zh-CN" dirty="0"/>
              <a:t> S3 </a:t>
            </a:r>
            <a:r>
              <a:rPr lang="zh-CN" altLang="en-US" dirty="0"/>
              <a:t>对象存储中的开放数据格式，例如</a:t>
            </a:r>
            <a:r>
              <a:rPr lang="en-US" altLang="zh-CN" dirty="0"/>
              <a:t>ORC</a:t>
            </a:r>
            <a:r>
              <a:rPr lang="zh-CN" altLang="en-US" dirty="0"/>
              <a:t> 和 </a:t>
            </a:r>
            <a:r>
              <a:rPr lang="en-US" altLang="zh-CN" dirty="0"/>
              <a:t>Parquet</a:t>
            </a:r>
            <a:r>
              <a:rPr lang="zh-CN" altLang="en-US" dirty="0"/>
              <a:t>。 我们是推动大数据架构发展的引擎，但我们将始终尊重并与市场创新相融合。</a:t>
            </a:r>
            <a:endParaRPr lang="en-US" altLang="zh-CN" dirty="0"/>
          </a:p>
          <a:p>
            <a:endParaRPr lang="en-US" altLang="zh-CN" dirty="0"/>
          </a:p>
        </p:txBody>
      </p:sp>
      <p:sp>
        <p:nvSpPr>
          <p:cNvPr id="4" name="Slide Number Placeholder 3"/>
          <p:cNvSpPr>
            <a:spLocks noGrp="true"/>
          </p:cNvSpPr>
          <p:nvPr>
            <p:ph type="sldNum" sz="quarter" idx="10"/>
          </p:nvPr>
        </p:nvSpPr>
        <p:spPr/>
        <p:txBody>
          <a:bodyPr/>
          <a:lstStyle/>
          <a:p>
            <a:fld id="{EF956D5C-5EF9-4233-82C8-1D8C4F6E2EDC}" type="slidenum">
              <a:rPr lang="en-US" smtClean="0">
                <a:solidFill>
                  <a:prstClr val="black"/>
                </a:solidFill>
              </a:rPr>
            </a:fld>
            <a:endParaRPr lang="en-US">
              <a:solidFill>
                <a:prstClr val="black"/>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true" noRot="true" noChangeAspect="true"/>
          </p:cNvSpPr>
          <p:nvPr>
            <p:ph type="sldImg"/>
          </p:nvPr>
        </p:nvSpPr>
        <p:spPr/>
      </p:sp>
      <p:sp>
        <p:nvSpPr>
          <p:cNvPr id="3" name="Notes Placeholder 2"/>
          <p:cNvSpPr>
            <a:spLocks noGrp="true"/>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众所周知，市场上有各种各样的查询工具、数据仓库和分析平台。 公共云提供商和其他支持一两个特定云的供应商提供了一些工具和平台。 有些设备供应商可以为私有数据中心提供打包的数据仓库产品。 并且还有很多流行的机器学习工具和语言。</a:t>
            </a:r>
            <a:endParaRPr lang="zh-CN" altLang="en-US" dirty="0"/>
          </a:p>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但是 </a:t>
            </a:r>
            <a:r>
              <a:rPr lang="en-US" dirty="0"/>
              <a:t>Vertica</a:t>
            </a:r>
            <a:r>
              <a:rPr lang="zh-CN" altLang="en-US" dirty="0"/>
              <a:t> 是唯一可以做到这一切的云原生高级分析平台，可以分析 </a:t>
            </a:r>
            <a:r>
              <a:rPr lang="en-US" dirty="0"/>
              <a:t>HDFS</a:t>
            </a:r>
            <a:r>
              <a:rPr lang="zh-CN" altLang="en-US" dirty="0"/>
              <a:t> 和 </a:t>
            </a:r>
            <a:r>
              <a:rPr lang="en-US" dirty="0"/>
              <a:t>S3</a:t>
            </a:r>
            <a:r>
              <a:rPr lang="zh-CN" altLang="en-US" dirty="0"/>
              <a:t> 对象存储以及 </a:t>
            </a:r>
            <a:r>
              <a:rPr lang="en-US" dirty="0"/>
              <a:t>Vertica</a:t>
            </a:r>
            <a:r>
              <a:rPr lang="zh-CN" altLang="en-US" dirty="0"/>
              <a:t> 自身管理的数据，支持多个云和企业本地随处部署。并且也许最重要的是，它提供了多种部署模式，以使我们的客户可以选择目前最适用于他们的架构，选择随时间变化和演进。</a:t>
            </a:r>
            <a:endParaRPr lang="en-US" dirty="0"/>
          </a:p>
        </p:txBody>
      </p:sp>
      <p:sp>
        <p:nvSpPr>
          <p:cNvPr id="4" name="Slide Number Placeholder 3"/>
          <p:cNvSpPr>
            <a:spLocks noGrp="true"/>
          </p:cNvSpPr>
          <p:nvPr>
            <p:ph type="sldNum" sz="quarter" idx="10"/>
          </p:nvPr>
        </p:nvSpPr>
        <p:spPr/>
        <p:txBody>
          <a:bodyPr/>
          <a:lstStyle/>
          <a:p>
            <a:fld id="{EF956D5C-5EF9-4233-82C8-1D8C4F6E2EDC}"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true" noRot="true" noChangeAspect="true"/>
          </p:cNvSpPr>
          <p:nvPr>
            <p:ph type="sldImg"/>
          </p:nvPr>
        </p:nvSpPr>
        <p:spPr/>
      </p:sp>
      <p:sp>
        <p:nvSpPr>
          <p:cNvPr id="3" name="Notes Placeholder 2"/>
          <p:cNvSpPr>
            <a:spLocks noGrp="true"/>
          </p:cNvSpPr>
          <p:nvPr>
            <p:ph type="body" idx="1"/>
          </p:nvPr>
        </p:nvSpPr>
        <p:spPr/>
        <p:txBody>
          <a:bodyPr/>
          <a:lstStyle/>
          <a:p>
            <a:r>
              <a:rPr lang="zh-CN" altLang="en-US" dirty="0"/>
              <a:t>我们本来要的是“披萨”，结果得到的却是“</a:t>
            </a:r>
            <a:r>
              <a:rPr lang="zh-CN" altLang="en-US" b="1" dirty="0"/>
              <a:t>厚重</a:t>
            </a:r>
            <a:r>
              <a:rPr lang="zh-CN" altLang="en-US" dirty="0"/>
              <a:t>”的“</a:t>
            </a:r>
            <a:r>
              <a:rPr lang="zh-CN" altLang="en-US" b="0" dirty="0"/>
              <a:t>千层面</a:t>
            </a:r>
            <a:r>
              <a:rPr lang="zh-CN" altLang="en-US" dirty="0"/>
              <a:t>”和“</a:t>
            </a:r>
            <a:r>
              <a:rPr lang="zh-CN" altLang="en-US" b="1" dirty="0"/>
              <a:t>长长</a:t>
            </a:r>
            <a:r>
              <a:rPr lang="zh-CN" altLang="en-US" dirty="0"/>
              <a:t>”的“</a:t>
            </a:r>
            <a:r>
              <a:rPr lang="zh-CN" altLang="en-US" b="0" dirty="0"/>
              <a:t>面条</a:t>
            </a:r>
            <a:r>
              <a:rPr lang="zh-CN" altLang="en-US" dirty="0"/>
              <a:t>”。</a:t>
            </a:r>
            <a:endParaRPr lang="en-US" altLang="zh-CN" dirty="0"/>
          </a:p>
          <a:p>
            <a:r>
              <a:rPr lang="zh-CN" altLang="en-US" dirty="0"/>
              <a:t>这里导致的问题是：</a:t>
            </a:r>
            <a:endParaRPr lang="en-US" altLang="zh-CN" dirty="0"/>
          </a:p>
          <a:p>
            <a:pPr marL="228600" indent="-228600">
              <a:buAutoNum type="arabicPeriod"/>
            </a:pPr>
            <a:r>
              <a:rPr lang="zh-CN" altLang="en-US" dirty="0"/>
              <a:t>大量的数据在太多层的数据库或引擎之间复制，需要分散在很多环节中处理。数据处理流程长、而且非常耗时。</a:t>
            </a:r>
            <a:endParaRPr lang="en-US" altLang="zh-CN" dirty="0"/>
          </a:p>
          <a:p>
            <a:pPr marL="228600" indent="-228600">
              <a:buAutoNum type="arabicPeriod"/>
            </a:pPr>
            <a:r>
              <a:rPr lang="zh-CN" altLang="en-US" dirty="0"/>
              <a:t>正因为流程长还很耗时，不同环节拿到的分析结果很难一致，造成了很多困扰。</a:t>
            </a:r>
            <a:endParaRPr lang="en-US" altLang="zh-CN" dirty="0"/>
          </a:p>
          <a:p>
            <a:pPr marL="228600" indent="-228600">
              <a:buAutoNum type="arabicPeriod"/>
            </a:pPr>
            <a:r>
              <a:rPr lang="zh-CN" altLang="en-US" dirty="0"/>
              <a:t>数据在太多环节中流动，变更和数据质量控制非常困难。</a:t>
            </a:r>
            <a:endParaRPr lang="en-US" altLang="zh-CN" dirty="0"/>
          </a:p>
          <a:p>
            <a:pPr marL="228600" indent="-228600">
              <a:buAutoNum type="arabicPeriod"/>
            </a:pPr>
            <a:r>
              <a:rPr lang="zh-CN" altLang="en-US" dirty="0"/>
              <a:t>而且，数据在各个层之间的孤岛中大量冗余，与各个数据库捆绑，扩容很不容易，缺乏足够的弹性。</a:t>
            </a:r>
            <a:endParaRPr lang="en-US" altLang="zh-CN" dirty="0"/>
          </a:p>
          <a:p>
            <a:pPr marL="228600" indent="-228600">
              <a:buAutoNum type="arabicPeriod"/>
            </a:pPr>
            <a:endParaRPr lang="en-US" altLang="zh-CN" dirty="0"/>
          </a:p>
          <a:p>
            <a:r>
              <a:rPr lang="zh-CN" altLang="en-US" b="1" dirty="0"/>
              <a:t>造成这一切的根源，就是我们采用的数据库架构陈旧，缺乏足够的性能和扩展能力。</a:t>
            </a:r>
            <a:endParaRPr lang="en-US" altLang="zh-CN" b="1" dirty="0"/>
          </a:p>
        </p:txBody>
      </p:sp>
      <p:sp>
        <p:nvSpPr>
          <p:cNvPr id="4" name="Slide Number Placeholder 3"/>
          <p:cNvSpPr>
            <a:spLocks noGrp="true"/>
          </p:cNvSpPr>
          <p:nvPr>
            <p:ph type="sldNum" sz="quarter" idx="10"/>
          </p:nvPr>
        </p:nvSpPr>
        <p:spPr/>
        <p:txBody>
          <a:bodyPr/>
          <a:lstStyle/>
          <a:p>
            <a:fld id="{4C6AA048-BDF1-4003-8751-2A5134C69C09}" type="slidenum">
              <a:rPr lang="en-US" smtClean="0"/>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true" noRot="true" noChangeAspect="true"/>
          </p:cNvSpPr>
          <p:nvPr>
            <p:ph type="sldImg"/>
          </p:nvPr>
        </p:nvSpPr>
        <p:spPr/>
      </p:sp>
      <p:sp>
        <p:nvSpPr>
          <p:cNvPr id="3" name="Notes Placeholder 2"/>
          <p:cNvSpPr>
            <a:spLocks noGrp="true"/>
          </p:cNvSpPr>
          <p:nvPr>
            <p:ph type="body" idx="1"/>
          </p:nvPr>
        </p:nvSpPr>
        <p:spPr/>
        <p:txBody>
          <a:bodyPr/>
          <a:lstStyle/>
          <a:p>
            <a:r>
              <a:rPr lang="en-US" dirty="0"/>
              <a:t>Vertica</a:t>
            </a:r>
            <a:r>
              <a:rPr lang="zh-CN" altLang="en-US" dirty="0"/>
              <a:t> 是可以执行所有操作的高级分析平台，可以为业务分析师、数据科学家和业务用户提供各种分析服务，并提供每个分析团队满足其业务期望所需的性能、规模和控制能力。 还能就地分析 </a:t>
            </a:r>
            <a:r>
              <a:rPr lang="en-US" dirty="0"/>
              <a:t>HDFS</a:t>
            </a:r>
            <a:r>
              <a:rPr lang="zh-CN" altLang="en-US" dirty="0"/>
              <a:t> 和 </a:t>
            </a:r>
            <a:r>
              <a:rPr lang="en-US" altLang="zh-CN" dirty="0"/>
              <a:t>S3</a:t>
            </a:r>
            <a:r>
              <a:rPr lang="zh-CN" altLang="en-US" dirty="0"/>
              <a:t> 数据湖中的数据，将完整的 </a:t>
            </a:r>
            <a:r>
              <a:rPr lang="en-US" dirty="0"/>
              <a:t>ANSI</a:t>
            </a:r>
            <a:r>
              <a:rPr lang="zh-CN" altLang="en-US" dirty="0"/>
              <a:t> 标准</a:t>
            </a:r>
            <a:r>
              <a:rPr lang="en-US" dirty="0"/>
              <a:t> SQL</a:t>
            </a:r>
            <a:r>
              <a:rPr lang="zh-CN" altLang="en-US" dirty="0"/>
              <a:t>数据库管理 应用到</a:t>
            </a:r>
            <a:r>
              <a:rPr lang="en-US" dirty="0"/>
              <a:t>S3 </a:t>
            </a:r>
            <a:r>
              <a:rPr lang="zh-CN" altLang="en-US" dirty="0"/>
              <a:t>对象存储或 </a:t>
            </a:r>
            <a:r>
              <a:rPr lang="en-US" altLang="zh-CN" dirty="0"/>
              <a:t>HDFS</a:t>
            </a:r>
            <a:r>
              <a:rPr lang="zh-CN" altLang="en-US" dirty="0"/>
              <a:t>。支撑跨越实时欺诈预防和信用评分场景、预测客户流失并改善每种客户体验</a:t>
            </a:r>
            <a:r>
              <a:rPr lang="en-US" altLang="zh-CN" dirty="0"/>
              <a:t>……</a:t>
            </a:r>
            <a:r>
              <a:rPr lang="zh-CN" altLang="en-US" dirty="0"/>
              <a:t>这就是</a:t>
            </a:r>
            <a:r>
              <a:rPr lang="en-US" dirty="0"/>
              <a:t>Vertica。</a:t>
            </a:r>
            <a:endParaRPr lang="en-US" dirty="0"/>
          </a:p>
        </p:txBody>
      </p:sp>
      <p:sp>
        <p:nvSpPr>
          <p:cNvPr id="4" name="Slide Number Placeholder 3"/>
          <p:cNvSpPr>
            <a:spLocks noGrp="true"/>
          </p:cNvSpPr>
          <p:nvPr>
            <p:ph type="sldNum" sz="quarter" idx="5"/>
          </p:nvPr>
        </p:nvSpPr>
        <p:spPr/>
        <p:txBody>
          <a:bodyPr/>
          <a:lstStyle/>
          <a:p>
            <a:fld id="{EF956D5C-5EF9-4233-82C8-1D8C4F6E2EDC}" type="slidenum">
              <a:rPr lang="en-US" smtClean="0"/>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true" noRot="true" noChangeAspect="true"/>
          </p:cNvSpPr>
          <p:nvPr>
            <p:ph type="sldImg"/>
          </p:nvPr>
        </p:nvSpPr>
        <p:spPr/>
      </p:sp>
      <p:sp>
        <p:nvSpPr>
          <p:cNvPr id="3" name="Notes Placeholder 2"/>
          <p:cNvSpPr>
            <a:spLocks noGrp="true"/>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en-US" dirty="0"/>
              <a:t>体量、总类、</a:t>
            </a:r>
            <a:r>
              <a:rPr lang="zh-CN" altLang="en-US" dirty="0"/>
              <a:t>速度和价值，</a:t>
            </a:r>
            <a:r>
              <a:rPr lang="en-US" altLang="en-US" dirty="0"/>
              <a:t>这正是</a:t>
            </a:r>
            <a:r>
              <a:rPr lang="zh-CN" altLang="en-US" dirty="0"/>
              <a:t> </a:t>
            </a:r>
            <a:r>
              <a:rPr lang="en-US" altLang="en-US" dirty="0"/>
              <a:t>Vertica</a:t>
            </a:r>
            <a:r>
              <a:rPr lang="zh-CN" altLang="en-US" dirty="0"/>
              <a:t> </a:t>
            </a:r>
            <a:r>
              <a:rPr lang="en-US" altLang="en-US" dirty="0"/>
              <a:t>的优势</a:t>
            </a:r>
            <a:r>
              <a:rPr lang="zh-CN" altLang="en-US" dirty="0"/>
              <a:t>。可随处部署的、弹性可扩展性能的云原生分析平台，</a:t>
            </a:r>
            <a:r>
              <a:rPr lang="en-US" altLang="en-US" dirty="0"/>
              <a:t>就地分析、</a:t>
            </a:r>
            <a:r>
              <a:rPr lang="zh-CN" altLang="en-US" dirty="0"/>
              <a:t>库</a:t>
            </a:r>
            <a:r>
              <a:rPr lang="en-US" altLang="en-US" dirty="0"/>
              <a:t>内</a:t>
            </a:r>
            <a:r>
              <a:rPr lang="zh-CN" altLang="en-US" dirty="0"/>
              <a:t>机器学习和高级</a:t>
            </a:r>
            <a:r>
              <a:rPr lang="en-US" altLang="en-US" dirty="0"/>
              <a:t>实时</a:t>
            </a:r>
            <a:r>
              <a:rPr lang="zh-CN" altLang="en-US" dirty="0"/>
              <a:t>分析</a:t>
            </a:r>
            <a:r>
              <a:rPr lang="en-US" altLang="en-US" dirty="0"/>
              <a:t>，这就是</a:t>
            </a:r>
            <a:r>
              <a:rPr lang="zh-CN" altLang="en-US" dirty="0"/>
              <a:t> </a:t>
            </a:r>
            <a:r>
              <a:rPr lang="en-US" altLang="zh-CN" dirty="0"/>
              <a:t>Vertica</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en-US" dirty="0"/>
              <a:t>Vertica</a:t>
            </a:r>
            <a:r>
              <a:rPr lang="zh-CN" altLang="en-US" dirty="0"/>
              <a:t> </a:t>
            </a:r>
            <a:r>
              <a:rPr lang="en-US" altLang="en-US" dirty="0"/>
              <a:t>愿意用自己的创新技术服务在座各位、以及你们的客户，帮助大家从</a:t>
            </a:r>
            <a:r>
              <a:rPr lang="zh-CN" altLang="en-US" dirty="0"/>
              <a:t>快速增长的海量</a:t>
            </a:r>
            <a:r>
              <a:rPr lang="en-US" altLang="en-US" dirty="0"/>
              <a:t>数据</a:t>
            </a:r>
            <a:r>
              <a:rPr lang="zh-CN" altLang="en-US" dirty="0"/>
              <a:t>中</a:t>
            </a:r>
            <a:r>
              <a:rPr lang="en-US" altLang="en-US" dirty="0"/>
              <a:t>发掘业务价值，与大家一起更加成功。</a:t>
            </a:r>
            <a:br>
              <a:rPr lang="zh-CN" altLang="en-US" dirty="0"/>
            </a:br>
            <a:r>
              <a:rPr lang="zh-CN" altLang="en-US" dirty="0"/>
              <a:t>谢谢大家！</a:t>
            </a:r>
            <a:endParaRPr lang="en-US" dirty="0"/>
          </a:p>
          <a:p>
            <a:endParaRPr lang="en-US" dirty="0"/>
          </a:p>
        </p:txBody>
      </p:sp>
      <p:sp>
        <p:nvSpPr>
          <p:cNvPr id="4" name="Slide Number Placeholder 3"/>
          <p:cNvSpPr>
            <a:spLocks noGrp="true"/>
          </p:cNvSpPr>
          <p:nvPr>
            <p:ph type="sldNum" sz="quarter" idx="10"/>
          </p:nvPr>
        </p:nvSpPr>
        <p:spPr/>
        <p:txBody>
          <a:bodyPr/>
          <a:lstStyle/>
          <a:p>
            <a:fld id="{EF956D5C-5EF9-4233-82C8-1D8C4F6E2EDC}"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true" noRot="true" noChangeAspect="true"/>
          </p:cNvSpPr>
          <p:nvPr>
            <p:ph type="sldImg"/>
          </p:nvPr>
        </p:nvSpPr>
        <p:spPr/>
      </p:sp>
      <p:sp>
        <p:nvSpPr>
          <p:cNvPr id="3" name="Notes Placeholder 2"/>
          <p:cNvSpPr>
            <a:spLocks noGrp="true"/>
          </p:cNvSpPr>
          <p:nvPr>
            <p:ph type="body" idx="1"/>
          </p:nvPr>
        </p:nvSpPr>
        <p:spPr/>
        <p:txBody>
          <a:bodyPr/>
          <a:lstStyle/>
          <a:p>
            <a:r>
              <a:rPr lang="zh-CN" altLang="en-US" dirty="0"/>
              <a:t>为了更多人的口福，就需要更多的“锅”来做“披萨饼”。</a:t>
            </a:r>
            <a:endParaRPr lang="en-US" altLang="zh-CN" dirty="0"/>
          </a:p>
          <a:p>
            <a:r>
              <a:rPr lang="zh-CN" altLang="en-US" dirty="0"/>
              <a:t>为了对海量数据的更快完成复杂计算，我们也需要更多的服务器来提供数据库服务。</a:t>
            </a:r>
            <a:endParaRPr lang="en-US" altLang="zh-CN" dirty="0"/>
          </a:p>
          <a:p>
            <a:r>
              <a:rPr lang="zh-CN" altLang="en-US" dirty="0"/>
              <a:t>这里我们假设用三个节点。我们需要把数据分成三段，每个节点负责管理大致相等的一段数据，所做的工作量也大致相同。</a:t>
            </a:r>
            <a:endParaRPr lang="en-US" altLang="zh-CN" dirty="0"/>
          </a:p>
          <a:p>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t>这也是为什么 </a:t>
            </a:r>
            <a:r>
              <a:rPr lang="en-US" altLang="zh-CN" b="1" dirty="0"/>
              <a:t>MPP</a:t>
            </a:r>
            <a:r>
              <a:rPr lang="zh-CN" altLang="en-US" b="1" dirty="0"/>
              <a:t> 数据库要求采用相同性能配置的服务器，否则会因为短板带来性能惩罚和资源浪费。</a:t>
            </a:r>
            <a:endParaRPr lang="en-US" altLang="zh-CN" b="1" dirty="0"/>
          </a:p>
          <a:p>
            <a:endParaRPr lang="en-US" altLang="zh-CN" dirty="0"/>
          </a:p>
          <a:p>
            <a:r>
              <a:rPr lang="zh-CN" altLang="en-US" dirty="0"/>
              <a:t>无主节点 </a:t>
            </a:r>
            <a:r>
              <a:rPr lang="en-US" altLang="zh-CN" dirty="0"/>
              <a:t>vs. </a:t>
            </a:r>
            <a:r>
              <a:rPr lang="zh-CN" altLang="en-US" dirty="0"/>
              <a:t>有主节点</a:t>
            </a:r>
            <a:endParaRPr lang="en-US" altLang="zh-CN" dirty="0"/>
          </a:p>
          <a:p>
            <a:r>
              <a:rPr lang="en-US" altLang="zh-CN" dirty="0"/>
              <a:t>ACID</a:t>
            </a:r>
            <a:r>
              <a:rPr lang="zh-CN" altLang="en-US" dirty="0"/>
              <a:t>事务 </a:t>
            </a:r>
            <a:r>
              <a:rPr lang="en-US" altLang="zh-CN" dirty="0"/>
              <a:t>vs. </a:t>
            </a:r>
            <a:r>
              <a:rPr lang="zh-CN" altLang="en-US" dirty="0"/>
              <a:t>无事务、或无跨语句事务</a:t>
            </a:r>
            <a:endParaRPr lang="en-US" altLang="zh-CN" b="1" dirty="0"/>
          </a:p>
        </p:txBody>
      </p:sp>
      <p:sp>
        <p:nvSpPr>
          <p:cNvPr id="4" name="Slide Number Placeholder 3"/>
          <p:cNvSpPr>
            <a:spLocks noGrp="true"/>
          </p:cNvSpPr>
          <p:nvPr>
            <p:ph type="sldNum" sz="quarter" idx="5"/>
          </p:nvPr>
        </p:nvSpPr>
        <p:spPr/>
        <p:txBody>
          <a:bodyPr/>
          <a:lstStyle/>
          <a:p>
            <a:fld id="{EF956D5C-5EF9-4233-82C8-1D8C4F6E2EDC}"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true" noRot="true" noChangeAspect="true"/>
          </p:cNvSpPr>
          <p:nvPr>
            <p:ph type="sldImg"/>
          </p:nvPr>
        </p:nvSpPr>
        <p:spPr/>
      </p:sp>
      <p:sp>
        <p:nvSpPr>
          <p:cNvPr id="3" name="Notes Placeholder 2"/>
          <p:cNvSpPr>
            <a:spLocks noGrp="true"/>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dirty="0"/>
              <a:t>数据是有位置属性的。“数据在哪里就在哪里计算”，这是 </a:t>
            </a:r>
            <a:r>
              <a:rPr lang="en-US" altLang="zh-CN" b="1" dirty="0"/>
              <a:t>MPP</a:t>
            </a:r>
            <a:r>
              <a:rPr lang="zh-CN" altLang="en-US" b="1" dirty="0"/>
              <a:t> 数据库性能高于数据湖的根本原因。</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r>
              <a:rPr lang="zh-CN" altLang="en-US" dirty="0"/>
              <a:t>这里的扇形表示存储在每个节点中的数据分段。当然，实际情况要稍微复杂些。</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defRPr/>
            </a:pPr>
            <a:r>
              <a:rPr lang="zh-CN" altLang="en-US" dirty="0"/>
              <a:t>由于单块磁盘的容量和性能都是不够，所以我们需要多块磁盘来一起存放数据。</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defRPr/>
            </a:pPr>
            <a:r>
              <a:rPr lang="zh-CN" altLang="en-US" dirty="0"/>
              <a:t>我们很难承受磁盘故障导致丢失数据的麻烦，因此一般会在这些磁盘上建</a:t>
            </a:r>
            <a:r>
              <a:rPr lang="en-US" dirty="0"/>
              <a:t>RAID</a:t>
            </a:r>
            <a:r>
              <a:rPr lang="zh-CN" altLang="en-US" dirty="0"/>
              <a:t>来保护数据</a:t>
            </a:r>
            <a:r>
              <a:rPr lang="en-US" dirty="0"/>
              <a:t>。</a:t>
            </a:r>
            <a:endParaRPr lang="en-US" dirty="0"/>
          </a:p>
        </p:txBody>
      </p:sp>
      <p:sp>
        <p:nvSpPr>
          <p:cNvPr id="4" name="Slide Number Placeholder 3"/>
          <p:cNvSpPr>
            <a:spLocks noGrp="true"/>
          </p:cNvSpPr>
          <p:nvPr>
            <p:ph type="sldNum" sz="quarter" idx="5"/>
          </p:nvPr>
        </p:nvSpPr>
        <p:spPr/>
        <p:txBody>
          <a:bodyPr/>
          <a:lstStyle/>
          <a:p>
            <a:fld id="{EF956D5C-5EF9-4233-82C8-1D8C4F6E2EDC}"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true" noRot="true" noChangeAspect="true"/>
          </p:cNvSpPr>
          <p:nvPr>
            <p:ph type="sldImg"/>
          </p:nvPr>
        </p:nvSpPr>
        <p:spPr/>
      </p:sp>
      <p:sp>
        <p:nvSpPr>
          <p:cNvPr id="3" name="Notes Placeholder 2"/>
          <p:cNvSpPr>
            <a:spLocks noGrp="true"/>
          </p:cNvSpPr>
          <p:nvPr>
            <p:ph type="body" idx="1"/>
          </p:nvPr>
        </p:nvSpPr>
        <p:spPr/>
        <p:txBody>
          <a:bodyPr/>
          <a:lstStyle/>
          <a:p>
            <a:r>
              <a:rPr lang="zh-CN" altLang="en-US" dirty="0"/>
              <a:t>就算一个磁盘发生故障，数据不会丢失，也不影响数据库继续使用。</a:t>
            </a:r>
            <a:endParaRPr lang="en-US" dirty="0"/>
          </a:p>
        </p:txBody>
      </p:sp>
      <p:sp>
        <p:nvSpPr>
          <p:cNvPr id="4" name="Slide Number Placeholder 3"/>
          <p:cNvSpPr>
            <a:spLocks noGrp="true"/>
          </p:cNvSpPr>
          <p:nvPr>
            <p:ph type="sldNum" sz="quarter" idx="5"/>
          </p:nvPr>
        </p:nvSpPr>
        <p:spPr/>
        <p:txBody>
          <a:bodyPr/>
          <a:lstStyle/>
          <a:p>
            <a:fld id="{EF956D5C-5EF9-4233-82C8-1D8C4F6E2EDC}"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true" noRot="true" noChangeAspect="true"/>
          </p:cNvSpPr>
          <p:nvPr>
            <p:ph type="sldImg"/>
          </p:nvPr>
        </p:nvSpPr>
        <p:spPr/>
      </p:sp>
      <p:sp>
        <p:nvSpPr>
          <p:cNvPr id="3" name="Notes Placeholder 2"/>
          <p:cNvSpPr>
            <a:spLocks noGrp="true"/>
          </p:cNvSpPr>
          <p:nvPr>
            <p:ph type="body" idx="1"/>
          </p:nvPr>
        </p:nvSpPr>
        <p:spPr/>
        <p:txBody>
          <a:bodyPr/>
          <a:lstStyle/>
          <a:p>
            <a:r>
              <a:rPr lang="zh-CN" altLang="en-US" dirty="0"/>
              <a:t>这还不算完，</a:t>
            </a:r>
            <a:r>
              <a:rPr lang="en-US" altLang="zh-CN" dirty="0"/>
              <a:t>CPU</a:t>
            </a:r>
            <a:r>
              <a:rPr lang="zh-CN" altLang="en-US" dirty="0"/>
              <a:t>等故障可能会导致整个节点故障。我们可能让数据库受一个节点故障的影响。</a:t>
            </a:r>
            <a:endParaRPr lang="zh-CN" altLang="en-US" dirty="0"/>
          </a:p>
          <a:p>
            <a:r>
              <a:rPr lang="zh-CN" altLang="en-US" dirty="0"/>
              <a:t>因此，我们有了 </a:t>
            </a:r>
            <a:r>
              <a:rPr lang="en-US" dirty="0"/>
              <a:t>K-Safety</a:t>
            </a:r>
            <a:r>
              <a:rPr lang="zh-CN" altLang="en-US" dirty="0"/>
              <a:t> 的概念来容错，它们基本上是相邻节点上数据的副本。</a:t>
            </a:r>
            <a:endParaRPr lang="en-US" altLang="zh-CN" dirty="0"/>
          </a:p>
          <a:p>
            <a:endParaRPr lang="en-US" dirty="0"/>
          </a:p>
          <a:p>
            <a:r>
              <a:rPr lang="en-US" dirty="0"/>
              <a:t>K-Safety vs.</a:t>
            </a:r>
            <a:r>
              <a:rPr lang="zh-CN" altLang="en-US" dirty="0"/>
              <a:t> </a:t>
            </a:r>
            <a:r>
              <a:rPr lang="en-US" altLang="zh-CN" dirty="0"/>
              <a:t>Mirror</a:t>
            </a:r>
            <a:endParaRPr lang="en-US" dirty="0"/>
          </a:p>
          <a:p>
            <a:r>
              <a:rPr lang="en-US" dirty="0"/>
              <a:t>1. </a:t>
            </a:r>
            <a:r>
              <a:rPr lang="zh-CN" altLang="en-US" dirty="0"/>
              <a:t>并发任务在节点故障时吞吐能力更好，以为节点之间可以相互帮忙</a:t>
            </a:r>
            <a:endParaRPr lang="en-US" dirty="0"/>
          </a:p>
          <a:p>
            <a:r>
              <a:rPr lang="en-US" altLang="zh-CN" dirty="0"/>
              <a:t>2.</a:t>
            </a:r>
            <a:r>
              <a:rPr lang="zh-CN" altLang="en-US" dirty="0"/>
              <a:t> 自动维护，在大规模部署时可以使用机架感知，提高可用性</a:t>
            </a:r>
            <a:endParaRPr lang="en-US" dirty="0"/>
          </a:p>
        </p:txBody>
      </p:sp>
      <p:sp>
        <p:nvSpPr>
          <p:cNvPr id="4" name="Slide Number Placeholder 3"/>
          <p:cNvSpPr>
            <a:spLocks noGrp="true"/>
          </p:cNvSpPr>
          <p:nvPr>
            <p:ph type="sldNum" sz="quarter" idx="5"/>
          </p:nvPr>
        </p:nvSpPr>
        <p:spPr/>
        <p:txBody>
          <a:bodyPr/>
          <a:lstStyle/>
          <a:p>
            <a:fld id="{EF956D5C-5EF9-4233-82C8-1D8C4F6E2EDC}"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true" noRot="true" noChangeAspect="true"/>
          </p:cNvSpPr>
          <p:nvPr>
            <p:ph type="sldImg"/>
          </p:nvPr>
        </p:nvSpPr>
        <p:spPr/>
      </p:sp>
      <p:sp>
        <p:nvSpPr>
          <p:cNvPr id="3" name="Notes Placeholder 2"/>
          <p:cNvSpPr>
            <a:spLocks noGrp="true"/>
          </p:cNvSpPr>
          <p:nvPr>
            <p:ph type="body" idx="1"/>
          </p:nvPr>
        </p:nvSpPr>
        <p:spPr/>
        <p:txBody>
          <a:bodyPr/>
          <a:lstStyle/>
          <a:p>
            <a:r>
              <a:rPr lang="en-US" altLang="zh-CN" dirty="0"/>
              <a:t>……</a:t>
            </a:r>
            <a:r>
              <a:rPr lang="zh-CN" altLang="en-US" dirty="0"/>
              <a:t>当然，这也还不是故事的全部</a:t>
            </a:r>
            <a:r>
              <a:rPr lang="en-US" altLang="zh-CN" dirty="0"/>
              <a:t>……</a:t>
            </a:r>
            <a:endParaRPr lang="en-US" altLang="zh-CN" dirty="0"/>
          </a:p>
          <a:p>
            <a:r>
              <a:rPr lang="zh-CN" altLang="en-US" dirty="0"/>
              <a:t>为了更好地支持不同类型的分析查询的性能，一些表可能还有额外不同分布和排序方式的存储方式，我们称它们 </a:t>
            </a:r>
            <a:r>
              <a:rPr lang="en-US" altLang="zh-CN" dirty="0"/>
              <a:t>Projections</a:t>
            </a:r>
            <a:r>
              <a:rPr lang="zh-CN" altLang="en-US" dirty="0"/>
              <a:t>（这里借用了关系代数的名词或动词 </a:t>
            </a:r>
            <a:r>
              <a:rPr lang="en-US" altLang="zh-CN" dirty="0"/>
              <a:t>Projection</a:t>
            </a:r>
            <a:r>
              <a:rPr lang="zh-CN" altLang="en-US" dirty="0"/>
              <a:t>）。</a:t>
            </a:r>
            <a:endParaRPr lang="zh-CN" altLang="en-US" dirty="0"/>
          </a:p>
          <a:p>
            <a:r>
              <a:rPr lang="zh-CN" altLang="en-US" dirty="0"/>
              <a:t>管理数据在节点之间分段，</a:t>
            </a:r>
            <a:r>
              <a:rPr lang="en-US" altLang="zh-CN" dirty="0"/>
              <a:t>Projections</a:t>
            </a:r>
            <a:r>
              <a:rPr lang="zh-CN" altLang="en-US" dirty="0"/>
              <a:t> 和它们的伙伴（用于实现容错的</a:t>
            </a:r>
            <a:r>
              <a:rPr lang="en-US" altLang="zh-CN" dirty="0"/>
              <a:t> </a:t>
            </a:r>
            <a:r>
              <a:rPr lang="en-US" altLang="zh-CN" dirty="0" err="1"/>
              <a:t>Pprojections</a:t>
            </a:r>
            <a:r>
              <a:rPr lang="zh-CN" altLang="en-US" dirty="0"/>
              <a:t>，被称为</a:t>
            </a:r>
            <a:r>
              <a:rPr lang="en-US" altLang="zh-CN" dirty="0"/>
              <a:t> Buddy Projections</a:t>
            </a:r>
            <a:r>
              <a:rPr lang="zh-CN" altLang="en-US" dirty="0"/>
              <a:t>），并使它们井井有条是一件繁琐的事情！但所有这些都有 </a:t>
            </a:r>
            <a:r>
              <a:rPr lang="en-US" altLang="zh-CN" dirty="0"/>
              <a:t>Vertica</a:t>
            </a:r>
            <a:r>
              <a:rPr lang="zh-CN" altLang="en-US" dirty="0"/>
              <a:t> 在帮我们自动管理，不用担心。</a:t>
            </a:r>
            <a:endParaRPr lang="en-US" altLang="zh-CN" dirty="0"/>
          </a:p>
          <a:p>
            <a:endParaRPr lang="en-US" dirty="0"/>
          </a:p>
          <a:p>
            <a:r>
              <a:rPr lang="zh-CN" altLang="en-US" dirty="0"/>
              <a:t>有序存储 </a:t>
            </a:r>
            <a:r>
              <a:rPr lang="en-US" altLang="zh-CN" dirty="0"/>
              <a:t>vs. </a:t>
            </a:r>
            <a:r>
              <a:rPr lang="zh-CN" altLang="en-US" dirty="0"/>
              <a:t>无序存储</a:t>
            </a:r>
            <a:endParaRPr lang="en-US" dirty="0"/>
          </a:p>
        </p:txBody>
      </p:sp>
      <p:sp>
        <p:nvSpPr>
          <p:cNvPr id="4" name="Slide Number Placeholder 3"/>
          <p:cNvSpPr>
            <a:spLocks noGrp="true"/>
          </p:cNvSpPr>
          <p:nvPr>
            <p:ph type="sldNum" sz="quarter" idx="5"/>
          </p:nvPr>
        </p:nvSpPr>
        <p:spPr/>
        <p:txBody>
          <a:bodyPr/>
          <a:lstStyle/>
          <a:p>
            <a:fld id="{EF956D5C-5EF9-4233-82C8-1D8C4F6E2EDC}"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image17.wdp"/><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p:cSld name="10_Section Break w Numbers copy">
    <p:spTree>
      <p:nvGrpSpPr>
        <p:cNvPr id="1" name=""/>
        <p:cNvGrpSpPr/>
        <p:nvPr/>
      </p:nvGrpSpPr>
      <p:grpSpPr>
        <a:xfrm>
          <a:off x="0" y="0"/>
          <a:ext cx="0" cy="0"/>
          <a:chOff x="0" y="0"/>
          <a:chExt cx="0" cy="0"/>
        </a:xfrm>
      </p:grpSpPr>
      <p:sp>
        <p:nvSpPr>
          <p:cNvPr id="13" name="Title Text"/>
          <p:cNvSpPr txBox="true">
            <a:spLocks noGrp="true"/>
          </p:cNvSpPr>
          <p:nvPr>
            <p:ph type="title" hasCustomPrompt="true"/>
          </p:nvPr>
        </p:nvSpPr>
        <p:spPr>
          <a:xfrm>
            <a:off x="950974" y="2899735"/>
            <a:ext cx="10314435" cy="1964980"/>
          </a:xfrm>
          <a:prstGeom prst="rect">
            <a:avLst/>
          </a:prstGeom>
        </p:spPr>
        <p:txBody>
          <a:bodyPr anchor="b">
            <a:normAutofit/>
          </a:bodyPr>
          <a:lstStyle>
            <a:lvl1pPr>
              <a:lnSpc>
                <a:spcPct val="80000"/>
              </a:lnSpc>
              <a:defRPr sz="6000">
                <a:solidFill>
                  <a:srgbClr val="FFFFFF"/>
                </a:solidFill>
              </a:defRPr>
            </a:lvl1pPr>
          </a:lstStyle>
          <a:p>
            <a:r>
              <a:t>Title Text</a:t>
            </a:r>
          </a:p>
        </p:txBody>
      </p:sp>
      <p:sp>
        <p:nvSpPr>
          <p:cNvPr id="14" name="Body Level One…"/>
          <p:cNvSpPr txBox="true">
            <a:spLocks noGrp="true"/>
          </p:cNvSpPr>
          <p:nvPr>
            <p:ph type="body" sz="quarter" idx="1" hasCustomPrompt="true"/>
          </p:nvPr>
        </p:nvSpPr>
        <p:spPr>
          <a:xfrm>
            <a:off x="951663" y="5071002"/>
            <a:ext cx="4270250" cy="1427455"/>
          </a:xfrm>
          <a:prstGeom prst="rect">
            <a:avLst/>
          </a:prstGeom>
        </p:spPr>
        <p:txBody>
          <a:bodyPr>
            <a:normAutofit/>
          </a:bodyPr>
          <a:lstStyle>
            <a:lvl1pPr marL="0" indent="0">
              <a:lnSpc>
                <a:spcPct val="80000"/>
              </a:lnSpc>
              <a:spcBef>
                <a:spcPts val="600"/>
              </a:spcBef>
              <a:buSzTx/>
              <a:buNone/>
              <a:defRPr sz="2000">
                <a:solidFill>
                  <a:srgbClr val="FFFFFF"/>
                </a:solidFill>
              </a:defRPr>
            </a:lvl1pPr>
            <a:lvl2pPr marL="0" indent="0">
              <a:lnSpc>
                <a:spcPct val="80000"/>
              </a:lnSpc>
              <a:spcBef>
                <a:spcPts val="600"/>
              </a:spcBef>
              <a:buSzTx/>
              <a:buNone/>
              <a:defRPr sz="2000">
                <a:solidFill>
                  <a:srgbClr val="FFFFFF"/>
                </a:solidFill>
              </a:defRPr>
            </a:lvl2pPr>
            <a:lvl3pPr marL="0" indent="0">
              <a:lnSpc>
                <a:spcPct val="80000"/>
              </a:lnSpc>
              <a:spcBef>
                <a:spcPts val="600"/>
              </a:spcBef>
              <a:buSzTx/>
              <a:buNone/>
              <a:defRPr sz="2000">
                <a:solidFill>
                  <a:srgbClr val="FFFFFF"/>
                </a:solidFill>
              </a:defRPr>
            </a:lvl3pPr>
            <a:lvl4pPr marL="0" indent="0">
              <a:lnSpc>
                <a:spcPct val="80000"/>
              </a:lnSpc>
              <a:spcBef>
                <a:spcPts val="600"/>
              </a:spcBef>
              <a:buSzTx/>
              <a:buNone/>
              <a:defRPr sz="2000">
                <a:solidFill>
                  <a:srgbClr val="FFFFFF"/>
                </a:solidFill>
              </a:defRPr>
            </a:lvl4pPr>
            <a:lvl5pPr marL="0" indent="0">
              <a:lnSpc>
                <a:spcPct val="80000"/>
              </a:lnSpc>
              <a:spcBef>
                <a:spcPts val="600"/>
              </a:spcBef>
              <a:buSzTx/>
              <a:buNone/>
              <a:defRPr sz="20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6" name="Straight Connector 19"/>
          <p:cNvSpPr/>
          <p:nvPr/>
        </p:nvSpPr>
        <p:spPr>
          <a:xfrm>
            <a:off x="944562" y="566419"/>
            <a:ext cx="10626444" cy="1"/>
          </a:xfrm>
          <a:prstGeom prst="line">
            <a:avLst/>
          </a:prstGeom>
          <a:ln w="3175">
            <a:solidFill>
              <a:srgbClr val="FFFFFF"/>
            </a:solidFill>
            <a:miter/>
          </a:ln>
        </p:spPr>
        <p:txBody>
          <a:bodyPr lIns="45718" tIns="45718" rIns="45718" bIns="45718"/>
          <a:lstStyle/>
          <a:p>
            <a:endParaRPr dirty="0"/>
          </a:p>
        </p:txBody>
      </p:sp>
      <p:sp>
        <p:nvSpPr>
          <p:cNvPr id="18" name="Slide Number"/>
          <p:cNvSpPr txBox="true">
            <a:spLocks noGrp="true"/>
          </p:cNvSpPr>
          <p:nvPr>
            <p:ph type="sldNum" sz="quarter" idx="2"/>
          </p:nvPr>
        </p:nvSpPr>
        <p:spPr>
          <a:prstGeom prst="rect">
            <a:avLst/>
          </a:prstGeom>
        </p:spPr>
        <p:txBody>
          <a:bodyPr/>
          <a:lstStyle/>
          <a:p>
            <a:fld id="{86CB4B4D-7CA3-9044-876B-883B54F8677D}" type="slidenum">
              <a:rPr/>
            </a:fld>
            <a:endParaRPr dirty="0"/>
          </a:p>
        </p:txBody>
      </p:sp>
      <p:pic>
        <p:nvPicPr>
          <p:cNvPr id="8" name="Picture 18" descr="Picture 18"/>
          <p:cNvPicPr>
            <a:picLocks noChangeAspect="true"/>
          </p:cNvPicPr>
          <p:nvPr userDrawn="true"/>
        </p:nvPicPr>
        <p:blipFill>
          <a:blip r:embed="rId2"/>
          <a:srcRect b="19413"/>
          <a:stretch>
            <a:fillRect/>
          </a:stretch>
        </p:blipFill>
        <p:spPr>
          <a:xfrm>
            <a:off x="950912" y="722259"/>
            <a:ext cx="2159681" cy="481223"/>
          </a:xfrm>
          <a:prstGeom prst="rect">
            <a:avLst/>
          </a:prstGeom>
          <a:ln w="12700">
            <a:miter lim="400000"/>
            <a:headEnd/>
            <a:tailEnd/>
          </a:ln>
        </p:spPr>
      </p:pic>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p:cSld name="8_Section Break w Numbers copy">
    <p:bg>
      <p:bgPr>
        <a:gradFill flip="none" rotWithShape="true">
          <a:gsLst>
            <a:gs pos="0">
              <a:srgbClr val="1DBDFF"/>
            </a:gs>
            <a:gs pos="30975">
              <a:srgbClr val="188DFF"/>
            </a:gs>
            <a:gs pos="80474">
              <a:srgbClr val="752FB7"/>
            </a:gs>
          </a:gsLst>
          <a:lin ang="2700000" scaled="false"/>
        </a:gradFill>
        <a:effectLst/>
      </p:bgPr>
    </p:bg>
    <p:spTree>
      <p:nvGrpSpPr>
        <p:cNvPr id="1" name=""/>
        <p:cNvGrpSpPr/>
        <p:nvPr/>
      </p:nvGrpSpPr>
      <p:grpSpPr>
        <a:xfrm>
          <a:off x="0" y="0"/>
          <a:ext cx="0" cy="0"/>
          <a:chOff x="0" y="0"/>
          <a:chExt cx="0" cy="0"/>
        </a:xfrm>
      </p:grpSpPr>
      <p:pic>
        <p:nvPicPr>
          <p:cNvPr id="115" name="g5.jpg" descr="g5.jpg"/>
          <p:cNvPicPr>
            <a:picLocks noChangeAspect="true"/>
          </p:cNvPicPr>
          <p:nvPr/>
        </p:nvPicPr>
        <p:blipFill>
          <a:blip r:embed="rId2" cstate="email">
            <a:alphaModFix amt="24816"/>
          </a:blip>
          <a:srcRect/>
          <a:stretch>
            <a:fillRect/>
          </a:stretch>
        </p:blipFill>
        <p:spPr>
          <a:xfrm rot="10800000" flipH="true">
            <a:off x="-1" y="0"/>
            <a:ext cx="12192002" cy="6858001"/>
          </a:xfrm>
          <a:prstGeom prst="rect">
            <a:avLst/>
          </a:prstGeom>
          <a:ln w="12700">
            <a:miter lim="400000"/>
            <a:headEnd/>
            <a:tailEnd/>
          </a:ln>
        </p:spPr>
      </p:pic>
      <p:sp>
        <p:nvSpPr>
          <p:cNvPr id="117" name="Slide Number"/>
          <p:cNvSpPr txBox="true">
            <a:spLocks noGrp="true"/>
          </p:cNvSpPr>
          <p:nvPr>
            <p:ph type="sldNum" sz="quarter" idx="2"/>
          </p:nvPr>
        </p:nvSpPr>
        <p:spPr>
          <a:prstGeom prst="rect">
            <a:avLst/>
          </a:prstGeom>
        </p:spPr>
        <p:txBody>
          <a:bodyPr/>
          <a:lstStyle/>
          <a:p>
            <a:fld id="{86CB4B4D-7CA3-9044-876B-883B54F8677D}" type="slidenum">
              <a:rPr/>
            </a:fld>
            <a:endParaRPr dirty="0"/>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p:cSld name="6_Blank Color copy 1">
    <p:bg>
      <p:bgPr>
        <a:gradFill flip="none" rotWithShape="true">
          <a:gsLst>
            <a:gs pos="0">
              <a:srgbClr val="005BB3"/>
            </a:gs>
            <a:gs pos="100000">
              <a:srgbClr val="7F48AE"/>
            </a:gs>
          </a:gsLst>
          <a:lin ang="19083966" scaled="false"/>
        </a:gradFill>
        <a:effectLst/>
      </p:bgPr>
    </p:bg>
    <p:spTree>
      <p:nvGrpSpPr>
        <p:cNvPr id="1" name=""/>
        <p:cNvGrpSpPr/>
        <p:nvPr/>
      </p:nvGrpSpPr>
      <p:grpSpPr>
        <a:xfrm>
          <a:off x="0" y="0"/>
          <a:ext cx="0" cy="0"/>
          <a:chOff x="0" y="0"/>
          <a:chExt cx="0" cy="0"/>
        </a:xfrm>
      </p:grpSpPr>
      <p:pic>
        <p:nvPicPr>
          <p:cNvPr id="124" name="Picture 8" descr="Picture 8"/>
          <p:cNvPicPr>
            <a:picLocks noChangeAspect="true"/>
          </p:cNvPicPr>
          <p:nvPr/>
        </p:nvPicPr>
        <p:blipFill>
          <a:blip r:embed="rId2"/>
          <a:stretch>
            <a:fillRect/>
          </a:stretch>
        </p:blipFill>
        <p:spPr>
          <a:xfrm>
            <a:off x="10909634" y="6409945"/>
            <a:ext cx="911978" cy="178636"/>
          </a:xfrm>
          <a:prstGeom prst="rect">
            <a:avLst/>
          </a:prstGeom>
          <a:ln w="12700">
            <a:miter lim="400000"/>
            <a:headEnd/>
            <a:tailEnd/>
          </a:ln>
        </p:spPr>
      </p:pic>
      <p:sp>
        <p:nvSpPr>
          <p:cNvPr id="125" name="Slide Number"/>
          <p:cNvSpPr txBox="true">
            <a:spLocks noGrp="true"/>
          </p:cNvSpPr>
          <p:nvPr>
            <p:ph type="sldNum" sz="quarter" idx="2"/>
          </p:nvPr>
        </p:nvSpPr>
        <p:spPr>
          <a:xfrm>
            <a:off x="8737600" y="6228082"/>
            <a:ext cx="245746" cy="256537"/>
          </a:xfrm>
          <a:prstGeom prst="rect">
            <a:avLst/>
          </a:prstGeom>
        </p:spPr>
        <p:txBody>
          <a:bodyPr lIns="45718" tIns="45718" rIns="45718" bIns="45718"/>
          <a:lstStyle/>
          <a:p>
            <a:fld id="{86CB4B4D-7CA3-9044-876B-883B54F8677D}" type="slidenum">
              <a:rPr/>
            </a:fld>
            <a:endParaRPr dirty="0"/>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p:cSld name="EON copy 3">
    <p:bg>
      <p:bgPr>
        <a:gradFill flip="none" rotWithShape="true">
          <a:gsLst>
            <a:gs pos="0">
              <a:srgbClr val="1DBDFF"/>
            </a:gs>
            <a:gs pos="48985">
              <a:srgbClr val="188DFF"/>
            </a:gs>
            <a:gs pos="100000">
              <a:srgbClr val="752FB7"/>
            </a:gs>
          </a:gsLst>
          <a:lin ang="19083966" scaled="false"/>
        </a:gradFill>
        <a:effectLst/>
      </p:bgPr>
    </p:bg>
    <p:spTree>
      <p:nvGrpSpPr>
        <p:cNvPr id="1" name=""/>
        <p:cNvGrpSpPr/>
        <p:nvPr/>
      </p:nvGrpSpPr>
      <p:grpSpPr>
        <a:xfrm>
          <a:off x="0" y="0"/>
          <a:ext cx="0" cy="0"/>
          <a:chOff x="0" y="0"/>
          <a:chExt cx="0" cy="0"/>
        </a:xfrm>
      </p:grpSpPr>
      <p:pic>
        <p:nvPicPr>
          <p:cNvPr id="148" name="Screen Shot 2020-03-10 at 4.10.00 PM.jpg" descr="Screen Shot 2020-03-10 at 4.10.00 PM.jpg"/>
          <p:cNvPicPr>
            <a:picLocks noChangeAspect="true"/>
          </p:cNvPicPr>
          <p:nvPr/>
        </p:nvPicPr>
        <p:blipFill>
          <a:blip r:embed="rId2" cstate="email">
            <a:alphaModFix amt="23844"/>
          </a:blip>
          <a:srcRect/>
          <a:stretch>
            <a:fillRect/>
          </a:stretch>
        </p:blipFill>
        <p:spPr>
          <a:xfrm>
            <a:off x="0" y="-1"/>
            <a:ext cx="12192001" cy="6858001"/>
          </a:xfrm>
          <a:prstGeom prst="rect">
            <a:avLst/>
          </a:prstGeom>
          <a:ln w="12700">
            <a:miter lim="400000"/>
            <a:headEnd/>
            <a:tailEnd/>
          </a:ln>
        </p:spPr>
      </p:pic>
      <p:pic>
        <p:nvPicPr>
          <p:cNvPr id="149" name="Picture 22" descr="Picture 22"/>
          <p:cNvPicPr>
            <a:picLocks noChangeAspect="true"/>
          </p:cNvPicPr>
          <p:nvPr/>
        </p:nvPicPr>
        <p:blipFill>
          <a:blip r:embed="rId3"/>
          <a:stretch>
            <a:fillRect/>
          </a:stretch>
        </p:blipFill>
        <p:spPr>
          <a:xfrm>
            <a:off x="10909634" y="6409945"/>
            <a:ext cx="911978" cy="178636"/>
          </a:xfrm>
          <a:prstGeom prst="rect">
            <a:avLst/>
          </a:prstGeom>
          <a:ln w="12700">
            <a:miter lim="400000"/>
            <a:headEnd/>
            <a:tailEnd/>
          </a:ln>
        </p:spPr>
      </p:pic>
      <p:sp>
        <p:nvSpPr>
          <p:cNvPr id="150" name="Slide Number"/>
          <p:cNvSpPr txBox="true">
            <a:spLocks noGrp="true"/>
          </p:cNvSpPr>
          <p:nvPr>
            <p:ph type="sldNum" sz="quarter" idx="2"/>
          </p:nvPr>
        </p:nvSpPr>
        <p:spPr>
          <a:xfrm>
            <a:off x="8737600" y="6228082"/>
            <a:ext cx="245746" cy="256537"/>
          </a:xfrm>
          <a:prstGeom prst="rect">
            <a:avLst/>
          </a:prstGeom>
        </p:spPr>
        <p:txBody>
          <a:bodyPr lIns="45718" tIns="45718" rIns="45718" bIns="45718"/>
          <a:lstStyle/>
          <a:p>
            <a:fld id="{86CB4B4D-7CA3-9044-876B-883B54F8677D}" type="slidenum">
              <a:rPr/>
            </a:fld>
            <a:endParaRPr dirty="0"/>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p:cSld name="Servers">
    <p:bg>
      <p:bgPr>
        <a:gradFill flip="none" rotWithShape="true">
          <a:gsLst>
            <a:gs pos="0">
              <a:srgbClr val="005BB3"/>
            </a:gs>
            <a:gs pos="100000">
              <a:srgbClr val="7F48AE"/>
            </a:gs>
          </a:gsLst>
          <a:lin ang="19083966" scaled="false"/>
        </a:gradFill>
        <a:effectLst/>
      </p:bgPr>
    </p:bg>
    <p:spTree>
      <p:nvGrpSpPr>
        <p:cNvPr id="1" name=""/>
        <p:cNvGrpSpPr/>
        <p:nvPr/>
      </p:nvGrpSpPr>
      <p:grpSpPr>
        <a:xfrm>
          <a:off x="0" y="0"/>
          <a:ext cx="0" cy="0"/>
          <a:chOff x="0" y="0"/>
          <a:chExt cx="0" cy="0"/>
        </a:xfrm>
      </p:grpSpPr>
      <p:pic>
        <p:nvPicPr>
          <p:cNvPr id="157" name="Screen Shot 2020-03-09 at 5.42.38 PM.jpg" descr="Screen Shot 2020-03-09 at 5.42.38 PM.jpg"/>
          <p:cNvPicPr>
            <a:picLocks noChangeAspect="true"/>
          </p:cNvPicPr>
          <p:nvPr/>
        </p:nvPicPr>
        <p:blipFill>
          <a:blip r:embed="rId2" cstate="email">
            <a:alphaModFix amt="21473"/>
          </a:blip>
          <a:srcRect/>
          <a:stretch>
            <a:fillRect/>
          </a:stretch>
        </p:blipFill>
        <p:spPr>
          <a:xfrm>
            <a:off x="-2" y="-1"/>
            <a:ext cx="12192002" cy="6858001"/>
          </a:xfrm>
          <a:prstGeom prst="rect">
            <a:avLst/>
          </a:prstGeom>
          <a:ln w="12700">
            <a:miter lim="400000"/>
            <a:headEnd/>
            <a:tailEnd/>
          </a:ln>
        </p:spPr>
      </p:pic>
      <p:pic>
        <p:nvPicPr>
          <p:cNvPr id="158" name="Picture 22" descr="Picture 22"/>
          <p:cNvPicPr>
            <a:picLocks noChangeAspect="true"/>
          </p:cNvPicPr>
          <p:nvPr/>
        </p:nvPicPr>
        <p:blipFill>
          <a:blip r:embed="rId3"/>
          <a:stretch>
            <a:fillRect/>
          </a:stretch>
        </p:blipFill>
        <p:spPr>
          <a:xfrm>
            <a:off x="10909634" y="6409945"/>
            <a:ext cx="911978" cy="178636"/>
          </a:xfrm>
          <a:prstGeom prst="rect">
            <a:avLst/>
          </a:prstGeom>
          <a:ln w="12700">
            <a:miter lim="400000"/>
            <a:headEnd/>
            <a:tailEnd/>
          </a:ln>
        </p:spPr>
      </p:pic>
      <p:sp>
        <p:nvSpPr>
          <p:cNvPr id="159" name="Slide Number"/>
          <p:cNvSpPr txBox="true">
            <a:spLocks noGrp="true"/>
          </p:cNvSpPr>
          <p:nvPr>
            <p:ph type="sldNum" sz="quarter" idx="2"/>
          </p:nvPr>
        </p:nvSpPr>
        <p:spPr>
          <a:xfrm>
            <a:off x="8737600" y="6228082"/>
            <a:ext cx="245746" cy="256537"/>
          </a:xfrm>
          <a:prstGeom prst="rect">
            <a:avLst/>
          </a:prstGeom>
        </p:spPr>
        <p:txBody>
          <a:bodyPr lIns="45718" tIns="45718" rIns="45718" bIns="45718"/>
          <a:lstStyle/>
          <a:p>
            <a:fld id="{86CB4B4D-7CA3-9044-876B-883B54F8677D}" type="slidenum">
              <a:rPr/>
            </a:fld>
            <a:endParaRPr dirty="0"/>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p:cSld name="GRAD_stars copy">
    <p:spTree>
      <p:nvGrpSpPr>
        <p:cNvPr id="1" name=""/>
        <p:cNvGrpSpPr/>
        <p:nvPr/>
      </p:nvGrpSpPr>
      <p:grpSpPr>
        <a:xfrm>
          <a:off x="0" y="0"/>
          <a:ext cx="0" cy="0"/>
          <a:chOff x="0" y="0"/>
          <a:chExt cx="0" cy="0"/>
        </a:xfrm>
      </p:grpSpPr>
      <p:pic>
        <p:nvPicPr>
          <p:cNvPr id="173" name="Screen Shot 2020-03-02 at 1.22.45 PM.jpg" descr="Screen Shot 2020-03-02 at 1.22.45 PM.jpg"/>
          <p:cNvPicPr>
            <a:picLocks noChangeAspect="true"/>
          </p:cNvPicPr>
          <p:nvPr/>
        </p:nvPicPr>
        <p:blipFill>
          <a:blip r:embed="rId2" cstate="email">
            <a:alphaModFix amt="21748"/>
          </a:blip>
          <a:srcRect/>
          <a:stretch>
            <a:fillRect/>
          </a:stretch>
        </p:blipFill>
        <p:spPr>
          <a:xfrm flipH="true">
            <a:off x="0" y="-3"/>
            <a:ext cx="12192001" cy="6858002"/>
          </a:xfrm>
          <a:prstGeom prst="rect">
            <a:avLst/>
          </a:prstGeom>
          <a:ln w="12700">
            <a:miter lim="400000"/>
            <a:headEnd/>
            <a:tailEnd/>
          </a:ln>
        </p:spPr>
      </p:pic>
      <p:pic>
        <p:nvPicPr>
          <p:cNvPr id="174" name="Picture 8" descr="Picture 8"/>
          <p:cNvPicPr>
            <a:picLocks noChangeAspect="true"/>
          </p:cNvPicPr>
          <p:nvPr/>
        </p:nvPicPr>
        <p:blipFill>
          <a:blip r:embed="rId3"/>
          <a:stretch>
            <a:fillRect/>
          </a:stretch>
        </p:blipFill>
        <p:spPr>
          <a:xfrm>
            <a:off x="10909634" y="6409945"/>
            <a:ext cx="911978" cy="178636"/>
          </a:xfrm>
          <a:prstGeom prst="rect">
            <a:avLst/>
          </a:prstGeom>
          <a:ln w="12700">
            <a:miter lim="400000"/>
            <a:headEnd/>
            <a:tailEnd/>
          </a:ln>
        </p:spPr>
      </p:pic>
      <p:sp>
        <p:nvSpPr>
          <p:cNvPr id="175" name="Slide Number"/>
          <p:cNvSpPr txBox="true">
            <a:spLocks noGrp="true"/>
          </p:cNvSpPr>
          <p:nvPr>
            <p:ph type="sldNum" sz="quarter" idx="2"/>
          </p:nvPr>
        </p:nvSpPr>
        <p:spPr>
          <a:prstGeom prst="rect">
            <a:avLst/>
          </a:prstGeom>
        </p:spPr>
        <p:txBody>
          <a:bodyPr/>
          <a:lstStyle/>
          <a:p>
            <a:fld id="{86CB4B4D-7CA3-9044-876B-883B54F8677D}" type="slidenum">
              <a:rPr/>
            </a:fld>
            <a:endParaRPr dirty="0"/>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p:cSld name="6_Blank Color copy 4">
    <p:bg>
      <p:bgPr>
        <a:gradFill flip="none" rotWithShape="true">
          <a:gsLst>
            <a:gs pos="0">
              <a:srgbClr val="005BB3"/>
            </a:gs>
            <a:gs pos="100000">
              <a:srgbClr val="7F48AE"/>
            </a:gs>
          </a:gsLst>
          <a:lin ang="19083966" scaled="false"/>
        </a:gradFill>
        <a:effectLst/>
      </p:bgPr>
    </p:bg>
    <p:spTree>
      <p:nvGrpSpPr>
        <p:cNvPr id="1" name=""/>
        <p:cNvGrpSpPr/>
        <p:nvPr/>
      </p:nvGrpSpPr>
      <p:grpSpPr>
        <a:xfrm>
          <a:off x="0" y="0"/>
          <a:ext cx="0" cy="0"/>
          <a:chOff x="0" y="0"/>
          <a:chExt cx="0" cy="0"/>
        </a:xfrm>
      </p:grpSpPr>
      <p:pic>
        <p:nvPicPr>
          <p:cNvPr id="182" name="cloud-computing2.jpg" descr="cloud-computing2.jpg"/>
          <p:cNvPicPr>
            <a:picLocks noChangeAspect="true"/>
          </p:cNvPicPr>
          <p:nvPr/>
        </p:nvPicPr>
        <p:blipFill>
          <a:blip r:embed="rId2" cstate="email">
            <a:alphaModFix amt="31866"/>
          </a:blip>
          <a:srcRect/>
          <a:stretch>
            <a:fillRect/>
          </a:stretch>
        </p:blipFill>
        <p:spPr>
          <a:xfrm>
            <a:off x="0" y="0"/>
            <a:ext cx="12192001" cy="6858001"/>
          </a:xfrm>
          <a:prstGeom prst="rect">
            <a:avLst/>
          </a:prstGeom>
          <a:ln w="12700">
            <a:miter lim="400000"/>
            <a:headEnd/>
            <a:tailEnd/>
          </a:ln>
        </p:spPr>
      </p:pic>
      <p:pic>
        <p:nvPicPr>
          <p:cNvPr id="183" name="Picture 8" descr="Picture 8"/>
          <p:cNvPicPr>
            <a:picLocks noChangeAspect="true"/>
          </p:cNvPicPr>
          <p:nvPr/>
        </p:nvPicPr>
        <p:blipFill>
          <a:blip r:embed="rId3"/>
          <a:stretch>
            <a:fillRect/>
          </a:stretch>
        </p:blipFill>
        <p:spPr>
          <a:xfrm>
            <a:off x="10909634" y="6409945"/>
            <a:ext cx="911978" cy="178636"/>
          </a:xfrm>
          <a:prstGeom prst="rect">
            <a:avLst/>
          </a:prstGeom>
          <a:ln w="12700">
            <a:miter lim="400000"/>
            <a:headEnd/>
            <a:tailEnd/>
          </a:ln>
        </p:spPr>
      </p:pic>
      <p:sp>
        <p:nvSpPr>
          <p:cNvPr id="184" name="Slide Number"/>
          <p:cNvSpPr txBox="true">
            <a:spLocks noGrp="true"/>
          </p:cNvSpPr>
          <p:nvPr>
            <p:ph type="sldNum" sz="quarter" idx="2"/>
          </p:nvPr>
        </p:nvSpPr>
        <p:spPr>
          <a:xfrm>
            <a:off x="8737600" y="6228082"/>
            <a:ext cx="245746" cy="256537"/>
          </a:xfrm>
          <a:prstGeom prst="rect">
            <a:avLst/>
          </a:prstGeom>
        </p:spPr>
        <p:txBody>
          <a:bodyPr lIns="45718" tIns="45718" rIns="45718" bIns="45718"/>
          <a:lstStyle/>
          <a:p>
            <a:fld id="{86CB4B4D-7CA3-9044-876B-883B54F8677D}" type="slidenum">
              <a:rPr/>
            </a:fld>
            <a:endParaRPr dirty="0"/>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p:cSld name="GRAD_evolution copy">
    <p:spTree>
      <p:nvGrpSpPr>
        <p:cNvPr id="1" name=""/>
        <p:cNvGrpSpPr/>
        <p:nvPr/>
      </p:nvGrpSpPr>
      <p:grpSpPr>
        <a:xfrm>
          <a:off x="0" y="0"/>
          <a:ext cx="0" cy="0"/>
          <a:chOff x="0" y="0"/>
          <a:chExt cx="0" cy="0"/>
        </a:xfrm>
      </p:grpSpPr>
      <p:pic>
        <p:nvPicPr>
          <p:cNvPr id="191" name="cloud-computing2.jpg" descr="cloud-computing2.jpg"/>
          <p:cNvPicPr>
            <a:picLocks noChangeAspect="true"/>
          </p:cNvPicPr>
          <p:nvPr/>
        </p:nvPicPr>
        <p:blipFill>
          <a:blip r:embed="rId2" cstate="email">
            <a:alphaModFix amt="31866"/>
          </a:blip>
          <a:srcRect/>
          <a:stretch>
            <a:fillRect/>
          </a:stretch>
        </p:blipFill>
        <p:spPr>
          <a:xfrm>
            <a:off x="0" y="0"/>
            <a:ext cx="12192001" cy="6858001"/>
          </a:xfrm>
          <a:prstGeom prst="rect">
            <a:avLst/>
          </a:prstGeom>
          <a:ln w="12700">
            <a:miter lim="400000"/>
            <a:headEnd/>
            <a:tailEnd/>
          </a:ln>
        </p:spPr>
      </p:pic>
      <p:pic>
        <p:nvPicPr>
          <p:cNvPr id="192" name="Picture 8" descr="Picture 8"/>
          <p:cNvPicPr>
            <a:picLocks noChangeAspect="true"/>
          </p:cNvPicPr>
          <p:nvPr/>
        </p:nvPicPr>
        <p:blipFill>
          <a:blip r:embed="rId3"/>
          <a:stretch>
            <a:fillRect/>
          </a:stretch>
        </p:blipFill>
        <p:spPr>
          <a:xfrm>
            <a:off x="10909634" y="6409945"/>
            <a:ext cx="911978" cy="178636"/>
          </a:xfrm>
          <a:prstGeom prst="rect">
            <a:avLst/>
          </a:prstGeom>
          <a:ln w="12700">
            <a:miter lim="400000"/>
            <a:headEnd/>
            <a:tailEnd/>
          </a:ln>
        </p:spPr>
      </p:pic>
      <p:sp>
        <p:nvSpPr>
          <p:cNvPr id="193" name="Slide Number"/>
          <p:cNvSpPr txBox="true">
            <a:spLocks noGrp="true"/>
          </p:cNvSpPr>
          <p:nvPr>
            <p:ph type="sldNum" sz="quarter" idx="2"/>
          </p:nvPr>
        </p:nvSpPr>
        <p:spPr>
          <a:prstGeom prst="rect">
            <a:avLst/>
          </a:prstGeom>
        </p:spPr>
        <p:txBody>
          <a:bodyPr/>
          <a:lstStyle/>
          <a:p>
            <a:fld id="{86CB4B4D-7CA3-9044-876B-883B54F8677D}" type="slidenum">
              <a:rPr/>
            </a:fld>
            <a:endParaRPr dirty="0"/>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0">
  <p:cSld name="6_Blank Color copy 3">
    <p:bg>
      <p:bgPr>
        <a:gradFill flip="none" rotWithShape="true">
          <a:gsLst>
            <a:gs pos="0">
              <a:srgbClr val="005BB3"/>
            </a:gs>
            <a:gs pos="100000">
              <a:srgbClr val="7F48AE"/>
            </a:gs>
          </a:gsLst>
          <a:lin ang="19083966" scaled="false"/>
        </a:gradFill>
        <a:effectLst/>
      </p:bgPr>
    </p:bg>
    <p:spTree>
      <p:nvGrpSpPr>
        <p:cNvPr id="1" name=""/>
        <p:cNvGrpSpPr/>
        <p:nvPr/>
      </p:nvGrpSpPr>
      <p:grpSpPr>
        <a:xfrm>
          <a:off x="0" y="0"/>
          <a:ext cx="0" cy="0"/>
          <a:chOff x="0" y="0"/>
          <a:chExt cx="0" cy="0"/>
        </a:xfrm>
      </p:grpSpPr>
      <p:pic>
        <p:nvPicPr>
          <p:cNvPr id="200" name="3.jpg" descr="3.jpg"/>
          <p:cNvPicPr>
            <a:picLocks noChangeAspect="true"/>
          </p:cNvPicPr>
          <p:nvPr/>
        </p:nvPicPr>
        <p:blipFill>
          <a:blip r:embed="rId2" cstate="email">
            <a:alphaModFix amt="20748"/>
          </a:blip>
          <a:srcRect/>
          <a:stretch>
            <a:fillRect/>
          </a:stretch>
        </p:blipFill>
        <p:spPr>
          <a:xfrm>
            <a:off x="0" y="-1"/>
            <a:ext cx="12192001" cy="6858001"/>
          </a:xfrm>
          <a:prstGeom prst="rect">
            <a:avLst/>
          </a:prstGeom>
          <a:ln w="12700">
            <a:miter lim="400000"/>
            <a:headEnd/>
            <a:tailEnd/>
          </a:ln>
        </p:spPr>
      </p:pic>
      <p:pic>
        <p:nvPicPr>
          <p:cNvPr id="201" name="Picture 8" descr="Picture 8"/>
          <p:cNvPicPr>
            <a:picLocks noChangeAspect="true"/>
          </p:cNvPicPr>
          <p:nvPr/>
        </p:nvPicPr>
        <p:blipFill>
          <a:blip r:embed="rId3"/>
          <a:stretch>
            <a:fillRect/>
          </a:stretch>
        </p:blipFill>
        <p:spPr>
          <a:xfrm>
            <a:off x="10909634" y="6409945"/>
            <a:ext cx="911978" cy="178636"/>
          </a:xfrm>
          <a:prstGeom prst="rect">
            <a:avLst/>
          </a:prstGeom>
          <a:ln w="12700">
            <a:miter lim="400000"/>
            <a:headEnd/>
            <a:tailEnd/>
          </a:ln>
        </p:spPr>
      </p:pic>
      <p:sp>
        <p:nvSpPr>
          <p:cNvPr id="202" name="Slide Number"/>
          <p:cNvSpPr txBox="true">
            <a:spLocks noGrp="true"/>
          </p:cNvSpPr>
          <p:nvPr>
            <p:ph type="sldNum" sz="quarter" idx="2"/>
          </p:nvPr>
        </p:nvSpPr>
        <p:spPr>
          <a:xfrm>
            <a:off x="8737600" y="6228082"/>
            <a:ext cx="245746" cy="256537"/>
          </a:xfrm>
          <a:prstGeom prst="rect">
            <a:avLst/>
          </a:prstGeom>
        </p:spPr>
        <p:txBody>
          <a:bodyPr lIns="45718" tIns="45718" rIns="45718" bIns="45718"/>
          <a:lstStyle/>
          <a:p>
            <a:fld id="{86CB4B4D-7CA3-9044-876B-883B54F8677D}" type="slidenum">
              <a:rPr/>
            </a:fld>
            <a:endParaRPr dirty="0"/>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0">
  <p:cSld name="1_GRAD_evolution copy 5">
    <p:spTree>
      <p:nvGrpSpPr>
        <p:cNvPr id="1" name=""/>
        <p:cNvGrpSpPr/>
        <p:nvPr/>
      </p:nvGrpSpPr>
      <p:grpSpPr>
        <a:xfrm>
          <a:off x="0" y="0"/>
          <a:ext cx="0" cy="0"/>
          <a:chOff x="0" y="0"/>
          <a:chExt cx="0" cy="0"/>
        </a:xfrm>
      </p:grpSpPr>
      <p:pic>
        <p:nvPicPr>
          <p:cNvPr id="217" name="Screen Shot 2020-03-10 at 3.46.48 PM.jpg" descr="Screen Shot 2020-03-10 at 3.46.48 PM.jpg"/>
          <p:cNvPicPr>
            <a:picLocks noChangeAspect="true"/>
          </p:cNvPicPr>
          <p:nvPr/>
        </p:nvPicPr>
        <p:blipFill>
          <a:blip r:embed="rId2" cstate="email">
            <a:alphaModFix amt="31866"/>
          </a:blip>
          <a:srcRect/>
          <a:stretch>
            <a:fillRect/>
          </a:stretch>
        </p:blipFill>
        <p:spPr>
          <a:xfrm rot="956790">
            <a:off x="-707496" y="-1542883"/>
            <a:ext cx="13606860" cy="9943704"/>
          </a:xfrm>
          <a:custGeom>
            <a:avLst/>
            <a:gdLst/>
            <a:ahLst/>
            <a:cxnLst>
              <a:cxn ang="0">
                <a:pos x="wd2" y="hd2"/>
              </a:cxn>
              <a:cxn ang="5400000">
                <a:pos x="wd2" y="hd2"/>
              </a:cxn>
              <a:cxn ang="10800000">
                <a:pos x="wd2" y="hd2"/>
              </a:cxn>
              <a:cxn ang="16200000">
                <a:pos x="wd2" y="hd2"/>
              </a:cxn>
            </a:cxnLst>
            <a:rect l="0" t="0" r="r" b="b"/>
            <a:pathLst>
              <a:path w="21600" h="21600" extrusionOk="false">
                <a:moveTo>
                  <a:pt x="18609" y="0"/>
                </a:moveTo>
                <a:lnTo>
                  <a:pt x="0" y="7276"/>
                </a:lnTo>
                <a:lnTo>
                  <a:pt x="2991" y="21600"/>
                </a:lnTo>
                <a:lnTo>
                  <a:pt x="21600" y="14324"/>
                </a:lnTo>
                <a:lnTo>
                  <a:pt x="18609" y="0"/>
                </a:lnTo>
                <a:close/>
              </a:path>
            </a:pathLst>
          </a:custGeom>
          <a:ln w="12700">
            <a:miter lim="400000"/>
            <a:headEnd/>
            <a:tailEnd/>
          </a:ln>
        </p:spPr>
      </p:pic>
      <p:pic>
        <p:nvPicPr>
          <p:cNvPr id="218" name="Picture 8" descr="Picture 8"/>
          <p:cNvPicPr>
            <a:picLocks noChangeAspect="true"/>
          </p:cNvPicPr>
          <p:nvPr/>
        </p:nvPicPr>
        <p:blipFill>
          <a:blip r:embed="rId3"/>
          <a:stretch>
            <a:fillRect/>
          </a:stretch>
        </p:blipFill>
        <p:spPr>
          <a:xfrm>
            <a:off x="10909634" y="6409945"/>
            <a:ext cx="911978" cy="178636"/>
          </a:xfrm>
          <a:prstGeom prst="rect">
            <a:avLst/>
          </a:prstGeom>
          <a:ln w="12700">
            <a:miter lim="400000"/>
            <a:headEnd/>
            <a:tailEnd/>
          </a:ln>
        </p:spPr>
      </p:pic>
      <p:sp>
        <p:nvSpPr>
          <p:cNvPr id="219" name="Slide Number"/>
          <p:cNvSpPr txBox="true">
            <a:spLocks noGrp="true"/>
          </p:cNvSpPr>
          <p:nvPr>
            <p:ph type="sldNum" sz="quarter" idx="2"/>
          </p:nvPr>
        </p:nvSpPr>
        <p:spPr>
          <a:prstGeom prst="rect">
            <a:avLst/>
          </a:prstGeom>
        </p:spPr>
        <p:txBody>
          <a:bodyPr/>
          <a:lstStyle/>
          <a:p>
            <a:fld id="{86CB4B4D-7CA3-9044-876B-883B54F8677D}" type="slidenum">
              <a:rPr/>
            </a:fld>
            <a:endParaRPr dirty="0"/>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reserve="1" showMasterSp="0">
  <p:cSld name="2_GRAD_evolution copy 5">
    <p:spTree>
      <p:nvGrpSpPr>
        <p:cNvPr id="1" name=""/>
        <p:cNvGrpSpPr/>
        <p:nvPr/>
      </p:nvGrpSpPr>
      <p:grpSpPr>
        <a:xfrm>
          <a:off x="0" y="0"/>
          <a:ext cx="0" cy="0"/>
          <a:chOff x="0" y="0"/>
          <a:chExt cx="0" cy="0"/>
        </a:xfrm>
      </p:grpSpPr>
      <p:pic>
        <p:nvPicPr>
          <p:cNvPr id="217" name="Screen Shot 2020-03-10 at 3.46.48 PM.jpg" descr="Screen Shot 2020-03-10 at 3.46.48 PM.jpg"/>
          <p:cNvPicPr>
            <a:picLocks noChangeAspect="true"/>
          </p:cNvPicPr>
          <p:nvPr/>
        </p:nvPicPr>
        <p:blipFill>
          <a:blip r:embed="rId2" cstate="email">
            <a:alphaModFix amt="73000"/>
            <a:extLst>
              <a:ext uri="{BEBA8EAE-BF5A-486C-A8C5-ECC9F3942E4B}">
                <a14:imgProps xmlns:a14="http://schemas.microsoft.com/office/drawing/2010/main">
                  <a14:imgLayer r:embed="rId3">
                    <a14:imgEffect>
                      <a14:brightnessContrast bright="16000"/>
                    </a14:imgEffect>
                    <a14:imgEffect>
                      <a14:colorTemperature colorTemp="7245"/>
                    </a14:imgEffect>
                  </a14:imgLayer>
                </a14:imgProps>
              </a:ext>
            </a:extLst>
          </a:blip>
          <a:srcRect/>
          <a:stretch>
            <a:fillRect/>
          </a:stretch>
        </p:blipFill>
        <p:spPr>
          <a:xfrm rot="956790">
            <a:off x="-707496" y="-1542883"/>
            <a:ext cx="13606860" cy="9943704"/>
          </a:xfrm>
          <a:custGeom>
            <a:avLst/>
            <a:gdLst/>
            <a:ahLst/>
            <a:cxnLst>
              <a:cxn ang="0">
                <a:pos x="wd2" y="hd2"/>
              </a:cxn>
              <a:cxn ang="5400000">
                <a:pos x="wd2" y="hd2"/>
              </a:cxn>
              <a:cxn ang="10800000">
                <a:pos x="wd2" y="hd2"/>
              </a:cxn>
              <a:cxn ang="16200000">
                <a:pos x="wd2" y="hd2"/>
              </a:cxn>
            </a:cxnLst>
            <a:rect l="0" t="0" r="r" b="b"/>
            <a:pathLst>
              <a:path w="21600" h="21600" extrusionOk="false">
                <a:moveTo>
                  <a:pt x="18609" y="0"/>
                </a:moveTo>
                <a:lnTo>
                  <a:pt x="0" y="7276"/>
                </a:lnTo>
                <a:lnTo>
                  <a:pt x="2991" y="21600"/>
                </a:lnTo>
                <a:lnTo>
                  <a:pt x="21600" y="14324"/>
                </a:lnTo>
                <a:lnTo>
                  <a:pt x="18609" y="0"/>
                </a:lnTo>
                <a:close/>
              </a:path>
            </a:pathLst>
          </a:custGeom>
          <a:ln w="12700">
            <a:miter lim="400000"/>
            <a:headEnd/>
            <a:tailEnd/>
          </a:ln>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p:cSld name="bet1 copy 7">
    <p:spTree>
      <p:nvGrpSpPr>
        <p:cNvPr id="1" name=""/>
        <p:cNvGrpSpPr/>
        <p:nvPr/>
      </p:nvGrpSpPr>
      <p:grpSpPr>
        <a:xfrm>
          <a:off x="0" y="0"/>
          <a:ext cx="0" cy="0"/>
          <a:chOff x="0" y="0"/>
          <a:chExt cx="0" cy="0"/>
        </a:xfrm>
      </p:grpSpPr>
      <p:pic>
        <p:nvPicPr>
          <p:cNvPr id="44" name="Untitled-3.jpg" descr="Untitled-3.jpg"/>
          <p:cNvPicPr>
            <a:picLocks noChangeAspect="true"/>
          </p:cNvPicPr>
          <p:nvPr/>
        </p:nvPicPr>
        <p:blipFill>
          <a:blip r:embed="rId2" cstate="email">
            <a:alphaModFix amt="15899"/>
          </a:blip>
          <a:srcRect/>
          <a:stretch>
            <a:fillRect/>
          </a:stretch>
        </p:blipFill>
        <p:spPr>
          <a:xfrm rot="21264212">
            <a:off x="-323801" y="-577250"/>
            <a:ext cx="12802792" cy="7635801"/>
          </a:xfrm>
          <a:custGeom>
            <a:avLst/>
            <a:gdLst/>
            <a:ahLst/>
            <a:cxnLst>
              <a:cxn ang="0">
                <a:pos x="wd2" y="hd2"/>
              </a:cxn>
              <a:cxn ang="5400000">
                <a:pos x="wd2" y="hd2"/>
              </a:cxn>
              <a:cxn ang="10800000">
                <a:pos x="wd2" y="hd2"/>
              </a:cxn>
              <a:cxn ang="16200000">
                <a:pos x="wd2" y="hd2"/>
              </a:cxn>
            </a:cxnLst>
            <a:rect l="0" t="0" r="r" b="b"/>
            <a:pathLst>
              <a:path w="21600" h="21600" extrusionOk="false">
                <a:moveTo>
                  <a:pt x="1128" y="0"/>
                </a:moveTo>
                <a:lnTo>
                  <a:pt x="0" y="19306"/>
                </a:lnTo>
                <a:lnTo>
                  <a:pt x="13960" y="21600"/>
                </a:lnTo>
                <a:lnTo>
                  <a:pt x="20534" y="21600"/>
                </a:lnTo>
                <a:lnTo>
                  <a:pt x="21600" y="3363"/>
                </a:lnTo>
                <a:lnTo>
                  <a:pt x="1128" y="0"/>
                </a:lnTo>
                <a:close/>
              </a:path>
            </a:pathLst>
          </a:custGeom>
          <a:ln w="12700">
            <a:miter lim="400000"/>
            <a:headEnd/>
            <a:tailEnd/>
          </a:ln>
        </p:spPr>
      </p:pic>
      <p:pic>
        <p:nvPicPr>
          <p:cNvPr id="45" name="Picture 5" descr="Picture 5"/>
          <p:cNvPicPr>
            <a:picLocks noChangeAspect="true"/>
          </p:cNvPicPr>
          <p:nvPr/>
        </p:nvPicPr>
        <p:blipFill>
          <a:blip r:embed="rId3"/>
          <a:stretch>
            <a:fillRect/>
          </a:stretch>
        </p:blipFill>
        <p:spPr>
          <a:xfrm>
            <a:off x="10909634" y="6409945"/>
            <a:ext cx="911978" cy="178636"/>
          </a:xfrm>
          <a:prstGeom prst="rect">
            <a:avLst/>
          </a:prstGeom>
          <a:ln w="12700">
            <a:miter lim="400000"/>
            <a:headEnd/>
            <a:tailEnd/>
          </a:ln>
        </p:spPr>
      </p:pic>
      <p:sp>
        <p:nvSpPr>
          <p:cNvPr id="46" name="Slide Number"/>
          <p:cNvSpPr txBox="true">
            <a:spLocks noGrp="true"/>
          </p:cNvSpPr>
          <p:nvPr>
            <p:ph type="sldNum" sz="quarter" idx="2"/>
          </p:nvPr>
        </p:nvSpPr>
        <p:spPr>
          <a:prstGeom prst="rect">
            <a:avLst/>
          </a:prstGeom>
        </p:spPr>
        <p:txBody>
          <a:bodyPr/>
          <a:lstStyle/>
          <a:p>
            <a:fld id="{86CB4B4D-7CA3-9044-876B-883B54F8677D}" type="slidenum">
              <a:rPr/>
            </a:fld>
            <a:endParaRPr dirty="0"/>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showMasterSp="0">
  <p:cSld name="6_Blank Color copy 5">
    <p:bg>
      <p:bgPr>
        <a:gradFill flip="none" rotWithShape="true">
          <a:gsLst>
            <a:gs pos="0">
              <a:srgbClr val="1DBDFF"/>
            </a:gs>
            <a:gs pos="9227">
              <a:srgbClr val="2095E7"/>
            </a:gs>
            <a:gs pos="26548">
              <a:srgbClr val="236CCF"/>
            </a:gs>
            <a:gs pos="100000">
              <a:srgbClr val="530E9E"/>
            </a:gs>
          </a:gsLst>
          <a:lin ang="19083966" scaled="false"/>
        </a:gradFill>
        <a:effectLst/>
      </p:bgPr>
    </p:bg>
    <p:spTree>
      <p:nvGrpSpPr>
        <p:cNvPr id="1" name=""/>
        <p:cNvGrpSpPr/>
        <p:nvPr/>
      </p:nvGrpSpPr>
      <p:grpSpPr>
        <a:xfrm>
          <a:off x="0" y="0"/>
          <a:ext cx="0" cy="0"/>
          <a:chOff x="0" y="0"/>
          <a:chExt cx="0" cy="0"/>
        </a:xfrm>
      </p:grpSpPr>
      <p:pic>
        <p:nvPicPr>
          <p:cNvPr id="287" name="Screen Shot 2020-03-10 at 4.28.58 PM.jpg" descr="Screen Shot 2020-03-10 at 4.28.58 PM.jpg"/>
          <p:cNvPicPr>
            <a:picLocks noChangeAspect="true"/>
          </p:cNvPicPr>
          <p:nvPr/>
        </p:nvPicPr>
        <p:blipFill>
          <a:blip r:embed="rId2" cstate="email">
            <a:alphaModFix amt="15808"/>
          </a:blip>
          <a:srcRect/>
          <a:stretch>
            <a:fillRect/>
          </a:stretch>
        </p:blipFill>
        <p:spPr>
          <a:xfrm rot="14308">
            <a:off x="-14220" y="-25342"/>
            <a:ext cx="12220576" cy="6908801"/>
          </a:xfrm>
          <a:custGeom>
            <a:avLst/>
            <a:gdLst/>
            <a:ahLst/>
            <a:cxnLst>
              <a:cxn ang="0">
                <a:pos x="wd2" y="hd2"/>
              </a:cxn>
              <a:cxn ang="5400000">
                <a:pos x="wd2" y="hd2"/>
              </a:cxn>
              <a:cxn ang="10800000">
                <a:pos x="wd2" y="hd2"/>
              </a:cxn>
              <a:cxn ang="16200000">
                <a:pos x="wd2" y="hd2"/>
              </a:cxn>
            </a:cxnLst>
            <a:rect l="0" t="0" r="r" b="b"/>
            <a:pathLst>
              <a:path w="21600" h="21600" extrusionOk="false">
                <a:moveTo>
                  <a:pt x="21549" y="0"/>
                </a:moveTo>
                <a:lnTo>
                  <a:pt x="0" y="159"/>
                </a:lnTo>
                <a:lnTo>
                  <a:pt x="50" y="21600"/>
                </a:lnTo>
                <a:lnTo>
                  <a:pt x="21600" y="21441"/>
                </a:lnTo>
                <a:lnTo>
                  <a:pt x="21549" y="0"/>
                </a:lnTo>
                <a:close/>
              </a:path>
            </a:pathLst>
          </a:custGeom>
          <a:ln w="12700">
            <a:miter lim="400000"/>
            <a:headEnd/>
            <a:tailEnd/>
          </a:ln>
        </p:spPr>
      </p:pic>
      <p:pic>
        <p:nvPicPr>
          <p:cNvPr id="288" name="Picture 8" descr="Picture 8"/>
          <p:cNvPicPr>
            <a:picLocks noChangeAspect="true"/>
          </p:cNvPicPr>
          <p:nvPr/>
        </p:nvPicPr>
        <p:blipFill>
          <a:blip r:embed="rId3"/>
          <a:stretch>
            <a:fillRect/>
          </a:stretch>
        </p:blipFill>
        <p:spPr>
          <a:xfrm>
            <a:off x="10909634" y="6409945"/>
            <a:ext cx="911978" cy="178636"/>
          </a:xfrm>
          <a:prstGeom prst="rect">
            <a:avLst/>
          </a:prstGeom>
          <a:ln w="12700">
            <a:miter lim="400000"/>
            <a:headEnd/>
            <a:tailEnd/>
          </a:ln>
        </p:spPr>
      </p:pic>
      <p:sp>
        <p:nvSpPr>
          <p:cNvPr id="289" name="Slide Number"/>
          <p:cNvSpPr txBox="true">
            <a:spLocks noGrp="true"/>
          </p:cNvSpPr>
          <p:nvPr>
            <p:ph type="sldNum" sz="quarter" idx="2"/>
          </p:nvPr>
        </p:nvSpPr>
        <p:spPr>
          <a:xfrm>
            <a:off x="8737600" y="6228082"/>
            <a:ext cx="245746" cy="256537"/>
          </a:xfrm>
          <a:prstGeom prst="rect">
            <a:avLst/>
          </a:prstGeom>
        </p:spPr>
        <p:txBody>
          <a:bodyPr lIns="45718" tIns="45718" rIns="45718" bIns="45718"/>
          <a:lstStyle/>
          <a:p>
            <a:fld id="{86CB4B4D-7CA3-9044-876B-883B54F8677D}" type="slidenum">
              <a:rPr/>
            </a:fld>
            <a:endParaRPr dirty="0"/>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3_Blue Title Slide">
    <p:bg>
      <p:bgPr>
        <a:gradFill>
          <a:gsLst>
            <a:gs pos="35000">
              <a:srgbClr val="29ADFE"/>
            </a:gs>
            <a:gs pos="74000">
              <a:schemeClr val="accent4">
                <a:lumMod val="75000"/>
              </a:schemeClr>
            </a:gs>
          </a:gsLst>
          <a:lin ang="2640000" scaled="false"/>
        </a:gradFill>
        <a:effectLst/>
      </p:bgPr>
    </p:bg>
    <p:spTree>
      <p:nvGrpSpPr>
        <p:cNvPr id="1" name=""/>
        <p:cNvGrpSpPr/>
        <p:nvPr/>
      </p:nvGrpSpPr>
      <p:grpSpPr>
        <a:xfrm>
          <a:off x="0" y="0"/>
          <a:ext cx="0" cy="0"/>
          <a:chOff x="0" y="0"/>
          <a:chExt cx="0" cy="0"/>
        </a:xfrm>
      </p:grpSpPr>
      <p:sp>
        <p:nvSpPr>
          <p:cNvPr id="4" name="Rectangle 3"/>
          <p:cNvSpPr/>
          <p:nvPr userDrawn="true"/>
        </p:nvSpPr>
        <p:spPr>
          <a:xfrm>
            <a:off x="12700" y="0"/>
            <a:ext cx="12192000" cy="6858000"/>
          </a:xfrm>
          <a:prstGeom prst="rect">
            <a:avLst/>
          </a:prstGeom>
          <a:gradFill flip="none" rotWithShape="true">
            <a:gsLst>
              <a:gs pos="0">
                <a:srgbClr val="1FA1E0"/>
              </a:gs>
              <a:gs pos="100000">
                <a:srgbClr val="5629D7"/>
              </a:gs>
            </a:gsLst>
            <a:lin ang="0" scaled="true"/>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userDrawn="true"/>
        </p:nvSpPr>
        <p:spPr>
          <a:xfrm>
            <a:off x="12700" y="0"/>
            <a:ext cx="12192000" cy="6858000"/>
          </a:xfrm>
          <a:prstGeom prst="rect">
            <a:avLst/>
          </a:prstGeom>
          <a:gradFill flip="none" rotWithShape="true">
            <a:gsLst>
              <a:gs pos="0">
                <a:srgbClr val="1FA1E0">
                  <a:alpha val="59000"/>
                </a:srgbClr>
              </a:gs>
              <a:gs pos="100000">
                <a:srgbClr val="5629D7"/>
              </a:gs>
            </a:gsLst>
            <a:lin ang="0" scaled="true"/>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true"/>
          </p:cNvPicPr>
          <p:nvPr userDrawn="true"/>
        </p:nvPicPr>
        <p:blipFill>
          <a:blip r:embed="rId2" cstate="email"/>
          <a:stretch>
            <a:fillRect/>
          </a:stretch>
        </p:blipFill>
        <p:spPr>
          <a:xfrm>
            <a:off x="10433330" y="6373067"/>
            <a:ext cx="892807" cy="213403"/>
          </a:xfrm>
          <a:prstGeom prst="rect">
            <a:avLst/>
          </a:prstGeom>
        </p:spPr>
      </p:pic>
      <p:pic>
        <p:nvPicPr>
          <p:cNvPr id="6" name="Picture 5"/>
          <p:cNvPicPr>
            <a:picLocks noChangeAspect="true"/>
          </p:cNvPicPr>
          <p:nvPr userDrawn="true"/>
        </p:nvPicPr>
        <p:blipFill>
          <a:blip r:embed="rId3" cstate="email"/>
          <a:stretch>
            <a:fillRect/>
          </a:stretch>
        </p:blipFill>
        <p:spPr>
          <a:xfrm>
            <a:off x="1052517" y="6357938"/>
            <a:ext cx="1178269" cy="23068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Click="false">
        <p14:vortex dir="r"/>
      </p:transition>
    </mc:Choice>
    <mc:Fallback>
      <p:transition advClick="false">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p:cSld name="bet1 copy 11">
    <p:spTree>
      <p:nvGrpSpPr>
        <p:cNvPr id="1" name=""/>
        <p:cNvGrpSpPr/>
        <p:nvPr/>
      </p:nvGrpSpPr>
      <p:grpSpPr>
        <a:xfrm>
          <a:off x="0" y="0"/>
          <a:ext cx="0" cy="0"/>
          <a:chOff x="0" y="0"/>
          <a:chExt cx="0" cy="0"/>
        </a:xfrm>
      </p:grpSpPr>
      <p:pic>
        <p:nvPicPr>
          <p:cNvPr id="53" name="Untitled-1.jpg" descr="Untitled-1.jpg"/>
          <p:cNvPicPr>
            <a:picLocks noChangeAspect="true"/>
          </p:cNvPicPr>
          <p:nvPr/>
        </p:nvPicPr>
        <p:blipFill>
          <a:blip r:embed="rId2" cstate="email">
            <a:alphaModFix amt="23494"/>
          </a:blip>
          <a:srcRect/>
          <a:stretch>
            <a:fillRect/>
          </a:stretch>
        </p:blipFill>
        <p:spPr>
          <a:xfrm>
            <a:off x="-446" y="-1"/>
            <a:ext cx="12192002" cy="6858001"/>
          </a:xfrm>
          <a:prstGeom prst="rect">
            <a:avLst/>
          </a:prstGeom>
          <a:ln w="12700">
            <a:miter lim="400000"/>
            <a:headEnd/>
            <a:tailEnd/>
          </a:ln>
        </p:spPr>
      </p:pic>
      <p:pic>
        <p:nvPicPr>
          <p:cNvPr id="54" name="Picture 5" descr="Picture 5"/>
          <p:cNvPicPr>
            <a:picLocks noChangeAspect="true"/>
          </p:cNvPicPr>
          <p:nvPr/>
        </p:nvPicPr>
        <p:blipFill>
          <a:blip r:embed="rId3"/>
          <a:stretch>
            <a:fillRect/>
          </a:stretch>
        </p:blipFill>
        <p:spPr>
          <a:xfrm>
            <a:off x="10909634" y="6409945"/>
            <a:ext cx="911978" cy="178636"/>
          </a:xfrm>
          <a:prstGeom prst="rect">
            <a:avLst/>
          </a:prstGeom>
          <a:ln w="12700">
            <a:miter lim="400000"/>
            <a:headEnd/>
            <a:tailEnd/>
          </a:ln>
        </p:spPr>
      </p:pic>
      <p:sp>
        <p:nvSpPr>
          <p:cNvPr id="55" name="Slide Number"/>
          <p:cNvSpPr txBox="true">
            <a:spLocks noGrp="true"/>
          </p:cNvSpPr>
          <p:nvPr>
            <p:ph type="sldNum" sz="quarter" idx="2"/>
          </p:nvPr>
        </p:nvSpPr>
        <p:spPr>
          <a:prstGeom prst="rect">
            <a:avLst/>
          </a:prstGeom>
        </p:spPr>
        <p:txBody>
          <a:bodyPr/>
          <a:lstStyle/>
          <a:p>
            <a:fld id="{86CB4B4D-7CA3-9044-876B-883B54F8677D}" type="slidenum">
              <a:rPr/>
            </a:fld>
            <a:endParaRPr dirty="0"/>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p:cSld name="bet1 copy 12">
    <p:spTree>
      <p:nvGrpSpPr>
        <p:cNvPr id="1" name=""/>
        <p:cNvGrpSpPr/>
        <p:nvPr/>
      </p:nvGrpSpPr>
      <p:grpSpPr>
        <a:xfrm>
          <a:off x="0" y="0"/>
          <a:ext cx="0" cy="0"/>
          <a:chOff x="0" y="0"/>
          <a:chExt cx="0" cy="0"/>
        </a:xfrm>
      </p:grpSpPr>
      <p:pic>
        <p:nvPicPr>
          <p:cNvPr id="62" name="Picture 5" descr="Picture 5"/>
          <p:cNvPicPr>
            <a:picLocks noChangeAspect="true"/>
          </p:cNvPicPr>
          <p:nvPr/>
        </p:nvPicPr>
        <p:blipFill>
          <a:blip r:embed="rId2"/>
          <a:stretch>
            <a:fillRect/>
          </a:stretch>
        </p:blipFill>
        <p:spPr>
          <a:xfrm>
            <a:off x="10909634" y="6409945"/>
            <a:ext cx="911978" cy="178636"/>
          </a:xfrm>
          <a:prstGeom prst="rect">
            <a:avLst/>
          </a:prstGeom>
          <a:ln w="12700">
            <a:miter lim="400000"/>
            <a:headEnd/>
            <a:tailEnd/>
          </a:ln>
        </p:spPr>
      </p:pic>
      <p:sp>
        <p:nvSpPr>
          <p:cNvPr id="63" name="Slide Number"/>
          <p:cNvSpPr txBox="true">
            <a:spLocks noGrp="true"/>
          </p:cNvSpPr>
          <p:nvPr>
            <p:ph type="sldNum" sz="quarter" idx="2"/>
          </p:nvPr>
        </p:nvSpPr>
        <p:spPr>
          <a:prstGeom prst="rect">
            <a:avLst/>
          </a:prstGeom>
        </p:spPr>
        <p:txBody>
          <a:bodyPr/>
          <a:lstStyle/>
          <a:p>
            <a:fld id="{86CB4B4D-7CA3-9044-876B-883B54F8677D}" type="slidenum">
              <a:rPr/>
            </a:fld>
            <a:endParaRPr dirty="0"/>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p:cSld name="bet1 copy 13">
    <p:bg>
      <p:bgPr>
        <a:gradFill flip="none" rotWithShape="true">
          <a:gsLst>
            <a:gs pos="0">
              <a:srgbClr val="752FB7"/>
            </a:gs>
            <a:gs pos="52999">
              <a:srgbClr val="188DFF"/>
            </a:gs>
            <a:gs pos="100000">
              <a:srgbClr val="1DBDFF"/>
            </a:gs>
          </a:gsLst>
          <a:lin ang="2700000" scaled="false"/>
        </a:gradFill>
        <a:effectLst/>
      </p:bgPr>
    </p:bg>
    <p:spTree>
      <p:nvGrpSpPr>
        <p:cNvPr id="1" name=""/>
        <p:cNvGrpSpPr/>
        <p:nvPr/>
      </p:nvGrpSpPr>
      <p:grpSpPr>
        <a:xfrm>
          <a:off x="0" y="0"/>
          <a:ext cx="0" cy="0"/>
          <a:chOff x="0" y="0"/>
          <a:chExt cx="0" cy="0"/>
        </a:xfrm>
      </p:grpSpPr>
      <p:pic>
        <p:nvPicPr>
          <p:cNvPr id="70" name="Picture 5" descr="Picture 5"/>
          <p:cNvPicPr>
            <a:picLocks noChangeAspect="true"/>
          </p:cNvPicPr>
          <p:nvPr/>
        </p:nvPicPr>
        <p:blipFill>
          <a:blip r:embed="rId2"/>
          <a:stretch>
            <a:fillRect/>
          </a:stretch>
        </p:blipFill>
        <p:spPr>
          <a:xfrm>
            <a:off x="10909634" y="6409945"/>
            <a:ext cx="911978" cy="178636"/>
          </a:xfrm>
          <a:prstGeom prst="rect">
            <a:avLst/>
          </a:prstGeom>
          <a:ln w="12700">
            <a:miter lim="400000"/>
            <a:headEnd/>
            <a:tailEnd/>
          </a:ln>
        </p:spPr>
      </p:pic>
      <p:sp>
        <p:nvSpPr>
          <p:cNvPr id="71" name="Slide Number"/>
          <p:cNvSpPr txBox="true">
            <a:spLocks noGrp="true"/>
          </p:cNvSpPr>
          <p:nvPr>
            <p:ph type="sldNum" sz="quarter" idx="2"/>
          </p:nvPr>
        </p:nvSpPr>
        <p:spPr>
          <a:prstGeom prst="rect">
            <a:avLst/>
          </a:prstGeom>
        </p:spPr>
        <p:txBody>
          <a:bodyPr/>
          <a:lstStyle/>
          <a:p>
            <a:fld id="{86CB4B4D-7CA3-9044-876B-883B54F8677D}" type="slidenum">
              <a:rPr/>
            </a:fld>
            <a:endParaRPr dirty="0"/>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p:cSld name="bet1 copy 2">
    <p:spTree>
      <p:nvGrpSpPr>
        <p:cNvPr id="1" name=""/>
        <p:cNvGrpSpPr/>
        <p:nvPr/>
      </p:nvGrpSpPr>
      <p:grpSpPr>
        <a:xfrm>
          <a:off x="0" y="0"/>
          <a:ext cx="0" cy="0"/>
          <a:chOff x="0" y="0"/>
          <a:chExt cx="0" cy="0"/>
        </a:xfrm>
      </p:grpSpPr>
      <p:pic>
        <p:nvPicPr>
          <p:cNvPr id="78" name="_.jpg" descr="_.jpg"/>
          <p:cNvPicPr>
            <a:picLocks noChangeAspect="true"/>
          </p:cNvPicPr>
          <p:nvPr/>
        </p:nvPicPr>
        <p:blipFill>
          <a:blip r:embed="rId2" cstate="email">
            <a:alphaModFix amt="20460"/>
          </a:blip>
          <a:srcRect/>
          <a:stretch>
            <a:fillRect/>
          </a:stretch>
        </p:blipFill>
        <p:spPr>
          <a:xfrm flipH="true">
            <a:off x="-1" y="-1"/>
            <a:ext cx="12192002" cy="6858001"/>
          </a:xfrm>
          <a:prstGeom prst="rect">
            <a:avLst/>
          </a:prstGeom>
          <a:ln w="12700">
            <a:miter lim="400000"/>
            <a:headEnd/>
            <a:tailEnd/>
          </a:ln>
        </p:spPr>
      </p:pic>
      <p:pic>
        <p:nvPicPr>
          <p:cNvPr id="79" name="Picture 5" descr="Picture 5"/>
          <p:cNvPicPr>
            <a:picLocks noChangeAspect="true"/>
          </p:cNvPicPr>
          <p:nvPr/>
        </p:nvPicPr>
        <p:blipFill>
          <a:blip r:embed="rId3"/>
          <a:stretch>
            <a:fillRect/>
          </a:stretch>
        </p:blipFill>
        <p:spPr>
          <a:xfrm>
            <a:off x="10909634" y="6409945"/>
            <a:ext cx="911978" cy="178636"/>
          </a:xfrm>
          <a:prstGeom prst="rect">
            <a:avLst/>
          </a:prstGeom>
          <a:ln w="12700">
            <a:miter lim="400000"/>
            <a:headEnd/>
            <a:tailEnd/>
          </a:ln>
        </p:spPr>
      </p:pic>
      <p:sp>
        <p:nvSpPr>
          <p:cNvPr id="80" name="Slide Number"/>
          <p:cNvSpPr txBox="true">
            <a:spLocks noGrp="true"/>
          </p:cNvSpPr>
          <p:nvPr>
            <p:ph type="sldNum" sz="quarter" idx="2"/>
          </p:nvPr>
        </p:nvSpPr>
        <p:spPr>
          <a:prstGeom prst="rect">
            <a:avLst/>
          </a:prstGeom>
        </p:spPr>
        <p:txBody>
          <a:bodyPr/>
          <a:lstStyle/>
          <a:p>
            <a:fld id="{86CB4B4D-7CA3-9044-876B-883B54F8677D}" type="slidenum">
              <a:rPr/>
            </a:fld>
            <a:endParaRPr dirty="0"/>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p:cSld name="bet1 copy">
    <p:spTree>
      <p:nvGrpSpPr>
        <p:cNvPr id="1" name=""/>
        <p:cNvGrpSpPr/>
        <p:nvPr/>
      </p:nvGrpSpPr>
      <p:grpSpPr>
        <a:xfrm>
          <a:off x="0" y="0"/>
          <a:ext cx="0" cy="0"/>
          <a:chOff x="0" y="0"/>
          <a:chExt cx="0" cy="0"/>
        </a:xfrm>
      </p:grpSpPr>
      <p:pic>
        <p:nvPicPr>
          <p:cNvPr id="87" name="Screen Shot 2020-03-09 at 4.59.03 PM.jpg" descr="Screen Shot 2020-03-09 at 4.59.03 PM.jpg"/>
          <p:cNvPicPr>
            <a:picLocks noChangeAspect="true"/>
          </p:cNvPicPr>
          <p:nvPr/>
        </p:nvPicPr>
        <p:blipFill>
          <a:blip r:embed="rId2" cstate="email">
            <a:alphaModFix amt="14962"/>
          </a:blip>
          <a:srcRect/>
          <a:stretch>
            <a:fillRect/>
          </a:stretch>
        </p:blipFill>
        <p:spPr>
          <a:xfrm>
            <a:off x="2424" y="0"/>
            <a:ext cx="12194571" cy="6858000"/>
          </a:xfrm>
          <a:prstGeom prst="rect">
            <a:avLst/>
          </a:prstGeom>
          <a:ln w="12700">
            <a:miter lim="400000"/>
            <a:headEnd/>
            <a:tailEnd/>
          </a:ln>
        </p:spPr>
      </p:pic>
      <p:pic>
        <p:nvPicPr>
          <p:cNvPr id="88" name="Picture 5" descr="Picture 5"/>
          <p:cNvPicPr>
            <a:picLocks noChangeAspect="true"/>
          </p:cNvPicPr>
          <p:nvPr/>
        </p:nvPicPr>
        <p:blipFill>
          <a:blip r:embed="rId3"/>
          <a:stretch>
            <a:fillRect/>
          </a:stretch>
        </p:blipFill>
        <p:spPr>
          <a:xfrm>
            <a:off x="10909634" y="6409945"/>
            <a:ext cx="911978" cy="178636"/>
          </a:xfrm>
          <a:prstGeom prst="rect">
            <a:avLst/>
          </a:prstGeom>
          <a:ln w="12700">
            <a:miter lim="400000"/>
            <a:headEnd/>
            <a:tailEnd/>
          </a:ln>
        </p:spPr>
      </p:pic>
      <p:sp>
        <p:nvSpPr>
          <p:cNvPr id="89" name="Slide Number"/>
          <p:cNvSpPr txBox="true">
            <a:spLocks noGrp="true"/>
          </p:cNvSpPr>
          <p:nvPr>
            <p:ph type="sldNum" sz="quarter" idx="2"/>
          </p:nvPr>
        </p:nvSpPr>
        <p:spPr>
          <a:prstGeom prst="rect">
            <a:avLst/>
          </a:prstGeom>
        </p:spPr>
        <p:txBody>
          <a:bodyPr/>
          <a:lstStyle/>
          <a:p>
            <a:fld id="{86CB4B4D-7CA3-9044-876B-883B54F8677D}" type="slidenum">
              <a:rPr/>
            </a:fld>
            <a:endParaRPr dirty="0"/>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p:cSld name="6_Blank Color copy 2">
    <p:bg>
      <p:bgPr>
        <a:gradFill flip="none" rotWithShape="true">
          <a:gsLst>
            <a:gs pos="0">
              <a:srgbClr val="005BB3"/>
            </a:gs>
            <a:gs pos="100000">
              <a:srgbClr val="7F48AE"/>
            </a:gs>
          </a:gsLst>
          <a:lin ang="19083966" scaled="false"/>
        </a:gradFill>
        <a:effectLst/>
      </p:bgPr>
    </p:bg>
    <p:spTree>
      <p:nvGrpSpPr>
        <p:cNvPr id="1" name=""/>
        <p:cNvGrpSpPr/>
        <p:nvPr/>
      </p:nvGrpSpPr>
      <p:grpSpPr>
        <a:xfrm>
          <a:off x="0" y="0"/>
          <a:ext cx="0" cy="0"/>
          <a:chOff x="0" y="0"/>
          <a:chExt cx="0" cy="0"/>
        </a:xfrm>
      </p:grpSpPr>
      <p:pic>
        <p:nvPicPr>
          <p:cNvPr id="96" name="Screen Shot 2020-03-09 at 4.59.03 PM.jpg" descr="Screen Shot 2020-03-09 at 4.59.03 PM.jpg"/>
          <p:cNvPicPr>
            <a:picLocks noChangeAspect="true"/>
          </p:cNvPicPr>
          <p:nvPr/>
        </p:nvPicPr>
        <p:blipFill>
          <a:blip r:embed="rId2" cstate="email">
            <a:alphaModFix amt="14962"/>
          </a:blip>
          <a:srcRect/>
          <a:stretch>
            <a:fillRect/>
          </a:stretch>
        </p:blipFill>
        <p:spPr>
          <a:xfrm>
            <a:off x="2424" y="0"/>
            <a:ext cx="12194571" cy="6858000"/>
          </a:xfrm>
          <a:prstGeom prst="rect">
            <a:avLst/>
          </a:prstGeom>
          <a:ln w="12700">
            <a:miter lim="400000"/>
            <a:headEnd/>
            <a:tailEnd/>
          </a:ln>
        </p:spPr>
      </p:pic>
      <p:pic>
        <p:nvPicPr>
          <p:cNvPr id="97" name="Picture 5" descr="Picture 5"/>
          <p:cNvPicPr>
            <a:picLocks noChangeAspect="true"/>
          </p:cNvPicPr>
          <p:nvPr/>
        </p:nvPicPr>
        <p:blipFill>
          <a:blip r:embed="rId3"/>
          <a:stretch>
            <a:fillRect/>
          </a:stretch>
        </p:blipFill>
        <p:spPr>
          <a:xfrm>
            <a:off x="10909634" y="6409945"/>
            <a:ext cx="911978" cy="178636"/>
          </a:xfrm>
          <a:prstGeom prst="rect">
            <a:avLst/>
          </a:prstGeom>
          <a:ln w="12700">
            <a:miter lim="400000"/>
            <a:headEnd/>
            <a:tailEnd/>
          </a:ln>
        </p:spPr>
      </p:pic>
      <p:sp>
        <p:nvSpPr>
          <p:cNvPr id="98" name="Slide Number"/>
          <p:cNvSpPr txBox="true">
            <a:spLocks noGrp="true"/>
          </p:cNvSpPr>
          <p:nvPr>
            <p:ph type="sldNum" sz="quarter" idx="2"/>
          </p:nvPr>
        </p:nvSpPr>
        <p:spPr>
          <a:xfrm>
            <a:off x="8737600" y="6228082"/>
            <a:ext cx="245746" cy="256537"/>
          </a:xfrm>
          <a:prstGeom prst="rect">
            <a:avLst/>
          </a:prstGeom>
        </p:spPr>
        <p:txBody>
          <a:bodyPr lIns="45718" tIns="45718" rIns="45718" bIns="45718"/>
          <a:lstStyle/>
          <a:p>
            <a:fld id="{86CB4B4D-7CA3-9044-876B-883B54F8677D}" type="slidenum">
              <a:rPr/>
            </a:fld>
            <a:endParaRPr dirty="0"/>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p:cSld name="8_Section Break w Numbers">
    <p:spTree>
      <p:nvGrpSpPr>
        <p:cNvPr id="1" name=""/>
        <p:cNvGrpSpPr/>
        <p:nvPr/>
      </p:nvGrpSpPr>
      <p:grpSpPr>
        <a:xfrm>
          <a:off x="0" y="0"/>
          <a:ext cx="0" cy="0"/>
          <a:chOff x="0" y="0"/>
          <a:chExt cx="0" cy="0"/>
        </a:xfrm>
      </p:grpSpPr>
      <p:sp>
        <p:nvSpPr>
          <p:cNvPr id="105" name="Title Text"/>
          <p:cNvSpPr txBox="true">
            <a:spLocks noGrp="true"/>
          </p:cNvSpPr>
          <p:nvPr>
            <p:ph type="title" hasCustomPrompt="true"/>
          </p:nvPr>
        </p:nvSpPr>
        <p:spPr>
          <a:xfrm>
            <a:off x="2148838" y="3767327"/>
            <a:ext cx="9109712" cy="1874522"/>
          </a:xfrm>
          <a:prstGeom prst="rect">
            <a:avLst/>
          </a:prstGeom>
        </p:spPr>
        <p:txBody>
          <a:bodyPr lIns="45718" tIns="45718" rIns="45718" bIns="45718" anchor="ctr">
            <a:normAutofit/>
          </a:bodyPr>
          <a:lstStyle>
            <a:lvl1pPr>
              <a:defRPr sz="4800">
                <a:solidFill>
                  <a:srgbClr val="FFFFFF"/>
                </a:solidFill>
              </a:defRPr>
            </a:lvl1pPr>
          </a:lstStyle>
          <a:p>
            <a:r>
              <a:t>Title Text</a:t>
            </a:r>
          </a:p>
        </p:txBody>
      </p:sp>
      <p:sp>
        <p:nvSpPr>
          <p:cNvPr id="106" name="Body Level One…"/>
          <p:cNvSpPr txBox="true">
            <a:spLocks noGrp="true"/>
          </p:cNvSpPr>
          <p:nvPr>
            <p:ph type="body" sz="quarter" idx="1" hasCustomPrompt="true"/>
          </p:nvPr>
        </p:nvSpPr>
        <p:spPr>
          <a:xfrm>
            <a:off x="944562" y="3767137"/>
            <a:ext cx="1085205" cy="1874839"/>
          </a:xfrm>
          <a:prstGeom prst="rect">
            <a:avLst/>
          </a:prstGeom>
        </p:spPr>
        <p:txBody>
          <a:bodyPr anchor="ctr">
            <a:normAutofit/>
          </a:bodyPr>
          <a:lstStyle>
            <a:lvl1pPr marL="0" indent="0" algn="ctr">
              <a:buSzTx/>
              <a:buNone/>
              <a:defRPr sz="6000">
                <a:solidFill>
                  <a:srgbClr val="FFFFFF"/>
                </a:solidFill>
              </a:defRPr>
            </a:lvl1pPr>
            <a:lvl2pPr marL="1031875" indent="-685800" algn="ctr">
              <a:defRPr sz="6000">
                <a:solidFill>
                  <a:srgbClr val="FFFFFF"/>
                </a:solidFill>
              </a:defRPr>
            </a:lvl2pPr>
            <a:lvl3pPr marL="1141095" indent="-566420" algn="ctr">
              <a:defRPr sz="6000">
                <a:solidFill>
                  <a:srgbClr val="FFFFFF"/>
                </a:solidFill>
              </a:defRPr>
            </a:lvl3pPr>
            <a:lvl4pPr marL="1410970" indent="-666750" algn="ctr">
              <a:defRPr sz="6000">
                <a:solidFill>
                  <a:srgbClr val="FFFFFF"/>
                </a:solidFill>
              </a:defRPr>
            </a:lvl4pPr>
            <a:lvl5pPr marL="1600835" indent="-680085" algn="ctr">
              <a:defRPr sz="6000">
                <a:solidFill>
                  <a:srgbClr val="FFFFFF"/>
                </a:solidFill>
              </a:defRPr>
            </a:lvl5pPr>
          </a:lstStyle>
          <a:p>
            <a:r>
              <a:rPr dirty="0"/>
              <a:t>Body Level One</a:t>
            </a:r>
            <a:endParaRPr dirty="0"/>
          </a:p>
          <a:p>
            <a:pPr lvl="1"/>
            <a:r>
              <a:rPr dirty="0"/>
              <a:t>Body Level Two</a:t>
            </a:r>
            <a:endParaRPr dirty="0"/>
          </a:p>
          <a:p>
            <a:pPr lvl="2"/>
            <a:r>
              <a:rPr dirty="0"/>
              <a:t>Body Level Three</a:t>
            </a:r>
            <a:endParaRPr dirty="0"/>
          </a:p>
          <a:p>
            <a:pPr lvl="3"/>
            <a:r>
              <a:rPr dirty="0"/>
              <a:t>Body Level Four</a:t>
            </a:r>
            <a:endParaRPr dirty="0"/>
          </a:p>
          <a:p>
            <a:pPr lvl="4"/>
            <a:r>
              <a:rPr dirty="0"/>
              <a:t>Body Level Five</a:t>
            </a:r>
            <a:endParaRPr dirty="0"/>
          </a:p>
        </p:txBody>
      </p:sp>
      <p:pic>
        <p:nvPicPr>
          <p:cNvPr id="107" name="Picture 8" descr="Picture 8"/>
          <p:cNvPicPr>
            <a:picLocks noChangeAspect="true"/>
          </p:cNvPicPr>
          <p:nvPr/>
        </p:nvPicPr>
        <p:blipFill>
          <a:blip r:embed="rId2"/>
          <a:stretch>
            <a:fillRect/>
          </a:stretch>
        </p:blipFill>
        <p:spPr>
          <a:xfrm>
            <a:off x="10909634" y="6409945"/>
            <a:ext cx="911978" cy="178636"/>
          </a:xfrm>
          <a:prstGeom prst="rect">
            <a:avLst/>
          </a:prstGeom>
          <a:ln w="12700">
            <a:miter lim="400000"/>
            <a:headEnd/>
            <a:tailEnd/>
          </a:ln>
        </p:spPr>
      </p:pic>
      <p:sp>
        <p:nvSpPr>
          <p:cNvPr id="108" name="Slide Number"/>
          <p:cNvSpPr txBox="true">
            <a:spLocks noGrp="true"/>
          </p:cNvSpPr>
          <p:nvPr>
            <p:ph type="sldNum" sz="quarter" idx="2"/>
          </p:nvPr>
        </p:nvSpPr>
        <p:spPr>
          <a:prstGeom prst="rect">
            <a:avLst/>
          </a:prstGeom>
        </p:spPr>
        <p:txBody>
          <a:bodyPr/>
          <a:lstStyle/>
          <a:p>
            <a:fld id="{86CB4B4D-7CA3-9044-876B-883B54F8677D}" type="slidenum">
              <a:rPr/>
            </a:fld>
            <a:endParaRPr dirty="0"/>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4" Type="http://schemas.openxmlformats.org/officeDocument/2006/relationships/theme" Target="../theme/theme1.xml"/><Relationship Id="rId23" Type="http://schemas.openxmlformats.org/officeDocument/2006/relationships/image" Target="../media/image3.png"/><Relationship Id="rId22" Type="http://schemas.openxmlformats.org/officeDocument/2006/relationships/image" Target="../media/image21.jpeg"/><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true">
          <a:gsLst>
            <a:gs pos="0">
              <a:srgbClr val="1DBDFF"/>
            </a:gs>
            <a:gs pos="47000">
              <a:srgbClr val="188DFF"/>
            </a:gs>
            <a:gs pos="100000">
              <a:srgbClr val="752FB7"/>
            </a:gs>
          </a:gsLst>
          <a:lin ang="2700000" scaled="false"/>
        </a:gradFill>
        <a:effectLst/>
      </p:bgPr>
    </p:bg>
    <p:spTree>
      <p:nvGrpSpPr>
        <p:cNvPr id="1" name=""/>
        <p:cNvGrpSpPr/>
        <p:nvPr/>
      </p:nvGrpSpPr>
      <p:grpSpPr>
        <a:xfrm>
          <a:off x="0" y="0"/>
          <a:ext cx="0" cy="0"/>
          <a:chOff x="0" y="0"/>
          <a:chExt cx="0" cy="0"/>
        </a:xfrm>
      </p:grpSpPr>
      <p:pic>
        <p:nvPicPr>
          <p:cNvPr id="2" name="blue-green-and-purple-poker-chips-39856.jpg" descr="blue-green-and-purple-poker-chips-39856.jpg"/>
          <p:cNvPicPr>
            <a:picLocks noChangeAspect="true"/>
          </p:cNvPicPr>
          <p:nvPr/>
        </p:nvPicPr>
        <p:blipFill>
          <a:blip r:embed="rId22" cstate="email">
            <a:alphaModFix amt="12284"/>
          </a:blip>
          <a:srcRect/>
          <a:stretch>
            <a:fillRect/>
          </a:stretch>
        </p:blipFill>
        <p:spPr>
          <a:xfrm>
            <a:off x="0" y="0"/>
            <a:ext cx="12192000" cy="6858001"/>
          </a:xfrm>
          <a:prstGeom prst="rect">
            <a:avLst/>
          </a:prstGeom>
          <a:ln w="12700">
            <a:miter lim="400000"/>
            <a:headEnd/>
            <a:tailEnd/>
          </a:ln>
        </p:spPr>
      </p:pic>
      <p:pic>
        <p:nvPicPr>
          <p:cNvPr id="3" name="Picture 5" descr="Picture 5"/>
          <p:cNvPicPr>
            <a:picLocks noChangeAspect="true"/>
          </p:cNvPicPr>
          <p:nvPr/>
        </p:nvPicPr>
        <p:blipFill>
          <a:blip r:embed="rId23"/>
          <a:stretch>
            <a:fillRect/>
          </a:stretch>
        </p:blipFill>
        <p:spPr>
          <a:xfrm>
            <a:off x="10909634" y="6409945"/>
            <a:ext cx="911978" cy="178636"/>
          </a:xfrm>
          <a:prstGeom prst="rect">
            <a:avLst/>
          </a:prstGeom>
          <a:ln w="12700">
            <a:miter lim="400000"/>
            <a:headEnd/>
            <a:tailEnd/>
          </a:ln>
        </p:spPr>
      </p:pic>
      <p:sp>
        <p:nvSpPr>
          <p:cNvPr id="4" name="Title Text"/>
          <p:cNvSpPr txBox="true">
            <a:spLocks noGrp="true"/>
          </p:cNvSpPr>
          <p:nvPr>
            <p:ph type="title"/>
          </p:nvPr>
        </p:nvSpPr>
        <p:spPr>
          <a:xfrm>
            <a:off x="1826683" y="1371600"/>
            <a:ext cx="9753601" cy="1066800"/>
          </a:xfrm>
          <a:prstGeom prst="rect">
            <a:avLst/>
          </a:prstGeom>
          <a:ln w="12700">
            <a:miter lim="400000"/>
          </a:ln>
        </p:spPr>
        <p:txBody>
          <a:bodyPr lIns="0" tIns="0" rIns="0" bIns="0"/>
          <a:lstStyle/>
          <a:p>
            <a:r>
              <a:t>Title Text</a:t>
            </a:r>
          </a:p>
        </p:txBody>
      </p:sp>
      <p:sp>
        <p:nvSpPr>
          <p:cNvPr id="5" name="Body Level One…"/>
          <p:cNvSpPr txBox="true">
            <a:spLocks noGrp="true"/>
          </p:cNvSpPr>
          <p:nvPr>
            <p:ph type="body" idx="1"/>
          </p:nvPr>
        </p:nvSpPr>
        <p:spPr>
          <a:xfrm>
            <a:off x="6805083" y="2438400"/>
            <a:ext cx="4775201" cy="4419600"/>
          </a:xfrm>
          <a:prstGeom prst="rect">
            <a:avLst/>
          </a:prstGeom>
          <a:ln w="12700">
            <a:miter lim="400000"/>
          </a:ln>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6" name="Slide Number"/>
          <p:cNvSpPr txBox="true">
            <a:spLocks noGrp="true"/>
          </p:cNvSpPr>
          <p:nvPr>
            <p:ph type="sldNum" sz="quarter" idx="2"/>
          </p:nvPr>
        </p:nvSpPr>
        <p:spPr>
          <a:xfrm>
            <a:off x="8737600" y="6228081"/>
            <a:ext cx="245748" cy="256539"/>
          </a:xfrm>
          <a:prstGeom prst="rect">
            <a:avLst/>
          </a:prstGeom>
          <a:ln w="12700">
            <a:miter lim="400000"/>
          </a:ln>
        </p:spPr>
        <p:txBody>
          <a:bodyPr wrap="none" lIns="45718" tIns="45718" rIns="45718" bIns="45718" anchor="ctr">
            <a:spAutoFit/>
          </a:bodyPr>
          <a:lstStyle>
            <a:lvl1pPr>
              <a:defRPr sz="1100">
                <a:solidFill>
                  <a:srgbClr val="BFBFBF"/>
                </a:solidFill>
              </a:defRPr>
            </a:lvl1pPr>
          </a:lstStyle>
          <a:p>
            <a:fld id="{86CB4B4D-7CA3-9044-876B-883B54F8677D}" type="slidenum">
              <a:rPr/>
            </a:fld>
            <a:endParaRPr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ransition spd="med"/>
  <p:hf sldNum="0" hdr="0" ftr="0" dt="0"/>
  <p:txStyles>
    <p:titleStyle>
      <a:lvl1pPr marL="0" marR="0" indent="0" algn="l" defTabSz="914400" rtl="0" latinLnBrk="0">
        <a:lnSpc>
          <a:spcPct val="90000"/>
        </a:lnSpc>
        <a:spcBef>
          <a:spcPts val="0"/>
        </a:spcBef>
        <a:spcAft>
          <a:spcPts val="0"/>
        </a:spcAft>
        <a:buClrTx/>
        <a:buSzTx/>
        <a:buFontTx/>
        <a:buNone/>
        <a:defRPr sz="3600" b="0" i="0" u="none" strike="noStrike" cap="none" spc="0" baseline="0">
          <a:solidFill>
            <a:srgbClr val="000000"/>
          </a:solidFill>
          <a:uFillTx/>
          <a:latin typeface="+mj-lt"/>
          <a:ea typeface="+mj-ea"/>
          <a:cs typeface="+mj-cs"/>
          <a:sym typeface="Calibri" panose="020F0502020204030204"/>
        </a:defRPr>
      </a:lvl1pPr>
      <a:lvl2pPr marL="0" marR="0" indent="0" algn="l" defTabSz="914400" rtl="0" latinLnBrk="0">
        <a:lnSpc>
          <a:spcPct val="90000"/>
        </a:lnSpc>
        <a:spcBef>
          <a:spcPts val="0"/>
        </a:spcBef>
        <a:spcAft>
          <a:spcPts val="0"/>
        </a:spcAft>
        <a:buClrTx/>
        <a:buSzTx/>
        <a:buFontTx/>
        <a:buNone/>
        <a:defRPr sz="3600" b="0" i="0" u="none" strike="noStrike" cap="none" spc="0" baseline="0">
          <a:solidFill>
            <a:srgbClr val="000000"/>
          </a:solidFill>
          <a:uFillTx/>
          <a:latin typeface="+mj-lt"/>
          <a:ea typeface="+mj-ea"/>
          <a:cs typeface="+mj-cs"/>
          <a:sym typeface="Calibri" panose="020F0502020204030204"/>
        </a:defRPr>
      </a:lvl2pPr>
      <a:lvl3pPr marL="0" marR="0" indent="0" algn="l" defTabSz="914400" rtl="0" latinLnBrk="0">
        <a:lnSpc>
          <a:spcPct val="90000"/>
        </a:lnSpc>
        <a:spcBef>
          <a:spcPts val="0"/>
        </a:spcBef>
        <a:spcAft>
          <a:spcPts val="0"/>
        </a:spcAft>
        <a:buClrTx/>
        <a:buSzTx/>
        <a:buFontTx/>
        <a:buNone/>
        <a:defRPr sz="3600" b="0" i="0" u="none" strike="noStrike" cap="none" spc="0" baseline="0">
          <a:solidFill>
            <a:srgbClr val="000000"/>
          </a:solidFill>
          <a:uFillTx/>
          <a:latin typeface="+mj-lt"/>
          <a:ea typeface="+mj-ea"/>
          <a:cs typeface="+mj-cs"/>
          <a:sym typeface="Calibri" panose="020F0502020204030204"/>
        </a:defRPr>
      </a:lvl3pPr>
      <a:lvl4pPr marL="0" marR="0" indent="0" algn="l" defTabSz="914400" rtl="0" latinLnBrk="0">
        <a:lnSpc>
          <a:spcPct val="90000"/>
        </a:lnSpc>
        <a:spcBef>
          <a:spcPts val="0"/>
        </a:spcBef>
        <a:spcAft>
          <a:spcPts val="0"/>
        </a:spcAft>
        <a:buClrTx/>
        <a:buSzTx/>
        <a:buFontTx/>
        <a:buNone/>
        <a:defRPr sz="3600" b="0" i="0" u="none" strike="noStrike" cap="none" spc="0" baseline="0">
          <a:solidFill>
            <a:srgbClr val="000000"/>
          </a:solidFill>
          <a:uFillTx/>
          <a:latin typeface="+mj-lt"/>
          <a:ea typeface="+mj-ea"/>
          <a:cs typeface="+mj-cs"/>
          <a:sym typeface="Calibri" panose="020F0502020204030204"/>
        </a:defRPr>
      </a:lvl4pPr>
      <a:lvl5pPr marL="0" marR="0" indent="0" algn="l" defTabSz="914400" rtl="0" latinLnBrk="0">
        <a:lnSpc>
          <a:spcPct val="90000"/>
        </a:lnSpc>
        <a:spcBef>
          <a:spcPts val="0"/>
        </a:spcBef>
        <a:spcAft>
          <a:spcPts val="0"/>
        </a:spcAft>
        <a:buClrTx/>
        <a:buSzTx/>
        <a:buFontTx/>
        <a:buNone/>
        <a:defRPr sz="3600" b="0" i="0" u="none" strike="noStrike" cap="none" spc="0" baseline="0">
          <a:solidFill>
            <a:srgbClr val="000000"/>
          </a:solidFill>
          <a:uFillTx/>
          <a:latin typeface="+mj-lt"/>
          <a:ea typeface="+mj-ea"/>
          <a:cs typeface="+mj-cs"/>
          <a:sym typeface="Calibri" panose="020F0502020204030204"/>
        </a:defRPr>
      </a:lvl5pPr>
      <a:lvl6pPr marL="0" marR="0" indent="0" algn="l" defTabSz="914400" rtl="0" latinLnBrk="0">
        <a:lnSpc>
          <a:spcPct val="90000"/>
        </a:lnSpc>
        <a:spcBef>
          <a:spcPts val="0"/>
        </a:spcBef>
        <a:spcAft>
          <a:spcPts val="0"/>
        </a:spcAft>
        <a:buClrTx/>
        <a:buSzTx/>
        <a:buFontTx/>
        <a:buNone/>
        <a:defRPr sz="3600" b="0" i="0" u="none" strike="noStrike" cap="none" spc="0" baseline="0">
          <a:solidFill>
            <a:srgbClr val="000000"/>
          </a:solidFill>
          <a:uFillTx/>
          <a:latin typeface="+mj-lt"/>
          <a:ea typeface="+mj-ea"/>
          <a:cs typeface="+mj-cs"/>
          <a:sym typeface="Calibri" panose="020F0502020204030204"/>
        </a:defRPr>
      </a:lvl6pPr>
      <a:lvl7pPr marL="0" marR="0" indent="0" algn="l" defTabSz="914400" rtl="0" latinLnBrk="0">
        <a:lnSpc>
          <a:spcPct val="90000"/>
        </a:lnSpc>
        <a:spcBef>
          <a:spcPts val="0"/>
        </a:spcBef>
        <a:spcAft>
          <a:spcPts val="0"/>
        </a:spcAft>
        <a:buClrTx/>
        <a:buSzTx/>
        <a:buFontTx/>
        <a:buNone/>
        <a:defRPr sz="3600" b="0" i="0" u="none" strike="noStrike" cap="none" spc="0" baseline="0">
          <a:solidFill>
            <a:srgbClr val="000000"/>
          </a:solidFill>
          <a:uFillTx/>
          <a:latin typeface="+mj-lt"/>
          <a:ea typeface="+mj-ea"/>
          <a:cs typeface="+mj-cs"/>
          <a:sym typeface="Calibri" panose="020F0502020204030204"/>
        </a:defRPr>
      </a:lvl7pPr>
      <a:lvl8pPr marL="0" marR="0" indent="0" algn="l" defTabSz="914400" rtl="0" latinLnBrk="0">
        <a:lnSpc>
          <a:spcPct val="90000"/>
        </a:lnSpc>
        <a:spcBef>
          <a:spcPts val="0"/>
        </a:spcBef>
        <a:spcAft>
          <a:spcPts val="0"/>
        </a:spcAft>
        <a:buClrTx/>
        <a:buSzTx/>
        <a:buFontTx/>
        <a:buNone/>
        <a:defRPr sz="3600" b="0" i="0" u="none" strike="noStrike" cap="none" spc="0" baseline="0">
          <a:solidFill>
            <a:srgbClr val="000000"/>
          </a:solidFill>
          <a:uFillTx/>
          <a:latin typeface="+mj-lt"/>
          <a:ea typeface="+mj-ea"/>
          <a:cs typeface="+mj-cs"/>
          <a:sym typeface="Calibri" panose="020F0502020204030204"/>
        </a:defRPr>
      </a:lvl8pPr>
      <a:lvl9pPr marL="0" marR="0" indent="0" algn="l" defTabSz="914400" rtl="0" latinLnBrk="0">
        <a:lnSpc>
          <a:spcPct val="90000"/>
        </a:lnSpc>
        <a:spcBef>
          <a:spcPts val="0"/>
        </a:spcBef>
        <a:spcAft>
          <a:spcPts val="0"/>
        </a:spcAft>
        <a:buClrTx/>
        <a:buSzTx/>
        <a:buFontTx/>
        <a:buNone/>
        <a:defRPr sz="3600" b="0" i="0" u="none" strike="noStrike" cap="none" spc="0" baseline="0">
          <a:solidFill>
            <a:srgbClr val="000000"/>
          </a:solidFill>
          <a:uFillTx/>
          <a:latin typeface="+mj-lt"/>
          <a:ea typeface="+mj-ea"/>
          <a:cs typeface="+mj-cs"/>
          <a:sym typeface="Calibri" panose="020F0502020204030204"/>
        </a:defRPr>
      </a:lvl9pPr>
    </p:titleStyle>
    <p:bodyStyle>
      <a:lvl1pPr marL="287655" marR="0" indent="-287655" algn="l" defTabSz="914400" rtl="0" latinLnBrk="0">
        <a:lnSpc>
          <a:spcPct val="90000"/>
        </a:lnSpc>
        <a:spcBef>
          <a:spcPts val="1200"/>
        </a:spcBef>
        <a:spcAft>
          <a:spcPts val="0"/>
        </a:spcAft>
        <a:buClrTx/>
        <a:buSzPct val="80000"/>
        <a:buFontTx/>
        <a:buChar char="▪"/>
        <a:defRPr sz="2800" b="0" i="0" u="none" strike="noStrike" cap="none" spc="0" baseline="0">
          <a:solidFill>
            <a:srgbClr val="000000"/>
          </a:solidFill>
          <a:uFillTx/>
          <a:latin typeface="+mj-lt"/>
          <a:ea typeface="+mj-ea"/>
          <a:cs typeface="+mj-cs"/>
          <a:sym typeface="Calibri" panose="020F0502020204030204"/>
        </a:defRPr>
      </a:lvl1pPr>
      <a:lvl2pPr marL="666115" marR="0" indent="-320040" algn="l" defTabSz="914400" rtl="0" latinLnBrk="0">
        <a:lnSpc>
          <a:spcPct val="90000"/>
        </a:lnSpc>
        <a:spcBef>
          <a:spcPts val="1200"/>
        </a:spcBef>
        <a:spcAft>
          <a:spcPts val="0"/>
        </a:spcAft>
        <a:buClrTx/>
        <a:buSzPct val="80000"/>
        <a:buFontTx/>
        <a:buChar char="▪"/>
        <a:defRPr sz="2800" b="0" i="0" u="none" strike="noStrike" cap="none" spc="0" baseline="0">
          <a:solidFill>
            <a:srgbClr val="000000"/>
          </a:solidFill>
          <a:uFillTx/>
          <a:latin typeface="+mj-lt"/>
          <a:ea typeface="+mj-ea"/>
          <a:cs typeface="+mj-cs"/>
          <a:sym typeface="Calibri" panose="020F0502020204030204"/>
        </a:defRPr>
      </a:lvl2pPr>
      <a:lvl3pPr marL="838835" marR="0" indent="-264160" algn="l" defTabSz="914400" rtl="0" latinLnBrk="0">
        <a:lnSpc>
          <a:spcPct val="90000"/>
        </a:lnSpc>
        <a:spcBef>
          <a:spcPts val="1200"/>
        </a:spcBef>
        <a:spcAft>
          <a:spcPts val="0"/>
        </a:spcAft>
        <a:buClrTx/>
        <a:buSzPct val="80000"/>
        <a:buFontTx/>
        <a:buChar char="▪"/>
        <a:defRPr sz="2800" b="0" i="0" u="none" strike="noStrike" cap="none" spc="0" baseline="0">
          <a:solidFill>
            <a:srgbClr val="000000"/>
          </a:solidFill>
          <a:uFillTx/>
          <a:latin typeface="+mj-lt"/>
          <a:ea typeface="+mj-ea"/>
          <a:cs typeface="+mj-cs"/>
          <a:sym typeface="Calibri" panose="020F0502020204030204"/>
        </a:defRPr>
      </a:lvl3pPr>
      <a:lvl4pPr marL="1055370" marR="0" indent="-311150" algn="l" defTabSz="914400" rtl="0" latinLnBrk="0">
        <a:lnSpc>
          <a:spcPct val="90000"/>
        </a:lnSpc>
        <a:spcBef>
          <a:spcPts val="1200"/>
        </a:spcBef>
        <a:spcAft>
          <a:spcPts val="0"/>
        </a:spcAft>
        <a:buClrTx/>
        <a:buSzPct val="80000"/>
        <a:buFontTx/>
        <a:buChar char="▪"/>
        <a:defRPr sz="2800" b="0" i="0" u="none" strike="noStrike" cap="none" spc="0" baseline="0">
          <a:solidFill>
            <a:srgbClr val="000000"/>
          </a:solidFill>
          <a:uFillTx/>
          <a:latin typeface="+mj-lt"/>
          <a:ea typeface="+mj-ea"/>
          <a:cs typeface="+mj-cs"/>
          <a:sym typeface="Calibri" panose="020F0502020204030204"/>
        </a:defRPr>
      </a:lvl4pPr>
      <a:lvl5pPr marL="1238250" marR="0" indent="-317500" algn="l" defTabSz="914400" rtl="0" latinLnBrk="0">
        <a:lnSpc>
          <a:spcPct val="90000"/>
        </a:lnSpc>
        <a:spcBef>
          <a:spcPts val="1200"/>
        </a:spcBef>
        <a:spcAft>
          <a:spcPts val="0"/>
        </a:spcAft>
        <a:buClrTx/>
        <a:buSzPct val="80000"/>
        <a:buFontTx/>
        <a:buChar char="▪"/>
        <a:defRPr sz="2800" b="0" i="0" u="none" strike="noStrike" cap="none" spc="0" baseline="0">
          <a:solidFill>
            <a:srgbClr val="000000"/>
          </a:solidFill>
          <a:uFillTx/>
          <a:latin typeface="+mj-lt"/>
          <a:ea typeface="+mj-ea"/>
          <a:cs typeface="+mj-cs"/>
          <a:sym typeface="Calibri" panose="020F0502020204030204"/>
        </a:defRPr>
      </a:lvl5pPr>
      <a:lvl6pPr marL="2641600" marR="0" indent="-355600" algn="l" defTabSz="914400" rtl="0" latinLnBrk="0">
        <a:lnSpc>
          <a:spcPct val="90000"/>
        </a:lnSpc>
        <a:spcBef>
          <a:spcPts val="1200"/>
        </a:spcBef>
        <a:spcAft>
          <a:spcPts val="0"/>
        </a:spcAft>
        <a:buClrTx/>
        <a:buSzPct val="100000"/>
        <a:buFontTx/>
        <a:buChar char="•"/>
        <a:defRPr sz="2800" b="0" i="0" u="none" strike="noStrike" cap="none" spc="0" baseline="0">
          <a:solidFill>
            <a:srgbClr val="000000"/>
          </a:solidFill>
          <a:uFillTx/>
          <a:latin typeface="+mj-lt"/>
          <a:ea typeface="+mj-ea"/>
          <a:cs typeface="+mj-cs"/>
          <a:sym typeface="Calibri" panose="020F0502020204030204"/>
        </a:defRPr>
      </a:lvl6pPr>
      <a:lvl7pPr marL="3098800" marR="0" indent="-355600" algn="l" defTabSz="914400" rtl="0" latinLnBrk="0">
        <a:lnSpc>
          <a:spcPct val="90000"/>
        </a:lnSpc>
        <a:spcBef>
          <a:spcPts val="1200"/>
        </a:spcBef>
        <a:spcAft>
          <a:spcPts val="0"/>
        </a:spcAft>
        <a:buClrTx/>
        <a:buSzPct val="100000"/>
        <a:buFontTx/>
        <a:buChar char="•"/>
        <a:defRPr sz="2800" b="0" i="0" u="none" strike="noStrike" cap="none" spc="0" baseline="0">
          <a:solidFill>
            <a:srgbClr val="000000"/>
          </a:solidFill>
          <a:uFillTx/>
          <a:latin typeface="+mj-lt"/>
          <a:ea typeface="+mj-ea"/>
          <a:cs typeface="+mj-cs"/>
          <a:sym typeface="Calibri" panose="020F0502020204030204"/>
        </a:defRPr>
      </a:lvl7pPr>
      <a:lvl8pPr marL="3556000" marR="0" indent="-355600" algn="l" defTabSz="914400" rtl="0" latinLnBrk="0">
        <a:lnSpc>
          <a:spcPct val="90000"/>
        </a:lnSpc>
        <a:spcBef>
          <a:spcPts val="1200"/>
        </a:spcBef>
        <a:spcAft>
          <a:spcPts val="0"/>
        </a:spcAft>
        <a:buClrTx/>
        <a:buSzPct val="100000"/>
        <a:buFontTx/>
        <a:buChar char="•"/>
        <a:defRPr sz="2800" b="0" i="0" u="none" strike="noStrike" cap="none" spc="0" baseline="0">
          <a:solidFill>
            <a:srgbClr val="000000"/>
          </a:solidFill>
          <a:uFillTx/>
          <a:latin typeface="+mj-lt"/>
          <a:ea typeface="+mj-ea"/>
          <a:cs typeface="+mj-cs"/>
          <a:sym typeface="Calibri" panose="020F0502020204030204"/>
        </a:defRPr>
      </a:lvl8pPr>
      <a:lvl9pPr marL="4013200" marR="0" indent="-355600" algn="l" defTabSz="914400" rtl="0" latinLnBrk="0">
        <a:lnSpc>
          <a:spcPct val="90000"/>
        </a:lnSpc>
        <a:spcBef>
          <a:spcPts val="1200"/>
        </a:spcBef>
        <a:spcAft>
          <a:spcPts val="0"/>
        </a:spcAft>
        <a:buClrTx/>
        <a:buSzPct val="100000"/>
        <a:buFontTx/>
        <a:buChar char="•"/>
        <a:defRPr sz="2800" b="0" i="0" u="none" strike="noStrike" cap="none" spc="0" baseline="0">
          <a:solidFill>
            <a:srgbClr val="000000"/>
          </a:solidFill>
          <a:uFillTx/>
          <a:latin typeface="+mj-lt"/>
          <a:ea typeface="+mj-ea"/>
          <a:cs typeface="+mj-cs"/>
          <a:sym typeface="Calibri" panose="020F0502020204030204"/>
        </a:defRPr>
      </a:lvl9pPr>
    </p:bodyStyle>
    <p:otherStyle>
      <a:lvl1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mn-lt"/>
          <a:ea typeface="+mn-ea"/>
          <a:cs typeface="+mn-cs"/>
          <a:sym typeface="Calibri" panose="020F0502020204030204"/>
        </a:defRPr>
      </a:lvl1pPr>
      <a:lvl2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mn-lt"/>
          <a:ea typeface="+mn-ea"/>
          <a:cs typeface="+mn-cs"/>
          <a:sym typeface="Calibri" panose="020F0502020204030204"/>
        </a:defRPr>
      </a:lvl2pPr>
      <a:lvl3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mn-lt"/>
          <a:ea typeface="+mn-ea"/>
          <a:cs typeface="+mn-cs"/>
          <a:sym typeface="Calibri" panose="020F0502020204030204"/>
        </a:defRPr>
      </a:lvl3pPr>
      <a:lvl4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mn-lt"/>
          <a:ea typeface="+mn-ea"/>
          <a:cs typeface="+mn-cs"/>
          <a:sym typeface="Calibri" panose="020F0502020204030204"/>
        </a:defRPr>
      </a:lvl4pPr>
      <a:lvl5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mn-lt"/>
          <a:ea typeface="+mn-ea"/>
          <a:cs typeface="+mn-cs"/>
          <a:sym typeface="Calibri" panose="020F0502020204030204"/>
        </a:defRPr>
      </a:lvl5pPr>
      <a:lvl6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mn-lt"/>
          <a:ea typeface="+mn-ea"/>
          <a:cs typeface="+mn-cs"/>
          <a:sym typeface="Calibri" panose="020F0502020204030204"/>
        </a:defRPr>
      </a:lvl6pPr>
      <a:lvl7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mn-lt"/>
          <a:ea typeface="+mn-ea"/>
          <a:cs typeface="+mn-cs"/>
          <a:sym typeface="Calibri" panose="020F0502020204030204"/>
        </a:defRPr>
      </a:lvl7pPr>
      <a:lvl8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mn-lt"/>
          <a:ea typeface="+mn-ea"/>
          <a:cs typeface="+mn-cs"/>
          <a:sym typeface="Calibri" panose="020F0502020204030204"/>
        </a:defRPr>
      </a:lvl8pPr>
      <a:lvl9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mn-lt"/>
          <a:ea typeface="+mn-ea"/>
          <a:cs typeface="+mn-cs"/>
          <a:sym typeface="Calibri" panose="020F0502020204030204"/>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image" Target="../media/image22.jpe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image" Target="../media/image29.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5.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1.xml"/><Relationship Id="rId1" Type="http://schemas.openxmlformats.org/officeDocument/2006/relationships/image" Target="../media/image34.jpe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11.xml"/><Relationship Id="rId4" Type="http://schemas.openxmlformats.org/officeDocument/2006/relationships/image" Target="../media/image5.tiff"/><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chart" Target="../charts/char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1.xml"/><Relationship Id="rId1" Type="http://schemas.openxmlformats.org/officeDocument/2006/relationships/image" Target="../media/image25.jpeg"/></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20.xml"/><Relationship Id="rId7" Type="http://schemas.openxmlformats.org/officeDocument/2006/relationships/slideLayout" Target="../slideLayouts/slideLayout11.xml"/><Relationship Id="rId6" Type="http://schemas.openxmlformats.org/officeDocument/2006/relationships/image" Target="../media/image6.svg"/><Relationship Id="rId5" Type="http://schemas.openxmlformats.org/officeDocument/2006/relationships/image" Target="../media/image39.png"/><Relationship Id="rId4" Type="http://schemas.openxmlformats.org/officeDocument/2006/relationships/image" Target="../media/image38.jpeg"/><Relationship Id="rId3" Type="http://schemas.openxmlformats.org/officeDocument/2006/relationships/image" Target="../media/image37.png"/><Relationship Id="rId2" Type="http://schemas.microsoft.com/office/2007/relationships/hdphoto" Target="../media/image36.wdp"/><Relationship Id="rId1"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2.xml"/><Relationship Id="rId7" Type="http://schemas.openxmlformats.org/officeDocument/2006/relationships/slideLayout" Target="../slideLayouts/slideLayout10.xml"/><Relationship Id="rId6" Type="http://schemas.openxmlformats.org/officeDocument/2006/relationships/image" Target="../media/image42.png"/><Relationship Id="rId5" Type="http://schemas.openxmlformats.org/officeDocument/2006/relationships/image" Target="../media/image8.tiff"/><Relationship Id="rId4" Type="http://schemas.openxmlformats.org/officeDocument/2006/relationships/image" Target="../media/image7.tiff"/><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9.xml"/><Relationship Id="rId1" Type="http://schemas.openxmlformats.org/officeDocument/2006/relationships/image" Target="../media/image4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9.xml"/><Relationship Id="rId1" Type="http://schemas.openxmlformats.org/officeDocument/2006/relationships/image" Target="../media/image44.png"/></Relationships>
</file>

<file path=ppt/slides/_rels/slide32.xml.rels><?xml version="1.0" encoding="UTF-8" standalone="yes"?>
<Relationships xmlns="http://schemas.openxmlformats.org/package/2006/relationships"><Relationship Id="rId8" Type="http://schemas.openxmlformats.org/officeDocument/2006/relationships/notesSlide" Target="../notesSlides/notesSlide32.xml"/><Relationship Id="rId7" Type="http://schemas.openxmlformats.org/officeDocument/2006/relationships/slideLayout" Target="../slideLayouts/slideLayout19.xml"/><Relationship Id="rId6" Type="http://schemas.openxmlformats.org/officeDocument/2006/relationships/image" Target="../media/image50.png"/><Relationship Id="rId5" Type="http://schemas.openxmlformats.org/officeDocument/2006/relationships/image" Target="../media/image49.png"/><Relationship Id="rId4" Type="http://schemas.microsoft.com/office/2007/relationships/hdphoto" Target="../media/image48.wdp"/><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19.xml"/><Relationship Id="rId2" Type="http://schemas.microsoft.com/office/2007/relationships/hdphoto" Target="../media/image52.wdp"/><Relationship Id="rId1" Type="http://schemas.openxmlformats.org/officeDocument/2006/relationships/image" Target="../media/image51.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17.xml"/><Relationship Id="rId2" Type="http://schemas.openxmlformats.org/officeDocument/2006/relationships/image" Target="../media/image54.png"/><Relationship Id="rId1" Type="http://schemas.openxmlformats.org/officeDocument/2006/relationships/image" Target="../media/image53.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8.xml"/><Relationship Id="rId1" Type="http://schemas.openxmlformats.org/officeDocument/2006/relationships/chart" Target="../charts/chart2.xml"/></Relationships>
</file>

<file path=ppt/slides/_rels/slide36.xml.rels><?xml version="1.0" encoding="UTF-8" standalone="yes"?>
<Relationships xmlns="http://schemas.openxmlformats.org/package/2006/relationships"><Relationship Id="rId9" Type="http://schemas.openxmlformats.org/officeDocument/2006/relationships/image" Target="../media/image63.png"/><Relationship Id="rId8" Type="http://schemas.openxmlformats.org/officeDocument/2006/relationships/image" Target="../media/image62.png"/><Relationship Id="rId7" Type="http://schemas.openxmlformats.org/officeDocument/2006/relationships/image" Target="../media/image61.png"/><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3" Type="http://schemas.openxmlformats.org/officeDocument/2006/relationships/image" Target="../media/image57.png"/><Relationship Id="rId2" Type="http://schemas.openxmlformats.org/officeDocument/2006/relationships/image" Target="../media/image56.png"/><Relationship Id="rId12" Type="http://schemas.openxmlformats.org/officeDocument/2006/relationships/notesSlide" Target="../notesSlides/notesSlide36.xml"/><Relationship Id="rId11" Type="http://schemas.openxmlformats.org/officeDocument/2006/relationships/slideLayout" Target="../slideLayouts/slideLayout4.xml"/><Relationship Id="rId10" Type="http://schemas.microsoft.com/office/2007/relationships/hdphoto" Target="../media/image64.wdp"/><Relationship Id="rId1" Type="http://schemas.openxmlformats.org/officeDocument/2006/relationships/image" Target="../media/image55.jpeg"/></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37.xml"/><Relationship Id="rId5" Type="http://schemas.openxmlformats.org/officeDocument/2006/relationships/slideLayout" Target="../slideLayouts/slideLayout14.xml"/><Relationship Id="rId4" Type="http://schemas.openxmlformats.org/officeDocument/2006/relationships/image" Target="../media/image68.emf"/><Relationship Id="rId3" Type="http://schemas.openxmlformats.org/officeDocument/2006/relationships/image" Target="../media/image67.png"/><Relationship Id="rId2" Type="http://schemas.microsoft.com/office/2007/relationships/hdphoto" Target="../media/image66.wdp"/><Relationship Id="rId1" Type="http://schemas.openxmlformats.org/officeDocument/2006/relationships/image" Target="../media/image65.png"/></Relationships>
</file>

<file path=ppt/slides/_rels/slide38.xml.rels><?xml version="1.0" encoding="UTF-8" standalone="yes"?>
<Relationships xmlns="http://schemas.openxmlformats.org/package/2006/relationships"><Relationship Id="rId9" Type="http://schemas.openxmlformats.org/officeDocument/2006/relationships/image" Target="../media/image77.png"/><Relationship Id="rId8" Type="http://schemas.microsoft.com/office/2007/relationships/hdphoto" Target="../media/image76.wdp"/><Relationship Id="rId7" Type="http://schemas.openxmlformats.org/officeDocument/2006/relationships/image" Target="../media/image75.png"/><Relationship Id="rId6" Type="http://schemas.microsoft.com/office/2007/relationships/hdphoto" Target="../media/image74.wdp"/><Relationship Id="rId5" Type="http://schemas.openxmlformats.org/officeDocument/2006/relationships/image" Target="../media/image73.png"/><Relationship Id="rId4" Type="http://schemas.microsoft.com/office/2007/relationships/hdphoto" Target="../media/image72.wdp"/><Relationship Id="rId36" Type="http://schemas.openxmlformats.org/officeDocument/2006/relationships/notesSlide" Target="../notesSlides/notesSlide38.xml"/><Relationship Id="rId35" Type="http://schemas.openxmlformats.org/officeDocument/2006/relationships/slideLayout" Target="../slideLayouts/slideLayout11.xml"/><Relationship Id="rId34" Type="http://schemas.microsoft.com/office/2007/relationships/hdphoto" Target="../media/image97.wdp"/><Relationship Id="rId33" Type="http://schemas.openxmlformats.org/officeDocument/2006/relationships/image" Target="../media/image96.png"/><Relationship Id="rId32" Type="http://schemas.microsoft.com/office/2007/relationships/hdphoto" Target="../media/image95.wdp"/><Relationship Id="rId31" Type="http://schemas.openxmlformats.org/officeDocument/2006/relationships/image" Target="../media/image94.png"/><Relationship Id="rId30" Type="http://schemas.microsoft.com/office/2007/relationships/hdphoto" Target="../media/image93.wdp"/><Relationship Id="rId3" Type="http://schemas.openxmlformats.org/officeDocument/2006/relationships/image" Target="../media/image71.png"/><Relationship Id="rId29" Type="http://schemas.openxmlformats.org/officeDocument/2006/relationships/image" Target="../media/image92.png"/><Relationship Id="rId28" Type="http://schemas.microsoft.com/office/2007/relationships/hdphoto" Target="../media/image91.wdp"/><Relationship Id="rId27" Type="http://schemas.openxmlformats.org/officeDocument/2006/relationships/image" Target="../media/image90.png"/><Relationship Id="rId26" Type="http://schemas.microsoft.com/office/2007/relationships/hdphoto" Target="../media/image89.wdp"/><Relationship Id="rId25" Type="http://schemas.openxmlformats.org/officeDocument/2006/relationships/image" Target="../media/image88.png"/><Relationship Id="rId24" Type="http://schemas.microsoft.com/office/2007/relationships/hdphoto" Target="../media/image87.wdp"/><Relationship Id="rId23" Type="http://schemas.openxmlformats.org/officeDocument/2006/relationships/image" Target="../media/image86.png"/><Relationship Id="rId22" Type="http://schemas.openxmlformats.org/officeDocument/2006/relationships/image" Target="../media/image60.png"/><Relationship Id="rId21" Type="http://schemas.openxmlformats.org/officeDocument/2006/relationships/image" Target="../media/image59.png"/><Relationship Id="rId20" Type="http://schemas.openxmlformats.org/officeDocument/2006/relationships/image" Target="../media/image61.png"/><Relationship Id="rId2" Type="http://schemas.microsoft.com/office/2007/relationships/hdphoto" Target="../media/image70.wdp"/><Relationship Id="rId19" Type="http://schemas.openxmlformats.org/officeDocument/2006/relationships/image" Target="../media/image56.png"/><Relationship Id="rId18" Type="http://schemas.openxmlformats.org/officeDocument/2006/relationships/image" Target="../media/image62.png"/><Relationship Id="rId17" Type="http://schemas.openxmlformats.org/officeDocument/2006/relationships/image" Target="../media/image85.png"/><Relationship Id="rId16" Type="http://schemas.microsoft.com/office/2007/relationships/hdphoto" Target="../media/image84.wdp"/><Relationship Id="rId15" Type="http://schemas.openxmlformats.org/officeDocument/2006/relationships/image" Target="../media/image83.png"/><Relationship Id="rId14" Type="http://schemas.microsoft.com/office/2007/relationships/hdphoto" Target="../media/image82.wdp"/><Relationship Id="rId13" Type="http://schemas.openxmlformats.org/officeDocument/2006/relationships/image" Target="../media/image81.png"/><Relationship Id="rId12" Type="http://schemas.openxmlformats.org/officeDocument/2006/relationships/image" Target="../media/image80.png"/><Relationship Id="rId11" Type="http://schemas.openxmlformats.org/officeDocument/2006/relationships/image" Target="../media/image79.png"/><Relationship Id="rId10" Type="http://schemas.openxmlformats.org/officeDocument/2006/relationships/image" Target="../media/image78.png"/><Relationship Id="rId1" Type="http://schemas.openxmlformats.org/officeDocument/2006/relationships/image" Target="../media/image6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1.xml"/><Relationship Id="rId2" Type="http://schemas.openxmlformats.org/officeDocument/2006/relationships/image" Target="../media/image27.png"/><Relationship Id="rId1" Type="http://schemas.openxmlformats.org/officeDocument/2006/relationships/image" Target="../media/image26.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98.png"/></Relationships>
</file>

<file path=ppt/slides/_rels/slide41.xml.rels><?xml version="1.0" encoding="UTF-8" standalone="yes"?>
<Relationships xmlns="http://schemas.openxmlformats.org/package/2006/relationships"><Relationship Id="rId6" Type="http://schemas.openxmlformats.org/officeDocument/2006/relationships/notesSlide" Target="../notesSlides/notesSlide41.xml"/><Relationship Id="rId5" Type="http://schemas.openxmlformats.org/officeDocument/2006/relationships/slideLayout" Target="../slideLayouts/slideLayout1.xml"/><Relationship Id="rId4" Type="http://schemas.openxmlformats.org/officeDocument/2006/relationships/image" Target="../media/image24.jpeg"/><Relationship Id="rId3" Type="http://schemas.openxmlformats.org/officeDocument/2006/relationships/image" Target="../media/image19.emf"/><Relationship Id="rId2" Type="http://schemas.openxmlformats.org/officeDocument/2006/relationships/image" Target="../media/image99.png"/><Relationship Id="rId1" Type="http://schemas.openxmlformats.org/officeDocument/2006/relationships/image" Target="../media/image22.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image" Target="../media/image2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true"/>
          </p:cNvPicPr>
          <p:nvPr/>
        </p:nvPicPr>
        <p:blipFill rotWithShape="true">
          <a:blip r:embed="rId1" cstate="email"/>
          <a:srcRect/>
          <a:stretch>
            <a:fillRect/>
          </a:stretch>
        </p:blipFill>
        <p:spPr>
          <a:xfrm>
            <a:off x="0" y="0"/>
            <a:ext cx="12192000" cy="6858000"/>
          </a:xfrm>
          <a:prstGeom prst="rect">
            <a:avLst/>
          </a:prstGeom>
        </p:spPr>
      </p:pic>
      <p:sp>
        <p:nvSpPr>
          <p:cNvPr id="13" name="Rectangle 12"/>
          <p:cNvSpPr/>
          <p:nvPr/>
        </p:nvSpPr>
        <p:spPr>
          <a:xfrm rot="5400000">
            <a:off x="3761872" y="-3761871"/>
            <a:ext cx="4668255" cy="12192000"/>
          </a:xfrm>
          <a:prstGeom prst="rect">
            <a:avLst/>
          </a:prstGeom>
          <a:gradFill flip="none" rotWithShape="true">
            <a:gsLst>
              <a:gs pos="79000">
                <a:srgbClr val="000000">
                  <a:alpha val="66000"/>
                </a:srgbClr>
              </a:gs>
              <a:gs pos="13000">
                <a:srgbClr val="000000">
                  <a:alpha val="0"/>
                </a:srgbClr>
              </a:gs>
            </a:gsLst>
            <a:lin ang="10800000" scaled="true"/>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true"/>
          </p:cNvSpPr>
          <p:nvPr>
            <p:ph type="title"/>
          </p:nvPr>
        </p:nvSpPr>
        <p:spPr/>
        <p:txBody>
          <a:bodyPr>
            <a:noAutofit/>
          </a:bodyPr>
          <a:lstStyle/>
          <a:p>
            <a:r>
              <a:rPr lang="zh-CN" altLang="en-US" sz="4800" dirty="0"/>
              <a:t>从MPP数据库到云原生分析平台的演进及在运营商的典型应用</a:t>
            </a:r>
            <a:br>
              <a:rPr lang="en-US" altLang="zh-CN" sz="4800" dirty="0"/>
            </a:br>
            <a:r>
              <a:rPr lang="zh-CN" altLang="en-US" sz="4800" dirty="0"/>
              <a:t>                               </a:t>
            </a:r>
            <a:endParaRPr lang="en-US" sz="4800" b="0" dirty="0"/>
          </a:p>
        </p:txBody>
      </p:sp>
      <p:sp>
        <p:nvSpPr>
          <p:cNvPr id="6" name="Text Placeholder 5"/>
          <p:cNvSpPr>
            <a:spLocks noGrp="true"/>
          </p:cNvSpPr>
          <p:nvPr>
            <p:ph type="body" sz="quarter" idx="1"/>
          </p:nvPr>
        </p:nvSpPr>
        <p:spPr>
          <a:xfrm>
            <a:off x="999023" y="4538749"/>
            <a:ext cx="4270250" cy="1182410"/>
          </a:xfrm>
        </p:spPr>
        <p:txBody>
          <a:bodyPr/>
          <a:lstStyle/>
          <a:p>
            <a:r>
              <a:rPr lang="zh-CN" altLang="en-US" sz="3200" dirty="0"/>
              <a:t>刘定强  首席技术专家</a:t>
            </a:r>
            <a:endParaRPr lang="en-US" dirty="0"/>
          </a:p>
        </p:txBody>
      </p:sp>
      <p:pic>
        <p:nvPicPr>
          <p:cNvPr id="9" name="Picture 8"/>
          <p:cNvPicPr>
            <a:picLocks noChangeAspect="true"/>
          </p:cNvPicPr>
          <p:nvPr/>
        </p:nvPicPr>
        <p:blipFill>
          <a:blip r:embed="rId2" cstate="email"/>
          <a:stretch>
            <a:fillRect/>
          </a:stretch>
        </p:blipFill>
        <p:spPr>
          <a:xfrm>
            <a:off x="1703734" y="1291046"/>
            <a:ext cx="3726459" cy="729584"/>
          </a:xfrm>
          <a:prstGeom prst="rect">
            <a:avLst/>
          </a:prstGeom>
        </p:spPr>
      </p:pic>
      <p:sp>
        <p:nvSpPr>
          <p:cNvPr id="8" name="Title 1"/>
          <p:cNvSpPr txBox="true"/>
          <p:nvPr/>
        </p:nvSpPr>
        <p:spPr>
          <a:xfrm>
            <a:off x="1560199" y="3622739"/>
            <a:ext cx="10268363" cy="1059180"/>
          </a:xfrm>
          <a:prstGeom prst="rect">
            <a:avLst/>
          </a:prstGeom>
        </p:spPr>
        <p:txBody>
          <a:bodyPr vert="horz" lIns="91440" tIns="45720" rIns="91440" bIns="45720" rtlCol="0" anchor="b" anchorCtr="false">
            <a:noAutofit/>
          </a:bodyPr>
          <a:lstStyle>
            <a:lvl1pPr algn="l" defTabSz="914400" rtl="0" eaLnBrk="1" latinLnBrk="0" hangingPunct="1">
              <a:lnSpc>
                <a:spcPct val="70000"/>
              </a:lnSpc>
              <a:spcBef>
                <a:spcPct val="0"/>
              </a:spcBef>
              <a:buNone/>
              <a:defRPr sz="6600" b="1" kern="1200" spc="-150">
                <a:solidFill>
                  <a:schemeClr val="bg1"/>
                </a:solidFill>
                <a:latin typeface="+mj-lt"/>
                <a:ea typeface="+mj-ea"/>
                <a:cs typeface="+mj-cs"/>
              </a:defRPr>
            </a:lvl1pPr>
          </a:lstStyle>
          <a:p>
            <a:pPr>
              <a:lnSpc>
                <a:spcPct val="80000"/>
              </a:lnSpc>
            </a:pPr>
            <a:endParaRPr lang="en-US" sz="3600" dirty="0"/>
          </a:p>
        </p:txBody>
      </p:sp>
      <p:pic>
        <p:nvPicPr>
          <p:cNvPr id="3" name="Picture 2"/>
          <p:cNvPicPr>
            <a:picLocks noChangeAspect="true"/>
          </p:cNvPicPr>
          <p:nvPr/>
        </p:nvPicPr>
        <p:blipFill>
          <a:blip r:embed="rId3"/>
          <a:stretch>
            <a:fillRect/>
          </a:stretch>
        </p:blipFill>
        <p:spPr>
          <a:xfrm>
            <a:off x="9769059" y="3946560"/>
            <a:ext cx="2059503" cy="2059503"/>
          </a:xfrm>
          <a:prstGeom prst="rect">
            <a:avLst/>
          </a:prstGeom>
        </p:spPr>
      </p:pic>
      <p:cxnSp>
        <p:nvCxnSpPr>
          <p:cNvPr id="16" name="Straight Connector 15"/>
          <p:cNvCxnSpPr/>
          <p:nvPr/>
        </p:nvCxnSpPr>
        <p:spPr>
          <a:xfrm>
            <a:off x="499511" y="1291046"/>
            <a:ext cx="0" cy="3002658"/>
          </a:xfrm>
          <a:prstGeom prst="line">
            <a:avLst/>
          </a:prstGeom>
          <a:noFill/>
          <a:ln w="127000" cap="sq" cmpd="sng" algn="ctr">
            <a:solidFill>
              <a:srgbClr val="29CEFE"/>
            </a:solidFill>
            <a:prstDash val="solid"/>
            <a:miter lim="800000"/>
          </a:ln>
          <a:effectLst/>
        </p:spPr>
      </p:cxn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txBox="true"/>
          <p:nvPr/>
        </p:nvSpPr>
        <p:spPr>
          <a:xfrm>
            <a:off x="3851276" y="807844"/>
            <a:ext cx="4224349" cy="624254"/>
          </a:xfrm>
          <a:prstGeom prst="rect">
            <a:avLst/>
          </a:prstGeom>
        </p:spPr>
        <p:txBody>
          <a:bodyP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4400" b="1" i="0" u="none" strike="noStrike" kern="1200" cap="none" spc="0" normalizeH="0" baseline="0" noProof="0" dirty="0">
                <a:ln>
                  <a:noFill/>
                </a:ln>
                <a:solidFill>
                  <a:prstClr val="white"/>
                </a:solidFill>
                <a:effectLst/>
                <a:uLnTx/>
                <a:uFillTx/>
                <a:latin typeface="Calibri" panose="020F0502020204030204"/>
                <a:ea typeface="SimSun" pitchFamily="2" charset="-122"/>
                <a:cs typeface="+mj-cs"/>
              </a:rPr>
              <a:t>背后的创新历史</a:t>
            </a:r>
            <a:endParaRPr kumimoji="0" lang="en-US" sz="4400" b="1" i="0" u="none" strike="noStrike" kern="1200" cap="none" spc="0" normalizeH="0" baseline="0" noProof="0" dirty="0">
              <a:ln>
                <a:noFill/>
              </a:ln>
              <a:solidFill>
                <a:prstClr val="white"/>
              </a:solidFill>
              <a:effectLst/>
              <a:uLnTx/>
              <a:uFillTx/>
              <a:latin typeface="Calibri" panose="020F0502020204030204"/>
              <a:ea typeface="+mj-ea"/>
              <a:cs typeface="+mj-cs"/>
            </a:endParaRPr>
          </a:p>
        </p:txBody>
      </p:sp>
      <p:pic>
        <p:nvPicPr>
          <p:cNvPr id="38" name="Picture 37"/>
          <p:cNvPicPr>
            <a:picLocks noChangeAspect="true"/>
          </p:cNvPicPr>
          <p:nvPr/>
        </p:nvPicPr>
        <p:blipFill>
          <a:blip r:embed="rId1" cstate="email"/>
          <a:stretch>
            <a:fillRect/>
          </a:stretch>
        </p:blipFill>
        <p:spPr>
          <a:xfrm>
            <a:off x="1097927" y="855921"/>
            <a:ext cx="2645398" cy="517929"/>
          </a:xfrm>
          <a:prstGeom prst="rect">
            <a:avLst/>
          </a:prstGeom>
        </p:spPr>
      </p:pic>
      <p:sp>
        <p:nvSpPr>
          <p:cNvPr id="12" name="Rectangle 11"/>
          <p:cNvSpPr/>
          <p:nvPr/>
        </p:nvSpPr>
        <p:spPr>
          <a:xfrm>
            <a:off x="1048005" y="1"/>
            <a:ext cx="1799697" cy="151842"/>
          </a:xfrm>
          <a:prstGeom prst="rect">
            <a:avLst/>
          </a:prstGeom>
          <a:solidFill>
            <a:srgbClr val="44A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itle 1"/>
          <p:cNvSpPr txBox="true"/>
          <p:nvPr/>
        </p:nvSpPr>
        <p:spPr>
          <a:xfrm>
            <a:off x="8075625" y="2234061"/>
            <a:ext cx="3440872" cy="2775513"/>
          </a:xfrm>
          <a:prstGeom prst="rect">
            <a:avLst/>
          </a:prstGeom>
        </p:spPr>
        <p:txBody>
          <a:bodyP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sz="2800" b="1" i="0" u="none" strike="noStrike" kern="1200" cap="none" spc="0" normalizeH="0" baseline="0" noProof="0" dirty="0">
                <a:ln>
                  <a:noFill/>
                </a:ln>
                <a:solidFill>
                  <a:prstClr val="white"/>
                </a:solidFill>
                <a:effectLst/>
                <a:uLnTx/>
                <a:uFillTx/>
                <a:latin typeface="Calibri" panose="020F0502020204030204"/>
                <a:ea typeface="+mj-ea"/>
                <a:cs typeface="+mj-cs"/>
              </a:rPr>
              <a:t>Mike </a:t>
            </a:r>
            <a:r>
              <a:rPr kumimoji="0" lang="en-US" sz="2800" b="1" i="0" u="none" strike="noStrike" kern="1200" cap="none" spc="0" normalizeH="0" baseline="0" noProof="0" dirty="0" err="1">
                <a:ln>
                  <a:noFill/>
                </a:ln>
                <a:solidFill>
                  <a:prstClr val="white"/>
                </a:solidFill>
                <a:effectLst/>
                <a:uLnTx/>
                <a:uFillTx/>
                <a:latin typeface="Calibri" panose="020F0502020204030204"/>
                <a:ea typeface="+mj-ea"/>
                <a:cs typeface="+mj-cs"/>
              </a:rPr>
              <a:t>Stonebraker</a:t>
            </a:r>
            <a:endParaRPr kumimoji="0" lang="en-US" altLang="zh-CN" sz="2800" b="1" i="0" u="none" strike="noStrike" kern="1200" cap="none" spc="0" normalizeH="0" baseline="0" noProof="0" dirty="0">
              <a:ln>
                <a:noFill/>
              </a:ln>
              <a:solidFill>
                <a:prstClr val="white"/>
              </a:solidFill>
              <a:effectLst/>
              <a:uLnTx/>
              <a:uFillTx/>
              <a:latin typeface="Calibri" panose="020F0502020204030204"/>
              <a:ea typeface="SimSun" pitchFamily="2" charset="-122"/>
              <a:cs typeface="+mj-cs"/>
            </a:endParaRPr>
          </a:p>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800" b="1" i="0" u="none" strike="noStrike" kern="1200" cap="none" spc="0" normalizeH="0" baseline="0" noProof="0" dirty="0">
                <a:ln>
                  <a:noFill/>
                </a:ln>
                <a:solidFill>
                  <a:prstClr val="white"/>
                </a:solidFill>
                <a:effectLst/>
                <a:uLnTx/>
                <a:uFillTx/>
                <a:latin typeface="Calibri" panose="020F0502020204030204"/>
                <a:ea typeface="SimSun" pitchFamily="2" charset="-122"/>
                <a:cs typeface="+mj-cs"/>
              </a:rPr>
              <a:t>14</a:t>
            </a:r>
            <a:r>
              <a:rPr kumimoji="0" lang="zh-CN" altLang="en-US" sz="2800" b="1" i="0" u="none" strike="noStrike" kern="1200" cap="none" spc="0" normalizeH="0" baseline="0" noProof="0" dirty="0">
                <a:ln>
                  <a:noFill/>
                </a:ln>
                <a:solidFill>
                  <a:prstClr val="white"/>
                </a:solidFill>
                <a:effectLst/>
                <a:uLnTx/>
                <a:uFillTx/>
                <a:latin typeface="Calibri" panose="020F0502020204030204"/>
                <a:ea typeface="SimSun" pitchFamily="2" charset="-122"/>
                <a:cs typeface="+mj-cs"/>
              </a:rPr>
              <a:t>年图灵奖获得者</a:t>
            </a:r>
            <a:endParaRPr kumimoji="0" lang="en-US" altLang="zh-CN" sz="2800" b="1" i="0" u="none" strike="noStrike" kern="1200" cap="none" spc="0" normalizeH="0" baseline="0" noProof="0" dirty="0">
              <a:ln>
                <a:noFill/>
              </a:ln>
              <a:solidFill>
                <a:prstClr val="white"/>
              </a:solidFill>
              <a:effectLst/>
              <a:uLnTx/>
              <a:uFillTx/>
              <a:latin typeface="Calibri" panose="020F0502020204030204"/>
              <a:ea typeface="SimSun" pitchFamily="2" charset="-122"/>
              <a:cs typeface="+mj-cs"/>
            </a:endParaRPr>
          </a:p>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Calibri" panose="020F0502020204030204"/>
                <a:ea typeface="SimSun" pitchFamily="2" charset="-122"/>
                <a:cs typeface="+mj-cs"/>
              </a:rPr>
              <a:t>亲手创建了</a:t>
            </a:r>
            <a:r>
              <a:rPr kumimoji="0" lang="en-US" altLang="zh-CN" sz="2800" b="1" i="0" u="none" strike="noStrike" kern="1200" cap="none" spc="0" normalizeH="0" baseline="0" noProof="0" dirty="0">
                <a:ln>
                  <a:noFill/>
                </a:ln>
                <a:solidFill>
                  <a:prstClr val="white"/>
                </a:solidFill>
                <a:effectLst/>
                <a:uLnTx/>
                <a:uFillTx/>
                <a:latin typeface="Calibri" panose="020F0502020204030204"/>
                <a:ea typeface="SimSun" pitchFamily="2" charset="-122"/>
                <a:cs typeface="+mj-cs"/>
              </a:rPr>
              <a:t>:</a:t>
            </a:r>
            <a:endParaRPr kumimoji="0" lang="en-US" altLang="zh-CN" sz="2800" b="1" i="0" u="none" strike="noStrike" kern="1200" cap="none" spc="0" normalizeH="0" baseline="0" noProof="0" dirty="0">
              <a:ln>
                <a:noFill/>
              </a:ln>
              <a:solidFill>
                <a:prstClr val="white"/>
              </a:solidFill>
              <a:effectLst/>
              <a:uLnTx/>
              <a:uFillTx/>
              <a:latin typeface="Calibri" panose="020F0502020204030204"/>
              <a:ea typeface="SimSun" pitchFamily="2" charset="-122"/>
              <a:cs typeface="+mj-cs"/>
            </a:endParaRPr>
          </a:p>
          <a:p>
            <a:pPr marL="285750" marR="0" lvl="0" indent="-285750" algn="l" defTabSz="914400" rtl="0" eaLnBrk="1" fontAlgn="auto" latinLnBrk="0" hangingPunct="1">
              <a:lnSpc>
                <a:spcPct val="90000"/>
              </a:lnSpc>
              <a:spcBef>
                <a:spcPct val="0"/>
              </a:spcBef>
              <a:spcAft>
                <a:spcPts val="0"/>
              </a:spcAft>
              <a:buClrTx/>
              <a:buSzTx/>
              <a:buFont typeface="Arial" panose="020B0604020202020204" pitchFamily="34" charset="0"/>
              <a:buChar char="•"/>
              <a:defRPr/>
            </a:pPr>
            <a:r>
              <a:rPr kumimoji="0" lang="en-US" sz="2800" b="1" i="0" u="none" strike="noStrike" kern="1200" cap="none" spc="0" normalizeH="0" baseline="0" noProof="0" dirty="0">
                <a:ln>
                  <a:noFill/>
                </a:ln>
                <a:solidFill>
                  <a:prstClr val="white"/>
                </a:solidFill>
                <a:effectLst/>
                <a:uLnTx/>
                <a:uFillTx/>
                <a:latin typeface="Calibri" panose="020F0502020204030204"/>
                <a:ea typeface="+mj-ea"/>
                <a:cs typeface="+mj-cs"/>
              </a:rPr>
              <a:t>Ingress</a:t>
            </a:r>
            <a:endParaRPr kumimoji="0" lang="en-US" sz="2800" b="1" i="0" u="none" strike="noStrike" kern="1200" cap="none" spc="0" normalizeH="0" baseline="0" noProof="0" dirty="0">
              <a:ln>
                <a:noFill/>
              </a:ln>
              <a:solidFill>
                <a:prstClr val="white"/>
              </a:solidFill>
              <a:effectLst/>
              <a:uLnTx/>
              <a:uFillTx/>
              <a:latin typeface="Calibri" panose="020F0502020204030204"/>
              <a:ea typeface="+mj-ea"/>
              <a:cs typeface="+mj-cs"/>
            </a:endParaRPr>
          </a:p>
          <a:p>
            <a:pPr marL="285750" marR="0" lvl="0" indent="-285750" algn="l" defTabSz="914400" rtl="0" eaLnBrk="1" fontAlgn="auto" latinLnBrk="0" hangingPunct="1">
              <a:lnSpc>
                <a:spcPct val="90000"/>
              </a:lnSpc>
              <a:spcBef>
                <a:spcPct val="0"/>
              </a:spcBef>
              <a:spcAft>
                <a:spcPts val="0"/>
              </a:spcAft>
              <a:buClrTx/>
              <a:buSzTx/>
              <a:buFont typeface="Arial" panose="020B0604020202020204" pitchFamily="34" charset="0"/>
              <a:buChar char="•"/>
              <a:defRPr/>
            </a:pPr>
            <a:r>
              <a:rPr kumimoji="0" lang="en-US" sz="2800" b="1" i="0" u="none" strike="noStrike" kern="1200" cap="none" spc="0" normalizeH="0" baseline="0" noProof="0" dirty="0">
                <a:ln>
                  <a:noFill/>
                </a:ln>
                <a:solidFill>
                  <a:prstClr val="white"/>
                </a:solidFill>
                <a:effectLst/>
                <a:uLnTx/>
                <a:uFillTx/>
                <a:latin typeface="Calibri" panose="020F0502020204030204"/>
                <a:ea typeface="+mj-ea"/>
                <a:cs typeface="+mj-cs"/>
              </a:rPr>
              <a:t>Postgres</a:t>
            </a:r>
            <a:endParaRPr kumimoji="0" lang="en-US" sz="2800" b="1" i="0" u="none" strike="noStrike" kern="1200" cap="none" spc="0" normalizeH="0" baseline="0" noProof="0" dirty="0">
              <a:ln>
                <a:noFill/>
              </a:ln>
              <a:solidFill>
                <a:prstClr val="white"/>
              </a:solidFill>
              <a:effectLst/>
              <a:uLnTx/>
              <a:uFillTx/>
              <a:latin typeface="Calibri" panose="020F0502020204030204"/>
              <a:ea typeface="+mj-ea"/>
              <a:cs typeface="+mj-cs"/>
            </a:endParaRPr>
          </a:p>
          <a:p>
            <a:pPr marL="285750" marR="0" lvl="0" indent="-285750" algn="l" defTabSz="914400" rtl="0" eaLnBrk="1" fontAlgn="auto" latinLnBrk="0" hangingPunct="1">
              <a:lnSpc>
                <a:spcPct val="90000"/>
              </a:lnSpc>
              <a:spcBef>
                <a:spcPct val="0"/>
              </a:spcBef>
              <a:spcAft>
                <a:spcPts val="0"/>
              </a:spcAft>
              <a:buClrTx/>
              <a:buSzTx/>
              <a:buFont typeface="Arial" panose="020B0604020202020204" pitchFamily="34" charset="0"/>
              <a:buChar char="•"/>
              <a:defRPr/>
            </a:pPr>
            <a:r>
              <a:rPr kumimoji="0" lang="en-US" sz="2800" b="1" i="0" u="none" strike="noStrike" kern="1200" cap="none" spc="0" normalizeH="0" baseline="0" noProof="0" dirty="0">
                <a:ln>
                  <a:noFill/>
                </a:ln>
                <a:solidFill>
                  <a:prstClr val="white"/>
                </a:solidFill>
                <a:effectLst/>
                <a:uLnTx/>
                <a:uFillTx/>
                <a:latin typeface="Calibri" panose="020F0502020204030204"/>
                <a:ea typeface="+mj-ea"/>
                <a:cs typeface="+mj-cs"/>
              </a:rPr>
              <a:t>Vertica</a:t>
            </a:r>
            <a:endParaRPr kumimoji="0" lang="en-US" sz="2800" b="1" i="0" u="none" strike="noStrike" kern="1200" cap="none" spc="0" normalizeH="0" baseline="0" noProof="0" dirty="0">
              <a:ln>
                <a:noFill/>
              </a:ln>
              <a:solidFill>
                <a:prstClr val="white"/>
              </a:solidFill>
              <a:effectLst/>
              <a:uLnTx/>
              <a:uFillTx/>
              <a:latin typeface="Calibri" panose="020F0502020204030204"/>
              <a:ea typeface="+mj-ea"/>
              <a:cs typeface="+mj-cs"/>
            </a:endParaRPr>
          </a:p>
          <a:p>
            <a:pPr marL="285750" marR="0" lvl="0" indent="-285750" algn="l" defTabSz="914400" rtl="0" eaLnBrk="1" fontAlgn="auto" latinLnBrk="0" hangingPunct="1">
              <a:lnSpc>
                <a:spcPct val="90000"/>
              </a:lnSpc>
              <a:spcBef>
                <a:spcPct val="0"/>
              </a:spcBef>
              <a:spcAft>
                <a:spcPts val="0"/>
              </a:spcAft>
              <a:buClrTx/>
              <a:buSzTx/>
              <a:buFont typeface="Arial" panose="020B0604020202020204" pitchFamily="34" charset="0"/>
              <a:buChar char="•"/>
              <a:defRPr/>
            </a:pPr>
            <a:r>
              <a:rPr kumimoji="0" lang="en-US" sz="2800" b="1" i="0" u="none" strike="noStrike" kern="1200" cap="none" spc="0" normalizeH="0" baseline="0" noProof="0" dirty="0">
                <a:ln>
                  <a:noFill/>
                </a:ln>
                <a:solidFill>
                  <a:prstClr val="white"/>
                </a:solidFill>
                <a:effectLst/>
                <a:uLnTx/>
                <a:uFillTx/>
                <a:latin typeface="Calibri" panose="020F0502020204030204"/>
                <a:ea typeface="+mj-ea"/>
                <a:cs typeface="+mj-cs"/>
              </a:rPr>
              <a:t>...</a:t>
            </a:r>
            <a:endParaRPr kumimoji="0" lang="en-US" sz="2800" b="1" i="0" u="none" strike="noStrike" kern="1200" cap="none" spc="0" normalizeH="0" baseline="0" noProof="0" dirty="0">
              <a:ln>
                <a:noFill/>
              </a:ln>
              <a:solidFill>
                <a:prstClr val="white"/>
              </a:solidFill>
              <a:effectLst/>
              <a:uLnTx/>
              <a:uFillTx/>
              <a:latin typeface="Calibri" panose="020F0502020204030204"/>
              <a:ea typeface="+mj-ea"/>
              <a:cs typeface="+mj-cs"/>
            </a:endParaRPr>
          </a:p>
        </p:txBody>
      </p:sp>
      <p:pic>
        <p:nvPicPr>
          <p:cNvPr id="16" name="Picture 15"/>
          <p:cNvPicPr>
            <a:picLocks noChangeAspect="true"/>
          </p:cNvPicPr>
          <p:nvPr/>
        </p:nvPicPr>
        <p:blipFill rotWithShape="true">
          <a:blip r:embed="rId2"/>
          <a:srcRect/>
          <a:stretch>
            <a:fillRect/>
          </a:stretch>
        </p:blipFill>
        <p:spPr>
          <a:xfrm>
            <a:off x="971863" y="1834575"/>
            <a:ext cx="6639899" cy="3998191"/>
          </a:xfrm>
          <a:prstGeom prst="rect">
            <a:avLst/>
          </a:prstGeom>
        </p:spPr>
      </p:pic>
      <p:pic>
        <p:nvPicPr>
          <p:cNvPr id="17" name="Picture 16"/>
          <p:cNvPicPr>
            <a:picLocks noChangeAspect="true"/>
          </p:cNvPicPr>
          <p:nvPr/>
        </p:nvPicPr>
        <p:blipFill>
          <a:blip r:embed="rId3"/>
          <a:stretch>
            <a:fillRect/>
          </a:stretch>
        </p:blipFill>
        <p:spPr>
          <a:xfrm>
            <a:off x="971862" y="5009574"/>
            <a:ext cx="2671883" cy="82319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false"/>
    </mc:Choice>
    <mc:Fallback>
      <p:transition advClick="false"/>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Picture 4"/>
          <p:cNvPicPr>
            <a:picLocks noChangeAspect="true"/>
          </p:cNvPicPr>
          <p:nvPr/>
        </p:nvPicPr>
        <p:blipFill>
          <a:blip r:embed="rId1"/>
          <a:stretch>
            <a:fillRect/>
          </a:stretch>
        </p:blipFill>
        <p:spPr>
          <a:xfrm>
            <a:off x="3787952" y="1920265"/>
            <a:ext cx="1569008" cy="1572145"/>
          </a:xfrm>
          <a:prstGeom prst="rect">
            <a:avLst/>
          </a:prstGeom>
          <a:ln w="12700">
            <a:miter lim="400000"/>
            <a:headEnd/>
            <a:tailEnd/>
          </a:ln>
        </p:spPr>
      </p:pic>
      <p:pic>
        <p:nvPicPr>
          <p:cNvPr id="3" name="Picture 5" descr="Picture 5"/>
          <p:cNvPicPr>
            <a:picLocks noChangeAspect="true"/>
          </p:cNvPicPr>
          <p:nvPr/>
        </p:nvPicPr>
        <p:blipFill>
          <a:blip r:embed="rId2"/>
          <a:srcRect t="8141"/>
          <a:stretch>
            <a:fillRect/>
          </a:stretch>
        </p:blipFill>
        <p:spPr>
          <a:xfrm>
            <a:off x="6482924" y="1955735"/>
            <a:ext cx="1709967" cy="1570724"/>
          </a:xfrm>
          <a:prstGeom prst="rect">
            <a:avLst/>
          </a:prstGeom>
          <a:ln w="12700">
            <a:miter lim="400000"/>
            <a:headEnd/>
            <a:tailEnd/>
          </a:ln>
        </p:spPr>
      </p:pic>
      <p:pic>
        <p:nvPicPr>
          <p:cNvPr id="4" name="Picture 6" descr="Picture 6"/>
          <p:cNvPicPr>
            <a:picLocks noChangeAspect="true"/>
          </p:cNvPicPr>
          <p:nvPr/>
        </p:nvPicPr>
        <p:blipFill>
          <a:blip r:embed="rId3"/>
          <a:stretch>
            <a:fillRect/>
          </a:stretch>
        </p:blipFill>
        <p:spPr>
          <a:xfrm>
            <a:off x="1146302" y="2049490"/>
            <a:ext cx="1313694" cy="1313694"/>
          </a:xfrm>
          <a:prstGeom prst="rect">
            <a:avLst/>
          </a:prstGeom>
          <a:ln w="12700">
            <a:miter lim="400000"/>
            <a:headEnd/>
            <a:tailEnd/>
          </a:ln>
        </p:spPr>
      </p:pic>
      <p:pic>
        <p:nvPicPr>
          <p:cNvPr id="5" name="Picture 7" descr="Picture 7"/>
          <p:cNvPicPr>
            <a:picLocks noChangeAspect="true"/>
          </p:cNvPicPr>
          <p:nvPr/>
        </p:nvPicPr>
        <p:blipFill>
          <a:blip r:embed="rId4"/>
          <a:stretch>
            <a:fillRect/>
          </a:stretch>
        </p:blipFill>
        <p:spPr>
          <a:xfrm>
            <a:off x="9732891" y="2004840"/>
            <a:ext cx="1400197" cy="1402996"/>
          </a:xfrm>
          <a:prstGeom prst="rect">
            <a:avLst/>
          </a:prstGeom>
          <a:ln w="12700">
            <a:miter lim="400000"/>
            <a:headEnd/>
            <a:tailEnd/>
          </a:ln>
        </p:spPr>
      </p:pic>
      <p:sp>
        <p:nvSpPr>
          <p:cNvPr id="6" name="TextBox 12"/>
          <p:cNvSpPr txBox="true"/>
          <p:nvPr/>
        </p:nvSpPr>
        <p:spPr>
          <a:xfrm>
            <a:off x="693778" y="4480040"/>
            <a:ext cx="2285192" cy="1160622"/>
          </a:xfrm>
          <a:prstGeom prst="rect">
            <a:avLst/>
          </a:prstGeom>
          <a:ln w="12700">
            <a:miter lim="400000"/>
          </a:ln>
        </p:spPr>
        <p:txBody>
          <a:bodyPr lIns="0" tIns="0" rIns="0" bIns="0" anchor="t">
            <a:normAutofit fontScale="92500" lnSpcReduction="10000"/>
          </a:bodyPr>
          <a:lstStyle>
            <a:lvl1pPr algn="ctr">
              <a:lnSpc>
                <a:spcPct val="90000"/>
              </a:lnSpc>
              <a:defRPr sz="1600">
                <a:solidFill>
                  <a:srgbClr val="FFFFFF"/>
                </a:solidFill>
              </a:defRPr>
            </a:lvl1pPr>
          </a:lstStyle>
          <a:p>
            <a:pPr algn="l"/>
            <a:r>
              <a:rPr lang="zh-CN" altLang="en-US" sz="1800" dirty="0"/>
              <a:t>节点内、节点间并行，无主节点、无单点故障，</a:t>
            </a:r>
            <a:endParaRPr lang="en-US" altLang="zh-CN" sz="1800" dirty="0"/>
          </a:p>
          <a:p>
            <a:pPr algn="l"/>
            <a:endParaRPr lang="en-US" altLang="zh-CN" sz="1800" dirty="0"/>
          </a:p>
          <a:p>
            <a:pPr algn="l"/>
            <a:r>
              <a:rPr lang="zh-CN" altLang="en-US" sz="1800" dirty="0"/>
              <a:t>线性扩展以支持更快的性能或更多的用户</a:t>
            </a:r>
            <a:endParaRPr sz="1800" dirty="0"/>
          </a:p>
        </p:txBody>
      </p:sp>
      <p:sp>
        <p:nvSpPr>
          <p:cNvPr id="7" name="Rectangle 13"/>
          <p:cNvSpPr txBox="true"/>
          <p:nvPr/>
        </p:nvSpPr>
        <p:spPr>
          <a:xfrm>
            <a:off x="571596" y="3712075"/>
            <a:ext cx="2574630" cy="708662"/>
          </a:xfrm>
          <a:prstGeom prst="rect">
            <a:avLst/>
          </a:prstGeom>
          <a:ln w="12700">
            <a:miter lim="400000"/>
          </a:ln>
        </p:spPr>
        <p:txBody>
          <a:bodyPr lIns="0" tIns="0" rIns="0" bIns="0">
            <a:normAutofit/>
          </a:bodyPr>
          <a:lstStyle>
            <a:lvl1pPr algn="ctr">
              <a:lnSpc>
                <a:spcPct val="80000"/>
              </a:lnSpc>
              <a:defRPr sz="2500" spc="-100">
                <a:solidFill>
                  <a:srgbClr val="FFFFFF"/>
                </a:solidFill>
              </a:defRPr>
            </a:lvl1pPr>
          </a:lstStyle>
          <a:p>
            <a:r>
              <a:rPr lang="zh-CN" altLang="en-US" sz="2400" dirty="0"/>
              <a:t>大规模并行处理</a:t>
            </a:r>
            <a:endParaRPr sz="2400" dirty="0"/>
          </a:p>
        </p:txBody>
      </p:sp>
      <p:sp>
        <p:nvSpPr>
          <p:cNvPr id="8" name="Rectangle 14"/>
          <p:cNvSpPr txBox="true"/>
          <p:nvPr/>
        </p:nvSpPr>
        <p:spPr>
          <a:xfrm>
            <a:off x="3617505" y="3693374"/>
            <a:ext cx="1923794" cy="708662"/>
          </a:xfrm>
          <a:prstGeom prst="rect">
            <a:avLst/>
          </a:prstGeom>
          <a:ln w="12700">
            <a:miter lim="400000"/>
          </a:ln>
        </p:spPr>
        <p:txBody>
          <a:bodyPr lIns="0" tIns="0" rIns="0" bIns="0">
            <a:normAutofit/>
          </a:bodyPr>
          <a:lstStyle/>
          <a:p>
            <a:pPr algn="ctr">
              <a:lnSpc>
                <a:spcPct val="80000"/>
              </a:lnSpc>
              <a:defRPr sz="2500" spc="-100">
                <a:solidFill>
                  <a:srgbClr val="FFFFFF"/>
                </a:solidFill>
              </a:defRPr>
            </a:pPr>
            <a:r>
              <a:rPr lang="zh-CN" altLang="en-US" sz="2400" dirty="0"/>
              <a:t>列式存储</a:t>
            </a:r>
            <a:endParaRPr sz="2400" dirty="0"/>
          </a:p>
        </p:txBody>
      </p:sp>
      <p:sp>
        <p:nvSpPr>
          <p:cNvPr id="9" name="Rectangle 15"/>
          <p:cNvSpPr txBox="true"/>
          <p:nvPr/>
        </p:nvSpPr>
        <p:spPr>
          <a:xfrm>
            <a:off x="6464996" y="3695382"/>
            <a:ext cx="1926918" cy="708662"/>
          </a:xfrm>
          <a:prstGeom prst="rect">
            <a:avLst/>
          </a:prstGeom>
          <a:ln w="12700">
            <a:miter lim="400000"/>
          </a:ln>
        </p:spPr>
        <p:txBody>
          <a:bodyPr lIns="0" tIns="0" rIns="0" bIns="0">
            <a:normAutofit/>
          </a:bodyPr>
          <a:lstStyle/>
          <a:p>
            <a:pPr algn="ctr">
              <a:lnSpc>
                <a:spcPct val="80000"/>
              </a:lnSpc>
              <a:defRPr sz="2500" spc="-100">
                <a:solidFill>
                  <a:srgbClr val="FFFFFF"/>
                </a:solidFill>
              </a:defRPr>
            </a:pPr>
            <a:r>
              <a:rPr lang="zh-CN" altLang="en-US" sz="2400" dirty="0"/>
              <a:t>高级压缩</a:t>
            </a:r>
            <a:endParaRPr sz="2400" dirty="0"/>
          </a:p>
        </p:txBody>
      </p:sp>
      <p:sp>
        <p:nvSpPr>
          <p:cNvPr id="10" name="Rectangle 16"/>
          <p:cNvSpPr txBox="true"/>
          <p:nvPr/>
        </p:nvSpPr>
        <p:spPr>
          <a:xfrm>
            <a:off x="8861363" y="3679053"/>
            <a:ext cx="3216896" cy="708662"/>
          </a:xfrm>
          <a:prstGeom prst="rect">
            <a:avLst/>
          </a:prstGeom>
          <a:ln w="12700">
            <a:miter lim="400000"/>
          </a:ln>
        </p:spPr>
        <p:txBody>
          <a:bodyPr lIns="0" tIns="0" rIns="0" bIns="0">
            <a:normAutofit/>
          </a:bodyPr>
          <a:lstStyle/>
          <a:p>
            <a:pPr algn="ctr">
              <a:lnSpc>
                <a:spcPct val="80000"/>
              </a:lnSpc>
              <a:defRPr sz="2500" spc="-100">
                <a:solidFill>
                  <a:srgbClr val="FFFFFF"/>
                </a:solidFill>
              </a:defRPr>
            </a:pPr>
            <a:r>
              <a:rPr lang="zh-CN" altLang="en-US" sz="2400" dirty="0"/>
              <a:t>性能优化的</a:t>
            </a:r>
            <a:r>
              <a:rPr sz="2400" dirty="0"/>
              <a:t>Projections</a:t>
            </a:r>
            <a:endParaRPr sz="2400" dirty="0"/>
          </a:p>
        </p:txBody>
      </p:sp>
      <p:sp>
        <p:nvSpPr>
          <p:cNvPr id="11" name="TextBox 17"/>
          <p:cNvSpPr txBox="true"/>
          <p:nvPr/>
        </p:nvSpPr>
        <p:spPr>
          <a:xfrm>
            <a:off x="3407566" y="4431051"/>
            <a:ext cx="2333721" cy="965202"/>
          </a:xfrm>
          <a:prstGeom prst="rect">
            <a:avLst/>
          </a:prstGeom>
          <a:ln w="12700">
            <a:miter lim="400000"/>
          </a:ln>
        </p:spPr>
        <p:txBody>
          <a:bodyPr lIns="0" tIns="0" rIns="0" bIns="0" anchor="t">
            <a:normAutofit/>
          </a:bodyPr>
          <a:lstStyle>
            <a:lvl1pPr algn="ctr">
              <a:lnSpc>
                <a:spcPct val="90000"/>
              </a:lnSpc>
              <a:defRPr sz="1600">
                <a:solidFill>
                  <a:srgbClr val="FFFFFF"/>
                </a:solidFill>
              </a:defRPr>
            </a:lvl1pPr>
          </a:lstStyle>
          <a:p>
            <a:pPr algn="l"/>
            <a:r>
              <a:rPr lang="zh-CN" altLang="en-US" sz="1800" dirty="0"/>
              <a:t>只读取必要的数据，</a:t>
            </a:r>
            <a:endParaRPr lang="en-US" altLang="zh-CN" sz="1800" dirty="0"/>
          </a:p>
          <a:p>
            <a:pPr algn="l"/>
            <a:r>
              <a:rPr lang="zh-CN" altLang="en-US" sz="1800" dirty="0"/>
              <a:t>降低 </a:t>
            </a:r>
            <a:r>
              <a:rPr lang="en-US" altLang="zh-CN" sz="1800" dirty="0"/>
              <a:t>I/O </a:t>
            </a:r>
            <a:r>
              <a:rPr lang="zh-CN" altLang="en-US" sz="1800" dirty="0"/>
              <a:t>提升性能</a:t>
            </a:r>
            <a:endParaRPr sz="1800" dirty="0"/>
          </a:p>
        </p:txBody>
      </p:sp>
      <p:sp>
        <p:nvSpPr>
          <p:cNvPr id="12" name="TextBox 18"/>
          <p:cNvSpPr txBox="true"/>
          <p:nvPr/>
        </p:nvSpPr>
        <p:spPr>
          <a:xfrm>
            <a:off x="6119626" y="4431051"/>
            <a:ext cx="2758807" cy="965202"/>
          </a:xfrm>
          <a:prstGeom prst="rect">
            <a:avLst/>
          </a:prstGeom>
          <a:ln w="12700">
            <a:miter lim="400000"/>
          </a:ln>
        </p:spPr>
        <p:txBody>
          <a:bodyPr lIns="0" tIns="0" rIns="0" bIns="0" anchor="t">
            <a:normAutofit/>
          </a:bodyPr>
          <a:lstStyle>
            <a:lvl1pPr algn="ctr">
              <a:lnSpc>
                <a:spcPct val="90000"/>
              </a:lnSpc>
              <a:defRPr sz="1600" spc="-100">
                <a:solidFill>
                  <a:srgbClr val="FFFFFF"/>
                </a:solidFill>
              </a:defRPr>
            </a:lvl1pPr>
          </a:lstStyle>
          <a:p>
            <a:pPr algn="l"/>
            <a:r>
              <a:rPr lang="zh-CN" altLang="en-US" sz="1800" dirty="0"/>
              <a:t>减少高达</a:t>
            </a:r>
            <a:r>
              <a:rPr lang="en-US" altLang="zh-CN" sz="1800" dirty="0"/>
              <a:t>90%</a:t>
            </a:r>
            <a:r>
              <a:rPr lang="zh-CN" altLang="en-US" sz="1800" dirty="0"/>
              <a:t>的存储空间，进一步降低 </a:t>
            </a:r>
            <a:r>
              <a:rPr lang="en-US" sz="1800" dirty="0"/>
              <a:t>I/O</a:t>
            </a:r>
            <a:r>
              <a:rPr lang="zh-CN" altLang="en-US" sz="1800" dirty="0"/>
              <a:t> 提升性能</a:t>
            </a:r>
            <a:endParaRPr sz="1800" dirty="0"/>
          </a:p>
        </p:txBody>
      </p:sp>
      <p:sp>
        <p:nvSpPr>
          <p:cNvPr id="13" name="TextBox 19"/>
          <p:cNvSpPr txBox="true"/>
          <p:nvPr/>
        </p:nvSpPr>
        <p:spPr>
          <a:xfrm>
            <a:off x="9163194" y="4431053"/>
            <a:ext cx="2758807" cy="1180496"/>
          </a:xfrm>
          <a:prstGeom prst="rect">
            <a:avLst/>
          </a:prstGeom>
          <a:ln w="12700">
            <a:miter lim="400000"/>
          </a:ln>
        </p:spPr>
        <p:txBody>
          <a:bodyPr lIns="0" tIns="0" rIns="0" bIns="0" anchor="t">
            <a:normAutofit/>
          </a:bodyPr>
          <a:lstStyle>
            <a:lvl1pPr algn="ctr">
              <a:lnSpc>
                <a:spcPct val="90000"/>
              </a:lnSpc>
              <a:defRPr sz="1600">
                <a:solidFill>
                  <a:srgbClr val="FFFFFF"/>
                </a:solidFill>
              </a:defRPr>
            </a:lvl1pPr>
          </a:lstStyle>
          <a:p>
            <a:pPr algn="l"/>
            <a:r>
              <a:rPr lang="zh-CN" altLang="en-US" sz="1800" dirty="0"/>
              <a:t>对查询优化的存储格式，</a:t>
            </a:r>
            <a:endParaRPr lang="en-US" altLang="zh-CN" sz="1800" dirty="0"/>
          </a:p>
          <a:p>
            <a:pPr algn="l"/>
            <a:r>
              <a:rPr lang="zh-CN" altLang="en-US" sz="1800" dirty="0"/>
              <a:t>实时聚合、自动扁平化</a:t>
            </a:r>
            <a:endParaRPr lang="en-US" altLang="zh-CN" sz="1800" dirty="0"/>
          </a:p>
          <a:p>
            <a:pPr algn="l"/>
            <a:endParaRPr lang="en-US" altLang="zh-CN" sz="1800" dirty="0"/>
          </a:p>
          <a:p>
            <a:pPr algn="l"/>
            <a:r>
              <a:rPr lang="zh-CN" altLang="en-US" sz="1800" dirty="0"/>
              <a:t>自动化辅助设计优化</a:t>
            </a:r>
            <a:endParaRPr sz="1800" dirty="0"/>
          </a:p>
        </p:txBody>
      </p:sp>
      <p:sp>
        <p:nvSpPr>
          <p:cNvPr id="14" name="An architecture built for performance"/>
          <p:cNvSpPr txBox="true"/>
          <p:nvPr/>
        </p:nvSpPr>
        <p:spPr>
          <a:xfrm>
            <a:off x="965729" y="712771"/>
            <a:ext cx="8091390" cy="518444"/>
          </a:xfrm>
          <a:prstGeom prst="rect">
            <a:avLst/>
          </a:prstGeom>
          <a:ln w="12700">
            <a:miter lim="400000"/>
          </a:ln>
        </p:spPr>
        <p:txBody>
          <a:bodyPr wrap="none" lIns="0" tIns="0" rIns="0" bIns="0">
            <a:normAutofit/>
          </a:bodyPr>
          <a:lstStyle>
            <a:lvl1pPr defTabSz="914400">
              <a:lnSpc>
                <a:spcPct val="90000"/>
              </a:lnSpc>
              <a:defRPr sz="3600" b="1">
                <a:solidFill>
                  <a:srgbClr val="FFFFFF"/>
                </a:solidFill>
                <a:latin typeface="Arial" panose="020B0604020202020204"/>
                <a:ea typeface="Arial" panose="020B0604020202020204"/>
                <a:cs typeface="Arial" panose="020B0604020202020204"/>
                <a:sym typeface="Arial" panose="020B0604020202020204"/>
              </a:defRPr>
            </a:lvl1pPr>
          </a:lstStyle>
          <a:p>
            <a:r>
              <a:rPr lang="zh-CN" altLang="en-US" dirty="0">
                <a:ea typeface="MHeiPRC-Heavy" pitchFamily="50" charset="-122"/>
                <a:cs typeface="Arial" panose="020B0604020202020204" pitchFamily="34" charset="0"/>
              </a:rPr>
              <a:t>性能根植于 </a:t>
            </a:r>
            <a:r>
              <a:rPr lang="en-US" altLang="zh-CN" dirty="0">
                <a:ea typeface="MHeiPRC-Heavy" pitchFamily="50" charset="-122"/>
                <a:cs typeface="Arial" panose="020B0604020202020204" pitchFamily="34" charset="0"/>
              </a:rPr>
              <a:t>Vertica </a:t>
            </a:r>
            <a:r>
              <a:rPr lang="zh-CN" altLang="en-US" dirty="0">
                <a:ea typeface="MHeiPRC-Heavy" pitchFamily="50" charset="-122"/>
                <a:cs typeface="Arial" panose="020B0604020202020204" pitchFamily="34" charset="0"/>
              </a:rPr>
              <a:t>的核心架构</a:t>
            </a:r>
            <a:endParaRPr dirty="0"/>
          </a:p>
        </p:txBody>
      </p:sp>
      <p:sp>
        <p:nvSpPr>
          <p:cNvPr id="15" name="Rectangle 14"/>
          <p:cNvSpPr/>
          <p:nvPr/>
        </p:nvSpPr>
        <p:spPr>
          <a:xfrm>
            <a:off x="3491865" y="5575300"/>
            <a:ext cx="7105015" cy="1198880"/>
          </a:xfrm>
          <a:prstGeom prst="rect">
            <a:avLst/>
          </a:prstGeom>
        </p:spPr>
        <p:txBody>
          <a:bodyPr wrap="square">
            <a:spAutoFit/>
          </a:bodyPr>
          <a:lstStyle/>
          <a:p>
            <a:pPr marL="457200" lvl="2" indent="-457200">
              <a:buFont typeface="Wingdings" panose="05000000000000000000" pitchFamily="2" charset="2"/>
              <a:buChar char="ü"/>
            </a:pPr>
            <a:r>
              <a:rPr lang="zh-CN" altLang="en-US" sz="2400" dirty="0">
                <a:solidFill>
                  <a:schemeClr val="bg1"/>
                </a:solidFill>
              </a:rPr>
              <a:t>比传统数据库 </a:t>
            </a:r>
            <a:r>
              <a:rPr lang="zh-CN" altLang="en-US" sz="2400" b="1" dirty="0">
                <a:solidFill>
                  <a:schemeClr val="bg1"/>
                </a:solidFill>
              </a:rPr>
              <a:t>快 </a:t>
            </a:r>
            <a:r>
              <a:rPr lang="en-US" sz="2400" b="1" dirty="0">
                <a:solidFill>
                  <a:schemeClr val="bg1"/>
                </a:solidFill>
              </a:rPr>
              <a:t>50x </a:t>
            </a:r>
            <a:r>
              <a:rPr lang="en-US" altLang="zh-CN" sz="2400" b="1" dirty="0">
                <a:solidFill>
                  <a:schemeClr val="bg1"/>
                </a:solidFill>
              </a:rPr>
              <a:t>~</a:t>
            </a:r>
            <a:r>
              <a:rPr lang="en-US" sz="2400" b="1" dirty="0">
                <a:solidFill>
                  <a:schemeClr val="bg1"/>
                </a:solidFill>
              </a:rPr>
              <a:t> 1000x</a:t>
            </a:r>
            <a:endParaRPr lang="en-US" sz="2400" b="1" dirty="0">
              <a:solidFill>
                <a:schemeClr val="bg1"/>
              </a:solidFill>
            </a:endParaRPr>
          </a:p>
          <a:p>
            <a:pPr marL="457200" lvl="2" indent="-457200">
              <a:buFont typeface="Wingdings" panose="05000000000000000000" pitchFamily="2" charset="2"/>
              <a:buChar char="ü"/>
            </a:pPr>
            <a:r>
              <a:rPr lang="zh-CN" altLang="en-US" sz="2400" dirty="0">
                <a:solidFill>
                  <a:schemeClr val="bg1"/>
                </a:solidFill>
              </a:rPr>
              <a:t>比 </a:t>
            </a:r>
            <a:r>
              <a:rPr lang="en-US" altLang="zh-CN" sz="2400" dirty="0">
                <a:solidFill>
                  <a:schemeClr val="bg1"/>
                </a:solidFill>
              </a:rPr>
              <a:t>Hadoop</a:t>
            </a:r>
            <a:r>
              <a:rPr lang="zh-CN" altLang="en-US" sz="2400" dirty="0">
                <a:solidFill>
                  <a:schemeClr val="bg1"/>
                </a:solidFill>
              </a:rPr>
              <a:t> 等数据湖 </a:t>
            </a:r>
            <a:r>
              <a:rPr lang="zh-CN" altLang="en-US" sz="2400" b="1" dirty="0">
                <a:solidFill>
                  <a:schemeClr val="bg1"/>
                </a:solidFill>
              </a:rPr>
              <a:t>快 </a:t>
            </a:r>
            <a:r>
              <a:rPr lang="en-US" altLang="zh-CN" sz="2400" b="1" dirty="0">
                <a:solidFill>
                  <a:schemeClr val="bg1"/>
                </a:solidFill>
              </a:rPr>
              <a:t>1</a:t>
            </a:r>
            <a:r>
              <a:rPr lang="zh-CN" altLang="en-US" sz="2400" b="1" dirty="0">
                <a:solidFill>
                  <a:schemeClr val="bg1"/>
                </a:solidFill>
              </a:rPr>
              <a:t> 个数量级</a:t>
            </a:r>
            <a:endParaRPr lang="zh-CN" altLang="en-US" sz="2400" b="1" dirty="0">
              <a:solidFill>
                <a:schemeClr val="bg1"/>
              </a:solidFill>
            </a:endParaRPr>
          </a:p>
          <a:p>
            <a:pPr marL="457200" lvl="2" indent="-457200">
              <a:buFont typeface="Wingdings" panose="05000000000000000000" pitchFamily="2" charset="2"/>
              <a:buChar char="ü"/>
            </a:pPr>
            <a:r>
              <a:rPr lang="zh-CN" altLang="en-US" sz="2400" dirty="0">
                <a:solidFill>
                  <a:schemeClr val="bg1"/>
                </a:solidFill>
              </a:rPr>
              <a:t>不牺牲</a:t>
            </a:r>
            <a:r>
              <a:rPr lang="zh-CN" altLang="en-US" sz="2400" b="1" dirty="0">
                <a:solidFill>
                  <a:schemeClr val="bg1"/>
                </a:solidFill>
              </a:rPr>
              <a:t>ACID</a:t>
            </a:r>
            <a:r>
              <a:rPr lang="zh-CN" altLang="en-US" sz="2400" dirty="0">
                <a:solidFill>
                  <a:schemeClr val="bg1"/>
                </a:solidFill>
              </a:rPr>
              <a:t>事务和</a:t>
            </a:r>
            <a:r>
              <a:rPr lang="zh-CN" altLang="en-US" sz="2400" b="1" dirty="0">
                <a:solidFill>
                  <a:schemeClr val="bg1"/>
                </a:solidFill>
              </a:rPr>
              <a:t>SQL</a:t>
            </a:r>
            <a:r>
              <a:rPr lang="zh-CN" altLang="en-US" sz="2400" dirty="0">
                <a:solidFill>
                  <a:schemeClr val="bg1"/>
                </a:solidFill>
              </a:rPr>
              <a:t>标准特性，</a:t>
            </a:r>
            <a:r>
              <a:rPr lang="zh-CN" altLang="en-US" sz="2400" b="1" dirty="0">
                <a:solidFill>
                  <a:schemeClr val="bg1"/>
                </a:solidFill>
              </a:rPr>
              <a:t>性价比更高</a:t>
            </a:r>
            <a:endParaRPr lang="en-US" sz="2400" b="1" dirty="0">
              <a:solidFill>
                <a:schemeClr val="bg1"/>
              </a:solidFill>
            </a:endParaRPr>
          </a:p>
        </p:txBody>
      </p:sp>
      <p:grpSp>
        <p:nvGrpSpPr>
          <p:cNvPr id="62" name="Group 61"/>
          <p:cNvGrpSpPr/>
          <p:nvPr/>
        </p:nvGrpSpPr>
        <p:grpSpPr>
          <a:xfrm>
            <a:off x="8878432" y="374358"/>
            <a:ext cx="2938327" cy="1082968"/>
            <a:chOff x="5852408" y="167451"/>
            <a:chExt cx="3246778" cy="1167573"/>
          </a:xfrm>
        </p:grpSpPr>
        <p:sp>
          <p:nvSpPr>
            <p:cNvPr id="20" name="Rounded Rectangle 27"/>
            <p:cNvSpPr/>
            <p:nvPr/>
          </p:nvSpPr>
          <p:spPr>
            <a:xfrm>
              <a:off x="7063252" y="167452"/>
              <a:ext cx="782929" cy="1167572"/>
            </a:xfrm>
            <a:prstGeom prst="roundRect">
              <a:avLst>
                <a:gd name="adj" fmla="val 16667"/>
              </a:avLst>
            </a:prstGeom>
            <a:solidFill>
              <a:srgbClr val="64CBF9"/>
            </a:solidFill>
            <a:ln w="12700" cap="flat">
              <a:solidFill>
                <a:srgbClr val="FFFFFF"/>
              </a:solidFill>
              <a:prstDash val="solid"/>
              <a:miter lim="800000"/>
            </a:ln>
            <a:effectLst/>
          </p:spPr>
          <p:txBody>
            <a:bodyPr wrap="square" lIns="45718" tIns="45718" rIns="45718" bIns="45718" numCol="1" anchor="ctr">
              <a:noAutofit/>
            </a:bodyPr>
            <a:lstStyle/>
            <a:p>
              <a:pPr algn="ctr" hangingPunct="0">
                <a:lnSpc>
                  <a:spcPct val="80000"/>
                </a:lnSpc>
                <a:defRPr sz="2800">
                  <a:solidFill>
                    <a:srgbClr val="FFFFFF"/>
                  </a:solidFill>
                </a:defRPr>
              </a:pPr>
              <a:endParaRPr sz="2400" kern="0" dirty="0">
                <a:solidFill>
                  <a:srgbClr val="FFFFFF"/>
                </a:solidFill>
                <a:latin typeface="Calibri" panose="020F0502020204030204"/>
                <a:cs typeface="Calibri" panose="020F0502020204030204"/>
                <a:sym typeface="Calibri" panose="020F0502020204030204"/>
              </a:endParaRPr>
            </a:p>
          </p:txBody>
        </p:sp>
        <p:sp>
          <p:nvSpPr>
            <p:cNvPr id="22" name="Rounded Rectangle 30"/>
            <p:cNvSpPr/>
            <p:nvPr/>
          </p:nvSpPr>
          <p:spPr>
            <a:xfrm>
              <a:off x="8139434" y="167451"/>
              <a:ext cx="782929" cy="1167571"/>
            </a:xfrm>
            <a:prstGeom prst="roundRect">
              <a:avLst>
                <a:gd name="adj" fmla="val 16667"/>
              </a:avLst>
            </a:prstGeom>
            <a:solidFill>
              <a:srgbClr val="64CBF9"/>
            </a:solidFill>
            <a:ln w="12700" cap="flat">
              <a:solidFill>
                <a:srgbClr val="FFFFFF"/>
              </a:solidFill>
              <a:prstDash val="solid"/>
              <a:miter lim="800000"/>
            </a:ln>
            <a:effectLst/>
          </p:spPr>
          <p:txBody>
            <a:bodyPr wrap="square" lIns="45718" tIns="45718" rIns="45718" bIns="45718" numCol="1" anchor="ctr">
              <a:noAutofit/>
            </a:bodyPr>
            <a:lstStyle/>
            <a:p>
              <a:pPr algn="ctr" hangingPunct="0">
                <a:lnSpc>
                  <a:spcPct val="80000"/>
                </a:lnSpc>
                <a:defRPr sz="2800">
                  <a:solidFill>
                    <a:srgbClr val="FFFFFF"/>
                  </a:solidFill>
                </a:defRPr>
              </a:pPr>
              <a:endParaRPr sz="2400" kern="0" dirty="0">
                <a:solidFill>
                  <a:srgbClr val="FFFFFF"/>
                </a:solidFill>
                <a:latin typeface="Calibri" panose="020F0502020204030204"/>
                <a:cs typeface="Calibri" panose="020F0502020204030204"/>
                <a:sym typeface="Calibri" panose="020F0502020204030204"/>
              </a:endParaRPr>
            </a:p>
          </p:txBody>
        </p:sp>
        <p:sp>
          <p:nvSpPr>
            <p:cNvPr id="25" name="Shape"/>
            <p:cNvSpPr/>
            <p:nvPr/>
          </p:nvSpPr>
          <p:spPr>
            <a:xfrm>
              <a:off x="7108053" y="722712"/>
              <a:ext cx="710696" cy="465338"/>
            </a:xfrm>
            <a:custGeom>
              <a:avLst/>
              <a:gdLst/>
              <a:ahLst/>
              <a:cxnLst>
                <a:cxn ang="0">
                  <a:pos x="wd2" y="hd2"/>
                </a:cxn>
                <a:cxn ang="5400000">
                  <a:pos x="wd2" y="hd2"/>
                </a:cxn>
                <a:cxn ang="10800000">
                  <a:pos x="wd2" y="hd2"/>
                </a:cxn>
                <a:cxn ang="16200000">
                  <a:pos x="wd2" y="hd2"/>
                </a:cxn>
              </a:cxnLst>
              <a:rect l="0" t="0" r="r" b="b"/>
              <a:pathLst>
                <a:path w="21600" h="21600" extrusionOk="false">
                  <a:moveTo>
                    <a:pt x="0" y="4503"/>
                  </a:moveTo>
                  <a:cubicBezTo>
                    <a:pt x="0" y="2016"/>
                    <a:pt x="4835" y="0"/>
                    <a:pt x="10800" y="0"/>
                  </a:cubicBezTo>
                  <a:cubicBezTo>
                    <a:pt x="16765" y="0"/>
                    <a:pt x="21600" y="2016"/>
                    <a:pt x="21600" y="4503"/>
                  </a:cubicBezTo>
                  <a:lnTo>
                    <a:pt x="21600" y="17097"/>
                  </a:lnTo>
                  <a:cubicBezTo>
                    <a:pt x="21600" y="19584"/>
                    <a:pt x="16765" y="21600"/>
                    <a:pt x="10800" y="21600"/>
                  </a:cubicBezTo>
                  <a:cubicBezTo>
                    <a:pt x="4835" y="21600"/>
                    <a:pt x="0" y="19584"/>
                    <a:pt x="0" y="17097"/>
                  </a:cubicBezTo>
                  <a:close/>
                </a:path>
              </a:pathLst>
            </a:custGeom>
            <a:solidFill>
              <a:srgbClr val="808080"/>
            </a:solidFill>
            <a:ln w="12700" cap="flat">
              <a:noFill/>
              <a:miter lim="400000"/>
            </a:ln>
            <a:effectLst/>
          </p:spPr>
          <p:txBody>
            <a:bodyPr wrap="square" lIns="45718" tIns="45718" rIns="45718" bIns="45718" numCol="1" anchor="ctr">
              <a:noAutofit/>
            </a:bodyPr>
            <a:lstStyle/>
            <a:p>
              <a:pPr algn="ctr" hangingPunct="0">
                <a:lnSpc>
                  <a:spcPct val="80000"/>
                </a:lnSpc>
                <a:defRPr sz="1600">
                  <a:solidFill>
                    <a:srgbClr val="FFFFFF"/>
                  </a:solidFill>
                </a:defRPr>
              </a:pPr>
              <a:endParaRPr sz="1400" kern="0" dirty="0">
                <a:solidFill>
                  <a:srgbClr val="FFFFFF"/>
                </a:solidFill>
                <a:latin typeface="Calibri" panose="020F0502020204030204"/>
                <a:cs typeface="Calibri" panose="020F0502020204030204"/>
                <a:sym typeface="Calibri" panose="020F0502020204030204"/>
              </a:endParaRPr>
            </a:p>
          </p:txBody>
        </p:sp>
        <p:sp>
          <p:nvSpPr>
            <p:cNvPr id="26" name="Oval"/>
            <p:cNvSpPr/>
            <p:nvPr/>
          </p:nvSpPr>
          <p:spPr>
            <a:xfrm>
              <a:off x="7108053" y="722712"/>
              <a:ext cx="710697" cy="194015"/>
            </a:xfrm>
            <a:prstGeom prst="ellipse">
              <a:avLst/>
            </a:prstGeom>
            <a:solidFill>
              <a:srgbClr val="FFFFFF">
                <a:alpha val="40000"/>
              </a:srgbClr>
            </a:solidFill>
            <a:ln w="12700" cap="flat">
              <a:noFill/>
              <a:miter lim="400000"/>
            </a:ln>
            <a:effectLst/>
          </p:spPr>
          <p:txBody>
            <a:bodyPr wrap="square" lIns="45718" tIns="45718" rIns="45718" bIns="45718" numCol="1" anchor="ctr">
              <a:noAutofit/>
            </a:bodyPr>
            <a:lstStyle/>
            <a:p>
              <a:pPr algn="ctr" hangingPunct="0">
                <a:lnSpc>
                  <a:spcPct val="80000"/>
                </a:lnSpc>
                <a:defRPr sz="1600">
                  <a:solidFill>
                    <a:srgbClr val="FFFFFF"/>
                  </a:solidFill>
                </a:defRPr>
              </a:pPr>
              <a:endParaRPr sz="1400" kern="0" dirty="0">
                <a:solidFill>
                  <a:srgbClr val="FFFFFF"/>
                </a:solidFill>
                <a:latin typeface="Calibri" panose="020F0502020204030204"/>
                <a:cs typeface="Calibri" panose="020F0502020204030204"/>
                <a:sym typeface="Calibri" panose="020F0502020204030204"/>
              </a:endParaRPr>
            </a:p>
          </p:txBody>
        </p:sp>
        <p:sp>
          <p:nvSpPr>
            <p:cNvPr id="27" name="Line"/>
            <p:cNvSpPr/>
            <p:nvPr/>
          </p:nvSpPr>
          <p:spPr>
            <a:xfrm>
              <a:off x="7108053" y="722712"/>
              <a:ext cx="710696" cy="465338"/>
            </a:xfrm>
            <a:custGeom>
              <a:avLst/>
              <a:gdLst/>
              <a:ahLst/>
              <a:cxnLst>
                <a:cxn ang="0">
                  <a:pos x="wd2" y="hd2"/>
                </a:cxn>
                <a:cxn ang="5400000">
                  <a:pos x="wd2" y="hd2"/>
                </a:cxn>
                <a:cxn ang="10800000">
                  <a:pos x="wd2" y="hd2"/>
                </a:cxn>
                <a:cxn ang="16200000">
                  <a:pos x="wd2" y="hd2"/>
                </a:cxn>
              </a:cxnLst>
              <a:rect l="0" t="0" r="r" b="b"/>
              <a:pathLst>
                <a:path w="21600" h="21600" extrusionOk="false">
                  <a:moveTo>
                    <a:pt x="21600" y="4503"/>
                  </a:moveTo>
                  <a:cubicBezTo>
                    <a:pt x="21600" y="6990"/>
                    <a:pt x="16765" y="9006"/>
                    <a:pt x="10800" y="9006"/>
                  </a:cubicBezTo>
                  <a:cubicBezTo>
                    <a:pt x="4835" y="9006"/>
                    <a:pt x="0" y="6990"/>
                    <a:pt x="0" y="4503"/>
                  </a:cubicBezTo>
                  <a:cubicBezTo>
                    <a:pt x="0" y="2016"/>
                    <a:pt x="4835" y="0"/>
                    <a:pt x="10800" y="0"/>
                  </a:cubicBezTo>
                  <a:cubicBezTo>
                    <a:pt x="16765" y="0"/>
                    <a:pt x="21600" y="2016"/>
                    <a:pt x="21600" y="4503"/>
                  </a:cubicBezTo>
                  <a:lnTo>
                    <a:pt x="21600" y="17097"/>
                  </a:lnTo>
                  <a:cubicBezTo>
                    <a:pt x="21600" y="19584"/>
                    <a:pt x="16765" y="21600"/>
                    <a:pt x="10800" y="21600"/>
                  </a:cubicBezTo>
                  <a:cubicBezTo>
                    <a:pt x="4835" y="21600"/>
                    <a:pt x="0" y="19584"/>
                    <a:pt x="0" y="17097"/>
                  </a:cubicBezTo>
                  <a:lnTo>
                    <a:pt x="0" y="4503"/>
                  </a:lnTo>
                </a:path>
              </a:pathLst>
            </a:custGeom>
            <a:noFill/>
            <a:ln w="12700" cap="flat">
              <a:solidFill>
                <a:srgbClr val="FFFFFF"/>
              </a:solidFill>
              <a:prstDash val="solid"/>
              <a:miter lim="800000"/>
            </a:ln>
            <a:effectLst/>
          </p:spPr>
          <p:txBody>
            <a:bodyPr wrap="square" lIns="45718" tIns="45718" rIns="45718" bIns="45718" numCol="1" anchor="ctr">
              <a:noAutofit/>
            </a:bodyPr>
            <a:lstStyle/>
            <a:p>
              <a:pPr algn="ctr" hangingPunct="0">
                <a:lnSpc>
                  <a:spcPct val="80000"/>
                </a:lnSpc>
                <a:defRPr sz="1600">
                  <a:solidFill>
                    <a:srgbClr val="FFFFFF"/>
                  </a:solidFill>
                </a:defRPr>
              </a:pPr>
              <a:endParaRPr sz="1400" kern="0" dirty="0">
                <a:solidFill>
                  <a:srgbClr val="FFFFFF"/>
                </a:solidFill>
                <a:latin typeface="Calibri" panose="020F0502020204030204"/>
                <a:cs typeface="Calibri" panose="020F0502020204030204"/>
                <a:sym typeface="Calibri" panose="020F0502020204030204"/>
              </a:endParaRPr>
            </a:p>
          </p:txBody>
        </p:sp>
        <p:sp>
          <p:nvSpPr>
            <p:cNvPr id="28" name="Shape"/>
            <p:cNvSpPr/>
            <p:nvPr/>
          </p:nvSpPr>
          <p:spPr>
            <a:xfrm>
              <a:off x="8187960" y="722712"/>
              <a:ext cx="710696" cy="465338"/>
            </a:xfrm>
            <a:custGeom>
              <a:avLst/>
              <a:gdLst/>
              <a:ahLst/>
              <a:cxnLst>
                <a:cxn ang="0">
                  <a:pos x="wd2" y="hd2"/>
                </a:cxn>
                <a:cxn ang="5400000">
                  <a:pos x="wd2" y="hd2"/>
                </a:cxn>
                <a:cxn ang="10800000">
                  <a:pos x="wd2" y="hd2"/>
                </a:cxn>
                <a:cxn ang="16200000">
                  <a:pos x="wd2" y="hd2"/>
                </a:cxn>
              </a:cxnLst>
              <a:rect l="0" t="0" r="r" b="b"/>
              <a:pathLst>
                <a:path w="21600" h="21600" extrusionOk="false">
                  <a:moveTo>
                    <a:pt x="0" y="4503"/>
                  </a:moveTo>
                  <a:cubicBezTo>
                    <a:pt x="0" y="2016"/>
                    <a:pt x="4835" y="0"/>
                    <a:pt x="10800" y="0"/>
                  </a:cubicBezTo>
                  <a:cubicBezTo>
                    <a:pt x="16765" y="0"/>
                    <a:pt x="21600" y="2016"/>
                    <a:pt x="21600" y="4503"/>
                  </a:cubicBezTo>
                  <a:lnTo>
                    <a:pt x="21600" y="17097"/>
                  </a:lnTo>
                  <a:cubicBezTo>
                    <a:pt x="21600" y="19584"/>
                    <a:pt x="16765" y="21600"/>
                    <a:pt x="10800" y="21600"/>
                  </a:cubicBezTo>
                  <a:cubicBezTo>
                    <a:pt x="4835" y="21600"/>
                    <a:pt x="0" y="19584"/>
                    <a:pt x="0" y="17097"/>
                  </a:cubicBezTo>
                  <a:close/>
                </a:path>
              </a:pathLst>
            </a:custGeom>
            <a:solidFill>
              <a:srgbClr val="808080"/>
            </a:solidFill>
            <a:ln w="12700" cap="flat">
              <a:noFill/>
              <a:miter lim="400000"/>
            </a:ln>
            <a:effectLst/>
          </p:spPr>
          <p:txBody>
            <a:bodyPr wrap="square" lIns="45718" tIns="45718" rIns="45718" bIns="45718" numCol="1" anchor="ctr">
              <a:noAutofit/>
            </a:bodyPr>
            <a:lstStyle/>
            <a:p>
              <a:pPr algn="ctr" hangingPunct="0">
                <a:lnSpc>
                  <a:spcPct val="80000"/>
                </a:lnSpc>
                <a:defRPr sz="1600">
                  <a:solidFill>
                    <a:srgbClr val="FFFFFF"/>
                  </a:solidFill>
                </a:defRPr>
              </a:pPr>
              <a:endParaRPr sz="1400" kern="0" dirty="0">
                <a:solidFill>
                  <a:srgbClr val="FFFFFF"/>
                </a:solidFill>
                <a:latin typeface="Calibri" panose="020F0502020204030204"/>
                <a:cs typeface="Calibri" panose="020F0502020204030204"/>
                <a:sym typeface="Calibri" panose="020F0502020204030204"/>
              </a:endParaRPr>
            </a:p>
          </p:txBody>
        </p:sp>
        <p:sp>
          <p:nvSpPr>
            <p:cNvPr id="29" name="Oval"/>
            <p:cNvSpPr/>
            <p:nvPr/>
          </p:nvSpPr>
          <p:spPr>
            <a:xfrm>
              <a:off x="8187960" y="722712"/>
              <a:ext cx="710697" cy="194015"/>
            </a:xfrm>
            <a:prstGeom prst="ellipse">
              <a:avLst/>
            </a:prstGeom>
            <a:solidFill>
              <a:srgbClr val="FFFFFF">
                <a:alpha val="40000"/>
              </a:srgbClr>
            </a:solidFill>
            <a:ln w="12700" cap="flat">
              <a:noFill/>
              <a:miter lim="400000"/>
            </a:ln>
            <a:effectLst/>
          </p:spPr>
          <p:txBody>
            <a:bodyPr wrap="square" lIns="45718" tIns="45718" rIns="45718" bIns="45718" numCol="1" anchor="ctr">
              <a:noAutofit/>
            </a:bodyPr>
            <a:lstStyle/>
            <a:p>
              <a:pPr algn="ctr" hangingPunct="0">
                <a:lnSpc>
                  <a:spcPct val="80000"/>
                </a:lnSpc>
                <a:defRPr sz="1600">
                  <a:solidFill>
                    <a:srgbClr val="FFFFFF"/>
                  </a:solidFill>
                </a:defRPr>
              </a:pPr>
              <a:endParaRPr sz="1400" kern="0" dirty="0">
                <a:solidFill>
                  <a:srgbClr val="FFFFFF"/>
                </a:solidFill>
                <a:latin typeface="Calibri" panose="020F0502020204030204"/>
                <a:cs typeface="Calibri" panose="020F0502020204030204"/>
                <a:sym typeface="Calibri" panose="020F0502020204030204"/>
              </a:endParaRPr>
            </a:p>
          </p:txBody>
        </p:sp>
        <p:sp>
          <p:nvSpPr>
            <p:cNvPr id="30" name="Line"/>
            <p:cNvSpPr/>
            <p:nvPr/>
          </p:nvSpPr>
          <p:spPr>
            <a:xfrm>
              <a:off x="8187960" y="722712"/>
              <a:ext cx="710696" cy="465338"/>
            </a:xfrm>
            <a:custGeom>
              <a:avLst/>
              <a:gdLst/>
              <a:ahLst/>
              <a:cxnLst>
                <a:cxn ang="0">
                  <a:pos x="wd2" y="hd2"/>
                </a:cxn>
                <a:cxn ang="5400000">
                  <a:pos x="wd2" y="hd2"/>
                </a:cxn>
                <a:cxn ang="10800000">
                  <a:pos x="wd2" y="hd2"/>
                </a:cxn>
                <a:cxn ang="16200000">
                  <a:pos x="wd2" y="hd2"/>
                </a:cxn>
              </a:cxnLst>
              <a:rect l="0" t="0" r="r" b="b"/>
              <a:pathLst>
                <a:path w="21600" h="21600" extrusionOk="false">
                  <a:moveTo>
                    <a:pt x="21600" y="4503"/>
                  </a:moveTo>
                  <a:cubicBezTo>
                    <a:pt x="21600" y="6990"/>
                    <a:pt x="16765" y="9006"/>
                    <a:pt x="10800" y="9006"/>
                  </a:cubicBezTo>
                  <a:cubicBezTo>
                    <a:pt x="4835" y="9006"/>
                    <a:pt x="0" y="6990"/>
                    <a:pt x="0" y="4503"/>
                  </a:cubicBezTo>
                  <a:cubicBezTo>
                    <a:pt x="0" y="2016"/>
                    <a:pt x="4835" y="0"/>
                    <a:pt x="10800" y="0"/>
                  </a:cubicBezTo>
                  <a:cubicBezTo>
                    <a:pt x="16765" y="0"/>
                    <a:pt x="21600" y="2016"/>
                    <a:pt x="21600" y="4503"/>
                  </a:cubicBezTo>
                  <a:lnTo>
                    <a:pt x="21600" y="17097"/>
                  </a:lnTo>
                  <a:cubicBezTo>
                    <a:pt x="21600" y="19584"/>
                    <a:pt x="16765" y="21600"/>
                    <a:pt x="10800" y="21600"/>
                  </a:cubicBezTo>
                  <a:cubicBezTo>
                    <a:pt x="4835" y="21600"/>
                    <a:pt x="0" y="19584"/>
                    <a:pt x="0" y="17097"/>
                  </a:cubicBezTo>
                  <a:lnTo>
                    <a:pt x="0" y="4503"/>
                  </a:lnTo>
                </a:path>
              </a:pathLst>
            </a:custGeom>
            <a:noFill/>
            <a:ln w="12700" cap="flat">
              <a:solidFill>
                <a:srgbClr val="FFFFFF"/>
              </a:solidFill>
              <a:prstDash val="solid"/>
              <a:miter lim="800000"/>
            </a:ln>
            <a:effectLst/>
          </p:spPr>
          <p:txBody>
            <a:bodyPr wrap="square" lIns="45718" tIns="45718" rIns="45718" bIns="45718" numCol="1" anchor="ctr">
              <a:noAutofit/>
            </a:bodyPr>
            <a:lstStyle/>
            <a:p>
              <a:pPr algn="ctr" hangingPunct="0">
                <a:lnSpc>
                  <a:spcPct val="80000"/>
                </a:lnSpc>
                <a:defRPr sz="1600">
                  <a:solidFill>
                    <a:srgbClr val="FFFFFF"/>
                  </a:solidFill>
                </a:defRPr>
              </a:pPr>
              <a:endParaRPr sz="1400" kern="0" dirty="0">
                <a:solidFill>
                  <a:srgbClr val="FFFFFF"/>
                </a:solidFill>
                <a:latin typeface="Calibri" panose="020F0502020204030204"/>
                <a:cs typeface="Calibri" panose="020F0502020204030204"/>
                <a:sym typeface="Calibri" panose="020F0502020204030204"/>
              </a:endParaRPr>
            </a:p>
          </p:txBody>
        </p:sp>
        <p:sp>
          <p:nvSpPr>
            <p:cNvPr id="38" name="Rounded Rectangle 45"/>
            <p:cNvSpPr/>
            <p:nvPr/>
          </p:nvSpPr>
          <p:spPr>
            <a:xfrm>
              <a:off x="5987071" y="167451"/>
              <a:ext cx="782929" cy="1167573"/>
            </a:xfrm>
            <a:prstGeom prst="roundRect">
              <a:avLst>
                <a:gd name="adj" fmla="val 16667"/>
              </a:avLst>
            </a:prstGeom>
            <a:solidFill>
              <a:srgbClr val="64CBF9"/>
            </a:solidFill>
            <a:ln w="12700" cap="flat">
              <a:solidFill>
                <a:srgbClr val="FFFFFF"/>
              </a:solidFill>
              <a:prstDash val="solid"/>
              <a:miter lim="800000"/>
            </a:ln>
            <a:effectLst/>
          </p:spPr>
          <p:txBody>
            <a:bodyPr wrap="square" lIns="45718" tIns="45718" rIns="45718" bIns="45718" numCol="1" anchor="ctr">
              <a:noAutofit/>
            </a:bodyPr>
            <a:lstStyle/>
            <a:p>
              <a:pPr algn="ctr" hangingPunct="0">
                <a:lnSpc>
                  <a:spcPct val="80000"/>
                </a:lnSpc>
                <a:defRPr sz="2800">
                  <a:solidFill>
                    <a:srgbClr val="FFFFFF"/>
                  </a:solidFill>
                </a:defRPr>
              </a:pPr>
              <a:endParaRPr sz="2400" kern="0" dirty="0">
                <a:solidFill>
                  <a:srgbClr val="FFFFFF"/>
                </a:solidFill>
                <a:latin typeface="Calibri" panose="020F0502020204030204"/>
                <a:cs typeface="Calibri" panose="020F0502020204030204"/>
                <a:sym typeface="Calibri" panose="020F0502020204030204"/>
              </a:endParaRPr>
            </a:p>
          </p:txBody>
        </p:sp>
        <p:sp>
          <p:nvSpPr>
            <p:cNvPr id="39" name="Shape"/>
            <p:cNvSpPr/>
            <p:nvPr/>
          </p:nvSpPr>
          <p:spPr>
            <a:xfrm>
              <a:off x="6028148" y="719149"/>
              <a:ext cx="710696" cy="465338"/>
            </a:xfrm>
            <a:custGeom>
              <a:avLst/>
              <a:gdLst/>
              <a:ahLst/>
              <a:cxnLst>
                <a:cxn ang="0">
                  <a:pos x="wd2" y="hd2"/>
                </a:cxn>
                <a:cxn ang="5400000">
                  <a:pos x="wd2" y="hd2"/>
                </a:cxn>
                <a:cxn ang="10800000">
                  <a:pos x="wd2" y="hd2"/>
                </a:cxn>
                <a:cxn ang="16200000">
                  <a:pos x="wd2" y="hd2"/>
                </a:cxn>
              </a:cxnLst>
              <a:rect l="0" t="0" r="r" b="b"/>
              <a:pathLst>
                <a:path w="21600" h="21600" extrusionOk="false">
                  <a:moveTo>
                    <a:pt x="0" y="4503"/>
                  </a:moveTo>
                  <a:cubicBezTo>
                    <a:pt x="0" y="2016"/>
                    <a:pt x="4835" y="0"/>
                    <a:pt x="10800" y="0"/>
                  </a:cubicBezTo>
                  <a:cubicBezTo>
                    <a:pt x="16765" y="0"/>
                    <a:pt x="21600" y="2016"/>
                    <a:pt x="21600" y="4503"/>
                  </a:cubicBezTo>
                  <a:lnTo>
                    <a:pt x="21600" y="17097"/>
                  </a:lnTo>
                  <a:cubicBezTo>
                    <a:pt x="21600" y="19584"/>
                    <a:pt x="16765" y="21600"/>
                    <a:pt x="10800" y="21600"/>
                  </a:cubicBezTo>
                  <a:cubicBezTo>
                    <a:pt x="4835" y="21600"/>
                    <a:pt x="0" y="19584"/>
                    <a:pt x="0" y="17097"/>
                  </a:cubicBezTo>
                  <a:close/>
                </a:path>
              </a:pathLst>
            </a:custGeom>
            <a:solidFill>
              <a:srgbClr val="808080"/>
            </a:solidFill>
            <a:ln w="12700" cap="flat">
              <a:noFill/>
              <a:miter lim="400000"/>
            </a:ln>
            <a:effectLst/>
          </p:spPr>
          <p:txBody>
            <a:bodyPr wrap="square" lIns="45718" tIns="45718" rIns="45718" bIns="45718" numCol="1" anchor="ctr">
              <a:noAutofit/>
            </a:bodyPr>
            <a:lstStyle/>
            <a:p>
              <a:pPr algn="ctr" hangingPunct="0">
                <a:lnSpc>
                  <a:spcPct val="80000"/>
                </a:lnSpc>
                <a:defRPr sz="1600">
                  <a:solidFill>
                    <a:srgbClr val="FFFFFF"/>
                  </a:solidFill>
                </a:defRPr>
              </a:pPr>
              <a:endParaRPr sz="1400" kern="0" dirty="0">
                <a:solidFill>
                  <a:srgbClr val="FFFFFF"/>
                </a:solidFill>
                <a:latin typeface="Calibri" panose="020F0502020204030204"/>
                <a:cs typeface="Calibri" panose="020F0502020204030204"/>
                <a:sym typeface="Calibri" panose="020F0502020204030204"/>
              </a:endParaRPr>
            </a:p>
          </p:txBody>
        </p:sp>
        <p:sp>
          <p:nvSpPr>
            <p:cNvPr id="40" name="Oval"/>
            <p:cNvSpPr/>
            <p:nvPr/>
          </p:nvSpPr>
          <p:spPr>
            <a:xfrm>
              <a:off x="6028148" y="719149"/>
              <a:ext cx="710697" cy="194015"/>
            </a:xfrm>
            <a:prstGeom prst="ellipse">
              <a:avLst/>
            </a:prstGeom>
            <a:solidFill>
              <a:srgbClr val="FFFFFF">
                <a:alpha val="40000"/>
              </a:srgbClr>
            </a:solidFill>
            <a:ln w="12700" cap="flat">
              <a:noFill/>
              <a:miter lim="400000"/>
            </a:ln>
            <a:effectLst/>
          </p:spPr>
          <p:txBody>
            <a:bodyPr wrap="square" lIns="45718" tIns="45718" rIns="45718" bIns="45718" numCol="1" anchor="ctr">
              <a:noAutofit/>
            </a:bodyPr>
            <a:lstStyle/>
            <a:p>
              <a:pPr algn="ctr" hangingPunct="0">
                <a:lnSpc>
                  <a:spcPct val="80000"/>
                </a:lnSpc>
                <a:defRPr sz="1600">
                  <a:solidFill>
                    <a:srgbClr val="FFFFFF"/>
                  </a:solidFill>
                </a:defRPr>
              </a:pPr>
              <a:endParaRPr sz="1400" kern="0" dirty="0">
                <a:solidFill>
                  <a:srgbClr val="FFFFFF"/>
                </a:solidFill>
                <a:latin typeface="Calibri" panose="020F0502020204030204"/>
                <a:cs typeface="Calibri" panose="020F0502020204030204"/>
                <a:sym typeface="Calibri" panose="020F0502020204030204"/>
              </a:endParaRPr>
            </a:p>
          </p:txBody>
        </p:sp>
        <p:sp>
          <p:nvSpPr>
            <p:cNvPr id="41" name="Line"/>
            <p:cNvSpPr/>
            <p:nvPr/>
          </p:nvSpPr>
          <p:spPr>
            <a:xfrm>
              <a:off x="6028148" y="719149"/>
              <a:ext cx="710696" cy="465338"/>
            </a:xfrm>
            <a:custGeom>
              <a:avLst/>
              <a:gdLst/>
              <a:ahLst/>
              <a:cxnLst>
                <a:cxn ang="0">
                  <a:pos x="wd2" y="hd2"/>
                </a:cxn>
                <a:cxn ang="5400000">
                  <a:pos x="wd2" y="hd2"/>
                </a:cxn>
                <a:cxn ang="10800000">
                  <a:pos x="wd2" y="hd2"/>
                </a:cxn>
                <a:cxn ang="16200000">
                  <a:pos x="wd2" y="hd2"/>
                </a:cxn>
              </a:cxnLst>
              <a:rect l="0" t="0" r="r" b="b"/>
              <a:pathLst>
                <a:path w="21600" h="21600" extrusionOk="false">
                  <a:moveTo>
                    <a:pt x="21600" y="4503"/>
                  </a:moveTo>
                  <a:cubicBezTo>
                    <a:pt x="21600" y="6990"/>
                    <a:pt x="16765" y="9006"/>
                    <a:pt x="10800" y="9006"/>
                  </a:cubicBezTo>
                  <a:cubicBezTo>
                    <a:pt x="4835" y="9006"/>
                    <a:pt x="0" y="6990"/>
                    <a:pt x="0" y="4503"/>
                  </a:cubicBezTo>
                  <a:cubicBezTo>
                    <a:pt x="0" y="2016"/>
                    <a:pt x="4835" y="0"/>
                    <a:pt x="10800" y="0"/>
                  </a:cubicBezTo>
                  <a:cubicBezTo>
                    <a:pt x="16765" y="0"/>
                    <a:pt x="21600" y="2016"/>
                    <a:pt x="21600" y="4503"/>
                  </a:cubicBezTo>
                  <a:lnTo>
                    <a:pt x="21600" y="17097"/>
                  </a:lnTo>
                  <a:cubicBezTo>
                    <a:pt x="21600" y="19584"/>
                    <a:pt x="16765" y="21600"/>
                    <a:pt x="10800" y="21600"/>
                  </a:cubicBezTo>
                  <a:cubicBezTo>
                    <a:pt x="4835" y="21600"/>
                    <a:pt x="0" y="19584"/>
                    <a:pt x="0" y="17097"/>
                  </a:cubicBezTo>
                  <a:lnTo>
                    <a:pt x="0" y="4503"/>
                  </a:lnTo>
                </a:path>
              </a:pathLst>
            </a:custGeom>
            <a:noFill/>
            <a:ln w="12700" cap="flat">
              <a:solidFill>
                <a:srgbClr val="FFFFFF"/>
              </a:solidFill>
              <a:prstDash val="solid"/>
              <a:miter lim="800000"/>
            </a:ln>
            <a:effectLst/>
          </p:spPr>
          <p:txBody>
            <a:bodyPr wrap="square" lIns="45718" tIns="45718" rIns="45718" bIns="45718" numCol="1" anchor="ctr">
              <a:noAutofit/>
            </a:bodyPr>
            <a:lstStyle/>
            <a:p>
              <a:pPr algn="ctr" hangingPunct="0">
                <a:lnSpc>
                  <a:spcPct val="80000"/>
                </a:lnSpc>
                <a:defRPr sz="1600">
                  <a:solidFill>
                    <a:srgbClr val="FFFFFF"/>
                  </a:solidFill>
                </a:defRPr>
              </a:pPr>
              <a:endParaRPr sz="1400" kern="0" dirty="0">
                <a:solidFill>
                  <a:srgbClr val="FFFFFF"/>
                </a:solidFill>
                <a:latin typeface="Calibri" panose="020F0502020204030204"/>
                <a:cs typeface="Calibri" panose="020F0502020204030204"/>
                <a:sym typeface="Calibri" panose="020F0502020204030204"/>
              </a:endParaRPr>
            </a:p>
          </p:txBody>
        </p:sp>
        <p:sp>
          <p:nvSpPr>
            <p:cNvPr id="42" name="Straight Arrow Connector 49"/>
            <p:cNvSpPr/>
            <p:nvPr/>
          </p:nvSpPr>
          <p:spPr>
            <a:xfrm flipV="true">
              <a:off x="5852408" y="453559"/>
              <a:ext cx="3246778" cy="31221"/>
            </a:xfrm>
            <a:prstGeom prst="line">
              <a:avLst/>
            </a:prstGeom>
            <a:noFill/>
            <a:ln w="12700" cap="flat">
              <a:solidFill>
                <a:srgbClr val="FFFFFF"/>
              </a:solidFill>
              <a:prstDash val="solid"/>
              <a:miter lim="800000"/>
              <a:headEnd type="triangle" w="med" len="med"/>
              <a:tailEnd type="triangle" w="med" len="med"/>
            </a:ln>
            <a:effectLst/>
          </p:spPr>
          <p:txBody>
            <a:bodyPr wrap="square" lIns="45718" tIns="45718" rIns="45718" bIns="45718" numCol="1" anchor="t">
              <a:noAutofit/>
            </a:bodyPr>
            <a:lstStyle/>
            <a:p>
              <a:pPr defTabSz="914400" hangingPunct="0"/>
              <a:endParaRPr sz="1600" kern="0" dirty="0">
                <a:solidFill>
                  <a:srgbClr val="000000"/>
                </a:solidFill>
                <a:latin typeface="Calibri" panose="020F0502020204030204"/>
                <a:cs typeface="Calibri" panose="020F0502020204030204"/>
                <a:sym typeface="Calibri" panose="020F0502020204030204"/>
              </a:endParaRPr>
            </a:p>
          </p:txBody>
        </p:sp>
        <p:sp>
          <p:nvSpPr>
            <p:cNvPr id="44" name="Rectangle 28"/>
            <p:cNvSpPr txBox="true"/>
            <p:nvPr/>
          </p:nvSpPr>
          <p:spPr>
            <a:xfrm>
              <a:off x="7039608" y="198312"/>
              <a:ext cx="851372" cy="290268"/>
            </a:xfrm>
            <a:prstGeom prst="rect">
              <a:avLst/>
            </a:prstGeom>
            <a:noFill/>
            <a:ln w="12700" cap="flat">
              <a:noFill/>
              <a:miter lim="400000"/>
            </a:ln>
            <a:effectLst/>
          </p:spPr>
          <p:txBody>
            <a:bodyPr wrap="square" lIns="45718" tIns="45718" rIns="45718" bIns="45718" numCol="1" anchor="t">
              <a:spAutoFit/>
            </a:bodyPr>
            <a:lstStyle>
              <a:lvl1pPr algn="ctr" defTabSz="914400">
                <a:lnSpc>
                  <a:spcPct val="80000"/>
                </a:lnSpc>
                <a:defRPr sz="1400">
                  <a:solidFill>
                    <a:srgbClr val="FFFFFF"/>
                  </a:solidFill>
                </a:defRPr>
              </a:lvl1pPr>
            </a:lstStyle>
            <a:p>
              <a:pPr hangingPunct="0"/>
              <a:r>
                <a:rPr lang="zh-CN" altLang="en-US" sz="1600" kern="0" dirty="0">
                  <a:latin typeface="Calibri" panose="020F0502020204030204"/>
                  <a:cs typeface="Calibri" panose="020F0502020204030204"/>
                  <a:sym typeface="Calibri" panose="020F0502020204030204"/>
                </a:rPr>
                <a:t>节点</a:t>
              </a:r>
              <a:r>
                <a:rPr lang="en-US" altLang="zh-CN" sz="1600" kern="0" dirty="0">
                  <a:latin typeface="Calibri" panose="020F0502020204030204"/>
                  <a:cs typeface="Calibri" panose="020F0502020204030204"/>
                  <a:sym typeface="Calibri" panose="020F0502020204030204"/>
                </a:rPr>
                <a:t>2</a:t>
              </a:r>
              <a:endParaRPr sz="1600" kern="0" dirty="0">
                <a:latin typeface="Calibri" panose="020F0502020204030204"/>
                <a:cs typeface="Calibri" panose="020F0502020204030204"/>
                <a:sym typeface="Calibri" panose="020F0502020204030204"/>
              </a:endParaRPr>
            </a:p>
          </p:txBody>
        </p:sp>
        <p:sp>
          <p:nvSpPr>
            <p:cNvPr id="45" name="Rectangle 31"/>
            <p:cNvSpPr txBox="true"/>
            <p:nvPr/>
          </p:nvSpPr>
          <p:spPr>
            <a:xfrm>
              <a:off x="8115791" y="200837"/>
              <a:ext cx="851372" cy="290268"/>
            </a:xfrm>
            <a:prstGeom prst="rect">
              <a:avLst/>
            </a:prstGeom>
            <a:noFill/>
            <a:ln w="12700" cap="flat">
              <a:noFill/>
              <a:miter lim="400000"/>
            </a:ln>
            <a:effectLst/>
          </p:spPr>
          <p:txBody>
            <a:bodyPr wrap="square" lIns="45718" tIns="45718" rIns="45718" bIns="45718" numCol="1" anchor="t">
              <a:spAutoFit/>
            </a:bodyPr>
            <a:lstStyle>
              <a:lvl1pPr algn="ctr" defTabSz="914400">
                <a:lnSpc>
                  <a:spcPct val="80000"/>
                </a:lnSpc>
                <a:defRPr sz="1400">
                  <a:solidFill>
                    <a:srgbClr val="FFFFFF"/>
                  </a:solidFill>
                </a:defRPr>
              </a:lvl1pPr>
            </a:lstStyle>
            <a:p>
              <a:pPr hangingPunct="0"/>
              <a:r>
                <a:rPr lang="zh-CN" altLang="en-US" sz="1600" kern="0" dirty="0">
                  <a:latin typeface="Calibri" panose="020F0502020204030204"/>
                  <a:cs typeface="Calibri" panose="020F0502020204030204"/>
                  <a:sym typeface="Calibri" panose="020F0502020204030204"/>
                </a:rPr>
                <a:t>节点</a:t>
              </a:r>
              <a:r>
                <a:rPr lang="en-US" altLang="zh-CN" sz="1600" kern="0" dirty="0">
                  <a:latin typeface="Calibri" panose="020F0502020204030204"/>
                  <a:cs typeface="Calibri" panose="020F0502020204030204"/>
                  <a:sym typeface="Calibri" panose="020F0502020204030204"/>
                </a:rPr>
                <a:t>N</a:t>
              </a:r>
              <a:endParaRPr sz="1600" kern="0" dirty="0">
                <a:latin typeface="Calibri" panose="020F0502020204030204"/>
                <a:cs typeface="Calibri" panose="020F0502020204030204"/>
                <a:sym typeface="Calibri" panose="020F0502020204030204"/>
              </a:endParaRPr>
            </a:p>
          </p:txBody>
        </p:sp>
        <p:sp>
          <p:nvSpPr>
            <p:cNvPr id="47" name="Rectangle 46"/>
            <p:cNvSpPr txBox="true"/>
            <p:nvPr/>
          </p:nvSpPr>
          <p:spPr>
            <a:xfrm>
              <a:off x="5959640" y="200837"/>
              <a:ext cx="851374" cy="290268"/>
            </a:xfrm>
            <a:prstGeom prst="rect">
              <a:avLst/>
            </a:prstGeom>
            <a:noFill/>
            <a:ln w="12700" cap="flat">
              <a:noFill/>
              <a:miter lim="400000"/>
            </a:ln>
            <a:effectLst/>
          </p:spPr>
          <p:txBody>
            <a:bodyPr wrap="square" lIns="45718" tIns="45718" rIns="45718" bIns="45718" numCol="1" anchor="t">
              <a:spAutoFit/>
            </a:bodyPr>
            <a:lstStyle>
              <a:lvl1pPr algn="ctr" defTabSz="914400">
                <a:lnSpc>
                  <a:spcPct val="80000"/>
                </a:lnSpc>
                <a:defRPr sz="1400">
                  <a:solidFill>
                    <a:srgbClr val="FFFFFF"/>
                  </a:solidFill>
                </a:defRPr>
              </a:lvl1pPr>
            </a:lstStyle>
            <a:p>
              <a:pPr hangingPunct="0"/>
              <a:r>
                <a:rPr lang="zh-CN" altLang="en-US" sz="1600" kern="0" dirty="0">
                  <a:latin typeface="Calibri" panose="020F0502020204030204"/>
                  <a:cs typeface="Calibri" panose="020F0502020204030204"/>
                  <a:sym typeface="Calibri" panose="020F0502020204030204"/>
                </a:rPr>
                <a:t>节点</a:t>
              </a:r>
              <a:r>
                <a:rPr lang="en-US" altLang="zh-CN" sz="1600" kern="0" dirty="0">
                  <a:latin typeface="Calibri" panose="020F0502020204030204"/>
                  <a:cs typeface="Calibri" panose="020F0502020204030204"/>
                  <a:sym typeface="Calibri" panose="020F0502020204030204"/>
                </a:rPr>
                <a:t>1</a:t>
              </a:r>
              <a:endParaRPr sz="1600" kern="0" dirty="0">
                <a:latin typeface="Calibri" panose="020F0502020204030204"/>
                <a:cs typeface="Calibri" panose="020F0502020204030204"/>
                <a:sym typeface="Calibri" panose="020F0502020204030204"/>
              </a:endParaRPr>
            </a:p>
          </p:txBody>
        </p:sp>
        <p:sp>
          <p:nvSpPr>
            <p:cNvPr id="52" name="Rectangle 36"/>
            <p:cNvSpPr txBox="true"/>
            <p:nvPr/>
          </p:nvSpPr>
          <p:spPr>
            <a:xfrm>
              <a:off x="7086945" y="937670"/>
              <a:ext cx="756700" cy="290268"/>
            </a:xfrm>
            <a:prstGeom prst="rect">
              <a:avLst/>
            </a:prstGeom>
            <a:noFill/>
            <a:ln w="12700" cap="flat">
              <a:noFill/>
              <a:miter lim="400000"/>
            </a:ln>
            <a:effectLst/>
          </p:spPr>
          <p:txBody>
            <a:bodyPr wrap="square" lIns="45718" tIns="45718" rIns="45718" bIns="45718" numCol="1" anchor="t">
              <a:spAutoFit/>
            </a:bodyPr>
            <a:lstStyle>
              <a:lvl1pPr algn="ctr" defTabSz="914400">
                <a:lnSpc>
                  <a:spcPct val="80000"/>
                </a:lnSpc>
                <a:defRPr sz="1400">
                  <a:solidFill>
                    <a:srgbClr val="FFFFFF"/>
                  </a:solidFill>
                </a:defRPr>
              </a:lvl1pPr>
            </a:lstStyle>
            <a:p>
              <a:pPr hangingPunct="0"/>
              <a:r>
                <a:rPr lang="zh-CN" altLang="en-US" sz="1600" kern="0" dirty="0">
                  <a:cs typeface="Calibri" panose="020F0502020204030204"/>
                  <a:sym typeface="Calibri" panose="020F0502020204030204"/>
                </a:rPr>
                <a:t>磁盘</a:t>
              </a:r>
              <a:endParaRPr lang="zh-CN" altLang="en-US" sz="1600" kern="0" dirty="0">
                <a:cs typeface="Calibri" panose="020F0502020204030204"/>
                <a:sym typeface="Calibri" panose="020F0502020204030204"/>
              </a:endParaRPr>
            </a:p>
          </p:txBody>
        </p:sp>
        <p:sp>
          <p:nvSpPr>
            <p:cNvPr id="53" name="Rectangle 38"/>
            <p:cNvSpPr txBox="true"/>
            <p:nvPr/>
          </p:nvSpPr>
          <p:spPr>
            <a:xfrm>
              <a:off x="8200616" y="937670"/>
              <a:ext cx="689171" cy="290268"/>
            </a:xfrm>
            <a:prstGeom prst="rect">
              <a:avLst/>
            </a:prstGeom>
            <a:noFill/>
            <a:ln w="12700" cap="flat">
              <a:noFill/>
              <a:miter lim="400000"/>
            </a:ln>
            <a:effectLst/>
          </p:spPr>
          <p:txBody>
            <a:bodyPr wrap="square" lIns="45718" tIns="45718" rIns="45718" bIns="45718" numCol="1" anchor="t">
              <a:spAutoFit/>
            </a:bodyPr>
            <a:lstStyle>
              <a:lvl1pPr algn="ctr" defTabSz="914400">
                <a:lnSpc>
                  <a:spcPct val="80000"/>
                </a:lnSpc>
                <a:defRPr sz="1400">
                  <a:solidFill>
                    <a:srgbClr val="FFFFFF"/>
                  </a:solidFill>
                </a:defRPr>
              </a:lvl1pPr>
            </a:lstStyle>
            <a:p>
              <a:pPr hangingPunct="0"/>
              <a:r>
                <a:rPr lang="zh-CN" altLang="en-US" sz="1600" kern="0" dirty="0">
                  <a:cs typeface="Calibri" panose="020F0502020204030204"/>
                  <a:sym typeface="Calibri" panose="020F0502020204030204"/>
                </a:rPr>
                <a:t>磁盘</a:t>
              </a:r>
              <a:endParaRPr lang="zh-CN" altLang="en-US" sz="1600" kern="0" dirty="0">
                <a:cs typeface="Calibri" panose="020F0502020204030204"/>
                <a:sym typeface="Calibri" panose="020F0502020204030204"/>
              </a:endParaRPr>
            </a:p>
          </p:txBody>
        </p:sp>
        <p:sp>
          <p:nvSpPr>
            <p:cNvPr id="55" name="Rectangle 48"/>
            <p:cNvSpPr txBox="true"/>
            <p:nvPr/>
          </p:nvSpPr>
          <p:spPr>
            <a:xfrm>
              <a:off x="6008870" y="918873"/>
              <a:ext cx="756701" cy="290268"/>
            </a:xfrm>
            <a:prstGeom prst="rect">
              <a:avLst/>
            </a:prstGeom>
            <a:noFill/>
            <a:ln w="12700" cap="flat">
              <a:noFill/>
              <a:miter lim="400000"/>
            </a:ln>
            <a:effectLst/>
          </p:spPr>
          <p:txBody>
            <a:bodyPr wrap="square" lIns="45718" tIns="45718" rIns="45718" bIns="45718" numCol="1" anchor="t">
              <a:spAutoFit/>
            </a:bodyPr>
            <a:lstStyle>
              <a:lvl1pPr algn="ctr" defTabSz="914400">
                <a:lnSpc>
                  <a:spcPct val="80000"/>
                </a:lnSpc>
                <a:defRPr sz="1400">
                  <a:solidFill>
                    <a:srgbClr val="FFFFFF"/>
                  </a:solidFill>
                </a:defRPr>
              </a:lvl1pPr>
            </a:lstStyle>
            <a:p>
              <a:pPr hangingPunct="0"/>
              <a:r>
                <a:rPr lang="zh-CN" altLang="en-US" sz="1600" kern="0" dirty="0">
                  <a:latin typeface="Calibri" panose="020F0502020204030204"/>
                  <a:cs typeface="Calibri" panose="020F0502020204030204"/>
                  <a:sym typeface="Calibri" panose="020F0502020204030204"/>
                </a:rPr>
                <a:t>磁盘</a:t>
              </a:r>
              <a:endParaRPr sz="1600" kern="0" dirty="0">
                <a:latin typeface="Calibri" panose="020F0502020204030204"/>
                <a:cs typeface="Calibri" panose="020F0502020204030204"/>
                <a:sym typeface="Calibri" panose="020F0502020204030204"/>
              </a:endParaRPr>
            </a:p>
          </p:txBody>
        </p:sp>
      </p:grpSp>
    </p:spTree>
  </p:cSld>
  <p:clrMapOvr>
    <a:masterClrMapping/>
  </p:clrMapOvr>
  <mc:AlternateContent xmlns:mc="http://schemas.openxmlformats.org/markup-compatibility/2006">
    <mc:Choice xmlns:p14="http://schemas.microsoft.com/office/powerpoint/2010/main" Requires="p14">
      <p:transition p14:dur="0" advClick="false"/>
    </mc:Choice>
    <mc:Fallback>
      <p:transition advClick="false"/>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true"/>
          <p:nvPr/>
        </p:nvSpPr>
        <p:spPr>
          <a:xfrm>
            <a:off x="986790" y="371475"/>
            <a:ext cx="10300970" cy="685800"/>
          </a:xfrm>
          <a:prstGeom prst="rect">
            <a:avLst/>
          </a:prstGeom>
        </p:spPr>
        <p:txBody>
          <a:bodyP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zh-CN" altLang="en-US" sz="4400" dirty="0">
                <a:solidFill>
                  <a:schemeClr val="bg1"/>
                </a:solidFill>
                <a:sym typeface="+mn-ea"/>
              </a:rPr>
              <a:t>难题</a:t>
            </a:r>
            <a:r>
              <a:rPr lang="en-US" altLang="zh-CN" sz="4400" dirty="0">
                <a:solidFill>
                  <a:schemeClr val="bg1"/>
                </a:solidFill>
                <a:sym typeface="+mn-ea"/>
              </a:rPr>
              <a:t>0</a:t>
            </a:r>
            <a:r>
              <a:rPr lang="zh-CN" altLang="en-US" sz="4400" dirty="0">
                <a:solidFill>
                  <a:schemeClr val="bg1"/>
                </a:solidFill>
                <a:sym typeface="+mn-ea"/>
              </a:rPr>
              <a:t>：批量和实时、仓库和集市难统一</a:t>
            </a:r>
            <a:endParaRPr lang="en-US" sz="4400" dirty="0">
              <a:solidFill>
                <a:prstClr val="white"/>
              </a:solidFill>
            </a:endParaRPr>
          </a:p>
        </p:txBody>
      </p:sp>
      <p:grpSp>
        <p:nvGrpSpPr>
          <p:cNvPr id="4" name="Group 3"/>
          <p:cNvGrpSpPr/>
          <p:nvPr/>
        </p:nvGrpSpPr>
        <p:grpSpPr>
          <a:xfrm>
            <a:off x="880745" y="1856105"/>
            <a:ext cx="10620375" cy="3706495"/>
            <a:chOff x="1173123" y="1524639"/>
            <a:chExt cx="9956691" cy="4363134"/>
          </a:xfrm>
        </p:grpSpPr>
        <p:sp>
          <p:nvSpPr>
            <p:cNvPr id="89" name="TextBox 88"/>
            <p:cNvSpPr txBox="true"/>
            <p:nvPr/>
          </p:nvSpPr>
          <p:spPr>
            <a:xfrm>
              <a:off x="9726844" y="1524639"/>
              <a:ext cx="1402970" cy="341606"/>
            </a:xfrm>
            <a:prstGeom prst="rect">
              <a:avLst/>
            </a:prstGeom>
          </p:spPr>
          <p:txBody>
            <a:bodyPr vert="horz" wrap="square" lIns="45714" tIns="22857" rIns="45714" bIns="22857" rtlCol="0" anchor="t" anchorCtr="false">
              <a:spAutoFit/>
            </a:bodyPr>
            <a:lstStyle/>
            <a:p>
              <a:pPr algn="ctr"/>
              <a:r>
                <a:rPr lang="fr-FR" sz="1600" b="1" dirty="0">
                  <a:solidFill>
                    <a:schemeClr val="bg1"/>
                  </a:solidFill>
                  <a:ea typeface="Roboto Light" charset="0"/>
                  <a:cs typeface="Roboto Light" charset="0"/>
                </a:rPr>
                <a:t>BI / </a:t>
              </a:r>
              <a:r>
                <a:rPr lang="en-US" sz="1600" b="1" dirty="0">
                  <a:solidFill>
                    <a:schemeClr val="bg1"/>
                  </a:solidFill>
                  <a:ea typeface="Roboto Light" charset="0"/>
                  <a:cs typeface="Roboto Light" charset="0"/>
                </a:rPr>
                <a:t>Analytics</a:t>
              </a:r>
              <a:endParaRPr lang="en-US" sz="1600" b="1" dirty="0">
                <a:solidFill>
                  <a:schemeClr val="bg1"/>
                </a:solidFill>
                <a:ea typeface="Roboto Light" charset="0"/>
                <a:cs typeface="Roboto Light" charset="0"/>
              </a:endParaRPr>
            </a:p>
          </p:txBody>
        </p:sp>
        <p:sp>
          <p:nvSpPr>
            <p:cNvPr id="111" name="Chevron 110"/>
            <p:cNvSpPr/>
            <p:nvPr/>
          </p:nvSpPr>
          <p:spPr>
            <a:xfrm>
              <a:off x="2378218" y="5286564"/>
              <a:ext cx="306170" cy="368904"/>
            </a:xfrm>
            <a:prstGeom prst="chevron">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GB" sz="1600">
                <a:solidFill>
                  <a:schemeClr val="bg1"/>
                </a:solidFill>
              </a:endParaRPr>
            </a:p>
          </p:txBody>
        </p:sp>
        <p:sp>
          <p:nvSpPr>
            <p:cNvPr id="112" name="Chevron 111"/>
            <p:cNvSpPr/>
            <p:nvPr/>
          </p:nvSpPr>
          <p:spPr>
            <a:xfrm>
              <a:off x="2162877" y="5286564"/>
              <a:ext cx="306170" cy="368904"/>
            </a:xfrm>
            <a:prstGeom prst="chevron">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GB" sz="1600">
                <a:solidFill>
                  <a:schemeClr val="bg1"/>
                </a:solidFill>
              </a:endParaRPr>
            </a:p>
          </p:txBody>
        </p:sp>
        <p:sp>
          <p:nvSpPr>
            <p:cNvPr id="113" name="TextBox 112"/>
            <p:cNvSpPr txBox="true"/>
            <p:nvPr/>
          </p:nvSpPr>
          <p:spPr>
            <a:xfrm>
              <a:off x="1173123" y="5273396"/>
              <a:ext cx="793417" cy="341606"/>
            </a:xfrm>
            <a:prstGeom prst="rect">
              <a:avLst/>
            </a:prstGeom>
          </p:spPr>
          <p:txBody>
            <a:bodyPr vert="horz" wrap="square" lIns="45714" tIns="22857" rIns="45714" bIns="22857" rtlCol="0" anchor="t" anchorCtr="false">
              <a:spAutoFit/>
            </a:bodyPr>
            <a:lstStyle/>
            <a:p>
              <a:pPr algn="ctr"/>
              <a:r>
                <a:rPr lang="fr-FR" sz="1600" b="1" dirty="0">
                  <a:solidFill>
                    <a:schemeClr val="bg1"/>
                  </a:solidFill>
                  <a:ea typeface="Roboto Light" charset="0"/>
                  <a:cs typeface="Roboto Light" charset="0"/>
                </a:rPr>
                <a:t>Events</a:t>
              </a:r>
              <a:endParaRPr lang="fr-FR" sz="1600" b="1" dirty="0">
                <a:solidFill>
                  <a:schemeClr val="bg1"/>
                </a:solidFill>
                <a:ea typeface="Roboto Light" charset="0"/>
                <a:cs typeface="Roboto Light" charset="0"/>
              </a:endParaRPr>
            </a:p>
          </p:txBody>
        </p:sp>
        <p:sp>
          <p:nvSpPr>
            <p:cNvPr id="114" name="Rounded Rectangle 113"/>
            <p:cNvSpPr/>
            <p:nvPr/>
          </p:nvSpPr>
          <p:spPr>
            <a:xfrm rot="16200000">
              <a:off x="1370085" y="2268898"/>
              <a:ext cx="1341713" cy="108802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GB" sz="1600" b="1">
                <a:solidFill>
                  <a:schemeClr val="bg1"/>
                </a:solidFill>
              </a:endParaRPr>
            </a:p>
          </p:txBody>
        </p:sp>
        <p:sp>
          <p:nvSpPr>
            <p:cNvPr id="115" name="TextBox 114"/>
            <p:cNvSpPr txBox="true"/>
            <p:nvPr/>
          </p:nvSpPr>
          <p:spPr>
            <a:xfrm>
              <a:off x="1626757" y="1695068"/>
              <a:ext cx="932863" cy="341606"/>
            </a:xfrm>
            <a:prstGeom prst="rect">
              <a:avLst/>
            </a:prstGeom>
          </p:spPr>
          <p:txBody>
            <a:bodyPr vert="horz" wrap="square" lIns="45714" tIns="22857" rIns="45714" bIns="22857" rtlCol="0" anchor="t" anchorCtr="false">
              <a:spAutoFit/>
            </a:bodyPr>
            <a:lstStyle/>
            <a:p>
              <a:pPr algn="ctr"/>
              <a:r>
                <a:rPr lang="fr-FR" sz="1600" b="1" dirty="0">
                  <a:solidFill>
                    <a:schemeClr val="bg1"/>
                  </a:solidFill>
                  <a:ea typeface="Roboto Light" charset="0"/>
                  <a:cs typeface="Roboto Light" charset="0"/>
                </a:rPr>
                <a:t>ETL</a:t>
              </a:r>
              <a:r>
                <a:rPr lang="en-US" altLang="fr-FR" sz="1600" b="1" dirty="0">
                  <a:solidFill>
                    <a:schemeClr val="bg1"/>
                  </a:solidFill>
                  <a:ea typeface="Roboto Light" charset="0"/>
                  <a:cs typeface="Roboto Light" charset="0"/>
                </a:rPr>
                <a:t>/ELT</a:t>
              </a:r>
              <a:endParaRPr lang="en-US" altLang="fr-FR" sz="1600" b="1" dirty="0">
                <a:solidFill>
                  <a:schemeClr val="bg1"/>
                </a:solidFill>
                <a:ea typeface="Roboto Light" charset="0"/>
                <a:cs typeface="Roboto Light" charset="0"/>
              </a:endParaRPr>
            </a:p>
          </p:txBody>
        </p:sp>
        <p:sp>
          <p:nvSpPr>
            <p:cNvPr id="116" name="Can 115"/>
            <p:cNvSpPr/>
            <p:nvPr/>
          </p:nvSpPr>
          <p:spPr>
            <a:xfrm>
              <a:off x="4428161" y="2576249"/>
              <a:ext cx="758451" cy="843824"/>
            </a:xfrm>
            <a:prstGeom prst="can">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GB" sz="1600">
                <a:solidFill>
                  <a:schemeClr val="bg1"/>
                </a:solidFill>
              </a:endParaRPr>
            </a:p>
          </p:txBody>
        </p:sp>
        <p:sp>
          <p:nvSpPr>
            <p:cNvPr id="117" name="TextBox 116"/>
            <p:cNvSpPr txBox="true"/>
            <p:nvPr/>
          </p:nvSpPr>
          <p:spPr>
            <a:xfrm>
              <a:off x="4448915" y="2120944"/>
              <a:ext cx="611926" cy="341606"/>
            </a:xfrm>
            <a:prstGeom prst="rect">
              <a:avLst/>
            </a:prstGeom>
          </p:spPr>
          <p:txBody>
            <a:bodyPr vert="horz" wrap="square" lIns="45714" tIns="22857" rIns="45714" bIns="22857" rtlCol="0" anchor="t" anchorCtr="false">
              <a:spAutoFit/>
            </a:bodyPr>
            <a:lstStyle/>
            <a:p>
              <a:pPr algn="ctr"/>
              <a:r>
                <a:rPr lang="fr-FR" sz="1600" b="1" dirty="0">
                  <a:solidFill>
                    <a:schemeClr val="bg1"/>
                  </a:solidFill>
                  <a:ea typeface="Roboto Light" charset="0"/>
                  <a:cs typeface="Roboto Light" charset="0"/>
                </a:rPr>
                <a:t>DWH</a:t>
              </a:r>
              <a:endParaRPr lang="fr-FR" sz="1600" b="1" dirty="0">
                <a:solidFill>
                  <a:schemeClr val="bg1"/>
                </a:solidFill>
                <a:ea typeface="Roboto Light" charset="0"/>
                <a:cs typeface="Roboto Light" charset="0"/>
              </a:endParaRPr>
            </a:p>
          </p:txBody>
        </p:sp>
        <p:sp>
          <p:nvSpPr>
            <p:cNvPr id="118" name="Can 117"/>
            <p:cNvSpPr/>
            <p:nvPr/>
          </p:nvSpPr>
          <p:spPr>
            <a:xfrm>
              <a:off x="4426785" y="3788570"/>
              <a:ext cx="758451" cy="843824"/>
            </a:xfrm>
            <a:prstGeom prst="can">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GB" sz="1600">
                <a:solidFill>
                  <a:schemeClr val="bg1"/>
                </a:solidFill>
              </a:endParaRPr>
            </a:p>
          </p:txBody>
        </p:sp>
        <p:sp>
          <p:nvSpPr>
            <p:cNvPr id="119" name="Can 118"/>
            <p:cNvSpPr/>
            <p:nvPr/>
          </p:nvSpPr>
          <p:spPr>
            <a:xfrm>
              <a:off x="3642054" y="5043949"/>
              <a:ext cx="758451" cy="843824"/>
            </a:xfrm>
            <a:prstGeom prst="can">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GB" sz="1600">
                <a:solidFill>
                  <a:schemeClr val="bg1"/>
                </a:solidFill>
              </a:endParaRPr>
            </a:p>
          </p:txBody>
        </p:sp>
        <p:sp>
          <p:nvSpPr>
            <p:cNvPr id="120" name="TextBox 119"/>
            <p:cNvSpPr txBox="true"/>
            <p:nvPr/>
          </p:nvSpPr>
          <p:spPr>
            <a:xfrm>
              <a:off x="4892856" y="3534452"/>
              <a:ext cx="567087" cy="341606"/>
            </a:xfrm>
            <a:prstGeom prst="rect">
              <a:avLst/>
            </a:prstGeom>
          </p:spPr>
          <p:txBody>
            <a:bodyPr vert="horz" wrap="square" lIns="45714" tIns="22857" rIns="45714" bIns="22857" rtlCol="0" anchor="t" anchorCtr="false">
              <a:spAutoFit/>
            </a:bodyPr>
            <a:lstStyle/>
            <a:p>
              <a:pPr algn="ctr"/>
              <a:r>
                <a:rPr lang="fr-FR" sz="1600" b="1" dirty="0">
                  <a:solidFill>
                    <a:schemeClr val="bg1"/>
                  </a:solidFill>
                  <a:ea typeface="Roboto Light" charset="0"/>
                  <a:cs typeface="Roboto Light" charset="0"/>
                </a:rPr>
                <a:t>ODS</a:t>
              </a:r>
              <a:endParaRPr lang="fr-FR" sz="1600" b="1" dirty="0">
                <a:solidFill>
                  <a:schemeClr val="bg1"/>
                </a:solidFill>
                <a:ea typeface="Roboto Light" charset="0"/>
                <a:cs typeface="Roboto Light" charset="0"/>
              </a:endParaRPr>
            </a:p>
          </p:txBody>
        </p:sp>
        <p:cxnSp>
          <p:nvCxnSpPr>
            <p:cNvPr id="121" name="Straight Arrow Connector 120"/>
            <p:cNvCxnSpPr>
              <a:stCxn id="111" idx="3"/>
              <a:endCxn id="119" idx="2"/>
            </p:cNvCxnSpPr>
            <p:nvPr/>
          </p:nvCxnSpPr>
          <p:spPr>
            <a:xfrm flipV="true">
              <a:off x="2684388" y="5465783"/>
              <a:ext cx="957986" cy="5232"/>
            </a:xfrm>
            <a:prstGeom prst="straightConnector1">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endCxn id="114" idx="2"/>
            </p:cNvCxnSpPr>
            <p:nvPr/>
          </p:nvCxnSpPr>
          <p:spPr>
            <a:xfrm flipH="true">
              <a:off x="2584851" y="2810332"/>
              <a:ext cx="1824818" cy="2242"/>
            </a:xfrm>
            <a:prstGeom prst="straightConnector1">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Elbow Connector 126"/>
            <p:cNvCxnSpPr>
              <a:stCxn id="118" idx="1"/>
              <a:endCxn id="116" idx="3"/>
            </p:cNvCxnSpPr>
            <p:nvPr/>
          </p:nvCxnSpPr>
          <p:spPr>
            <a:xfrm rot="5400000" flipH="true" flipV="true">
              <a:off x="4622450" y="3603634"/>
              <a:ext cx="368498" cy="1376"/>
            </a:xfrm>
            <a:prstGeom prst="bentConnector3">
              <a:avLst>
                <a:gd name="adj1" fmla="val 50000"/>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18" idx="4"/>
            </p:cNvCxnSpPr>
            <p:nvPr/>
          </p:nvCxnSpPr>
          <p:spPr>
            <a:xfrm flipV="true">
              <a:off x="5185236" y="4210482"/>
              <a:ext cx="4787967"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116" idx="4"/>
              <a:endCxn id="236" idx="1"/>
            </p:cNvCxnSpPr>
            <p:nvPr/>
          </p:nvCxnSpPr>
          <p:spPr>
            <a:xfrm flipV="true">
              <a:off x="5186612" y="2289488"/>
              <a:ext cx="4787966" cy="708673"/>
            </a:xfrm>
            <a:prstGeom prst="bentConnector3">
              <a:avLst>
                <a:gd name="adj1" fmla="val 14874"/>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30" name="Can 129"/>
            <p:cNvSpPr/>
            <p:nvPr/>
          </p:nvSpPr>
          <p:spPr>
            <a:xfrm>
              <a:off x="6582469" y="2817703"/>
              <a:ext cx="343615" cy="318240"/>
            </a:xfrm>
            <a:prstGeom prst="can">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GB" sz="1600">
                <a:solidFill>
                  <a:schemeClr val="bg1"/>
                </a:solidFill>
              </a:endParaRPr>
            </a:p>
          </p:txBody>
        </p:sp>
        <p:sp>
          <p:nvSpPr>
            <p:cNvPr id="131" name="Can 130"/>
            <p:cNvSpPr/>
            <p:nvPr/>
          </p:nvSpPr>
          <p:spPr>
            <a:xfrm>
              <a:off x="7098983" y="2817703"/>
              <a:ext cx="343615" cy="318240"/>
            </a:xfrm>
            <a:prstGeom prst="can">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GB" sz="1600">
                <a:solidFill>
                  <a:schemeClr val="bg1"/>
                </a:solidFill>
              </a:endParaRPr>
            </a:p>
          </p:txBody>
        </p:sp>
        <p:sp>
          <p:nvSpPr>
            <p:cNvPr id="132" name="Can 131"/>
            <p:cNvSpPr/>
            <p:nvPr/>
          </p:nvSpPr>
          <p:spPr>
            <a:xfrm>
              <a:off x="6582469" y="3190833"/>
              <a:ext cx="343615" cy="318240"/>
            </a:xfrm>
            <a:prstGeom prst="can">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GB" sz="1600">
                <a:solidFill>
                  <a:schemeClr val="bg1"/>
                </a:solidFill>
              </a:endParaRPr>
            </a:p>
          </p:txBody>
        </p:sp>
        <p:sp>
          <p:nvSpPr>
            <p:cNvPr id="133" name="Can 132"/>
            <p:cNvSpPr/>
            <p:nvPr/>
          </p:nvSpPr>
          <p:spPr>
            <a:xfrm>
              <a:off x="7098983" y="3190833"/>
              <a:ext cx="343615" cy="318240"/>
            </a:xfrm>
            <a:prstGeom prst="can">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GB" sz="1600">
                <a:solidFill>
                  <a:schemeClr val="bg1"/>
                </a:solidFill>
              </a:endParaRPr>
            </a:p>
          </p:txBody>
        </p:sp>
        <p:sp>
          <p:nvSpPr>
            <p:cNvPr id="134" name="Can 133"/>
            <p:cNvSpPr/>
            <p:nvPr/>
          </p:nvSpPr>
          <p:spPr>
            <a:xfrm>
              <a:off x="6582469" y="3560909"/>
              <a:ext cx="343615" cy="318240"/>
            </a:xfrm>
            <a:prstGeom prst="can">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GB" sz="1600">
                <a:solidFill>
                  <a:schemeClr val="bg1"/>
                </a:solidFill>
              </a:endParaRPr>
            </a:p>
          </p:txBody>
        </p:sp>
        <p:sp>
          <p:nvSpPr>
            <p:cNvPr id="135" name="Can 134"/>
            <p:cNvSpPr/>
            <p:nvPr/>
          </p:nvSpPr>
          <p:spPr>
            <a:xfrm>
              <a:off x="7098983" y="3560909"/>
              <a:ext cx="343615" cy="318240"/>
            </a:xfrm>
            <a:prstGeom prst="can">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GB" sz="1600">
                <a:solidFill>
                  <a:schemeClr val="bg1"/>
                </a:solidFill>
              </a:endParaRPr>
            </a:p>
          </p:txBody>
        </p:sp>
        <p:sp>
          <p:nvSpPr>
            <p:cNvPr id="136" name="TextBox 135"/>
            <p:cNvSpPr txBox="true"/>
            <p:nvPr/>
          </p:nvSpPr>
          <p:spPr>
            <a:xfrm>
              <a:off x="6437006" y="2312677"/>
              <a:ext cx="1167075" cy="341606"/>
            </a:xfrm>
            <a:prstGeom prst="rect">
              <a:avLst/>
            </a:prstGeom>
          </p:spPr>
          <p:txBody>
            <a:bodyPr vert="horz" wrap="square" lIns="45714" tIns="22857" rIns="45714" bIns="22857" rtlCol="0" anchor="t" anchorCtr="false">
              <a:spAutoFit/>
            </a:bodyPr>
            <a:lstStyle/>
            <a:p>
              <a:pPr algn="ctr"/>
              <a:r>
                <a:rPr lang="fr-FR" sz="1600" b="1" dirty="0">
                  <a:solidFill>
                    <a:schemeClr val="bg1"/>
                  </a:solidFill>
                  <a:ea typeface="Roboto Light" charset="0"/>
                  <a:cs typeface="Roboto Light" charset="0"/>
                </a:rPr>
                <a:t>Data </a:t>
              </a:r>
              <a:r>
                <a:rPr lang="fr-FR" sz="1600" b="1" dirty="0" err="1">
                  <a:solidFill>
                    <a:schemeClr val="bg1"/>
                  </a:solidFill>
                  <a:ea typeface="Roboto Light" charset="0"/>
                  <a:cs typeface="Roboto Light" charset="0"/>
                </a:rPr>
                <a:t>Marts</a:t>
              </a:r>
              <a:endParaRPr lang="fr-FR" sz="1600" b="1" dirty="0" err="1">
                <a:solidFill>
                  <a:schemeClr val="bg1"/>
                </a:solidFill>
                <a:ea typeface="Roboto Light" charset="0"/>
                <a:cs typeface="Roboto Light" charset="0"/>
              </a:endParaRPr>
            </a:p>
          </p:txBody>
        </p:sp>
        <p:cxnSp>
          <p:nvCxnSpPr>
            <p:cNvPr id="137" name="Elbow Connector 136"/>
            <p:cNvCxnSpPr>
              <a:stCxn id="131" idx="4"/>
              <a:endCxn id="216" idx="1"/>
            </p:cNvCxnSpPr>
            <p:nvPr/>
          </p:nvCxnSpPr>
          <p:spPr>
            <a:xfrm>
              <a:off x="7442600" y="2976823"/>
              <a:ext cx="2557056" cy="377036"/>
            </a:xfrm>
            <a:prstGeom prst="bentConnector3">
              <a:avLst>
                <a:gd name="adj1" fmla="val 25921"/>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8" name="Elbow Connector 137"/>
            <p:cNvCxnSpPr>
              <a:stCxn id="133" idx="4"/>
              <a:endCxn id="216" idx="1"/>
            </p:cNvCxnSpPr>
            <p:nvPr/>
          </p:nvCxnSpPr>
          <p:spPr>
            <a:xfrm>
              <a:off x="7442600" y="3349954"/>
              <a:ext cx="2557056" cy="3906"/>
            </a:xfrm>
            <a:prstGeom prst="bentConnector3">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9" name="Elbow Connector 138"/>
            <p:cNvCxnSpPr>
              <a:stCxn id="135" idx="4"/>
              <a:endCxn id="216" idx="1"/>
            </p:cNvCxnSpPr>
            <p:nvPr/>
          </p:nvCxnSpPr>
          <p:spPr>
            <a:xfrm flipV="true">
              <a:off x="7442600" y="3353860"/>
              <a:ext cx="2557056" cy="366169"/>
            </a:xfrm>
            <a:prstGeom prst="bentConnector3">
              <a:avLst>
                <a:gd name="adj1" fmla="val 25458"/>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0" name="Elbow Connector 139"/>
            <p:cNvCxnSpPr>
              <a:stCxn id="132" idx="2"/>
            </p:cNvCxnSpPr>
            <p:nvPr/>
          </p:nvCxnSpPr>
          <p:spPr>
            <a:xfrm rot="10800000">
              <a:off x="5185237" y="3148847"/>
              <a:ext cx="1397233" cy="201106"/>
            </a:xfrm>
            <a:prstGeom prst="bentConnector3">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0" name="Elbow Connector 209"/>
            <p:cNvCxnSpPr>
              <a:stCxn id="119" idx="1"/>
              <a:endCxn id="118" idx="2"/>
            </p:cNvCxnSpPr>
            <p:nvPr/>
          </p:nvCxnSpPr>
          <p:spPr>
            <a:xfrm rot="16200000">
              <a:off x="3806448" y="4424586"/>
              <a:ext cx="833458" cy="405070"/>
            </a:xfrm>
            <a:prstGeom prst="bentConnector2">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2" name="TextBox 211"/>
            <p:cNvSpPr txBox="true"/>
            <p:nvPr/>
          </p:nvSpPr>
          <p:spPr>
            <a:xfrm>
              <a:off x="2985204" y="4632444"/>
              <a:ext cx="921528" cy="341606"/>
            </a:xfrm>
            <a:prstGeom prst="rect">
              <a:avLst/>
            </a:prstGeom>
          </p:spPr>
          <p:txBody>
            <a:bodyPr vert="horz" wrap="square" lIns="45714" tIns="22857" rIns="45714" bIns="22857" rtlCol="0" anchor="t" anchorCtr="false">
              <a:spAutoFit/>
            </a:bodyPr>
            <a:lstStyle/>
            <a:p>
              <a:pPr algn="ctr"/>
              <a:r>
                <a:rPr lang="en-US" altLang="fr-FR" sz="1600" b="1" dirty="0">
                  <a:solidFill>
                    <a:schemeClr val="bg1"/>
                  </a:solidFill>
                  <a:ea typeface="Roboto Light" charset="0"/>
                  <a:cs typeface="Roboto Light" charset="0"/>
                </a:rPr>
                <a:t>Stream</a:t>
              </a:r>
              <a:endParaRPr lang="en-US" altLang="fr-FR" sz="1600" b="1" dirty="0">
                <a:solidFill>
                  <a:schemeClr val="bg1"/>
                </a:solidFill>
                <a:ea typeface="Roboto Light" charset="0"/>
                <a:cs typeface="Roboto Light" charset="0"/>
              </a:endParaRPr>
            </a:p>
          </p:txBody>
        </p:sp>
        <p:cxnSp>
          <p:nvCxnSpPr>
            <p:cNvPr id="213" name="Straight Arrow Connector 212"/>
            <p:cNvCxnSpPr>
              <a:stCxn id="119" idx="4"/>
              <a:endCxn id="246" idx="1"/>
            </p:cNvCxnSpPr>
            <p:nvPr/>
          </p:nvCxnSpPr>
          <p:spPr>
            <a:xfrm flipV="true">
              <a:off x="4400505" y="5429053"/>
              <a:ext cx="5599151" cy="36808"/>
            </a:xfrm>
            <a:prstGeom prst="straightConnector1">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15" name="Group 214"/>
            <p:cNvGrpSpPr/>
            <p:nvPr/>
          </p:nvGrpSpPr>
          <p:grpSpPr>
            <a:xfrm>
              <a:off x="9999656" y="3069731"/>
              <a:ext cx="907497" cy="568259"/>
              <a:chOff x="9999656" y="3069731"/>
              <a:chExt cx="907497" cy="568259"/>
            </a:xfrm>
          </p:grpSpPr>
          <p:sp>
            <p:nvSpPr>
              <p:cNvPr id="216" name="Rounded Rectangle 215"/>
              <p:cNvSpPr/>
              <p:nvPr/>
            </p:nvSpPr>
            <p:spPr>
              <a:xfrm>
                <a:off x="9999656" y="3069731"/>
                <a:ext cx="907497" cy="568259"/>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GB" sz="1600">
                  <a:solidFill>
                    <a:schemeClr val="bg1"/>
                  </a:solidFill>
                </a:endParaRPr>
              </a:p>
            </p:txBody>
          </p:sp>
          <p:grpSp>
            <p:nvGrpSpPr>
              <p:cNvPr id="217" name="Group 391"/>
              <p:cNvGrpSpPr>
                <a:grpSpLocks noChangeAspect="true"/>
              </p:cNvGrpSpPr>
              <p:nvPr/>
            </p:nvGrpSpPr>
            <p:grpSpPr bwMode="auto">
              <a:xfrm>
                <a:off x="10207722" y="3139349"/>
                <a:ext cx="496245" cy="445586"/>
                <a:chOff x="3653" y="3349"/>
                <a:chExt cx="275" cy="230"/>
              </a:xfrm>
              <a:solidFill>
                <a:schemeClr val="bg1"/>
              </a:solidFill>
            </p:grpSpPr>
            <p:sp>
              <p:nvSpPr>
                <p:cNvPr id="218" name="Freeform 392"/>
                <p:cNvSpPr>
                  <a:spLocks noEditPoints="true"/>
                </p:cNvSpPr>
                <p:nvPr/>
              </p:nvSpPr>
              <p:spPr bwMode="auto">
                <a:xfrm>
                  <a:off x="3683" y="3418"/>
                  <a:ext cx="215" cy="130"/>
                </a:xfrm>
                <a:custGeom>
                  <a:avLst/>
                  <a:gdLst>
                    <a:gd name="T0" fmla="*/ 215 w 215"/>
                    <a:gd name="T1" fmla="*/ 130 h 130"/>
                    <a:gd name="T2" fmla="*/ 0 w 215"/>
                    <a:gd name="T3" fmla="*/ 130 h 130"/>
                    <a:gd name="T4" fmla="*/ 0 w 215"/>
                    <a:gd name="T5" fmla="*/ 0 h 130"/>
                    <a:gd name="T6" fmla="*/ 215 w 215"/>
                    <a:gd name="T7" fmla="*/ 0 h 130"/>
                    <a:gd name="T8" fmla="*/ 215 w 215"/>
                    <a:gd name="T9" fmla="*/ 130 h 130"/>
                    <a:gd name="T10" fmla="*/ 15 w 215"/>
                    <a:gd name="T11" fmla="*/ 115 h 130"/>
                    <a:gd name="T12" fmla="*/ 200 w 215"/>
                    <a:gd name="T13" fmla="*/ 115 h 130"/>
                    <a:gd name="T14" fmla="*/ 200 w 215"/>
                    <a:gd name="T15" fmla="*/ 15 h 130"/>
                    <a:gd name="T16" fmla="*/ 15 w 215"/>
                    <a:gd name="T17" fmla="*/ 15 h 130"/>
                    <a:gd name="T18" fmla="*/ 15 w 215"/>
                    <a:gd name="T19" fmla="*/ 1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130">
                      <a:moveTo>
                        <a:pt x="215" y="130"/>
                      </a:moveTo>
                      <a:lnTo>
                        <a:pt x="0" y="130"/>
                      </a:lnTo>
                      <a:lnTo>
                        <a:pt x="0" y="0"/>
                      </a:lnTo>
                      <a:lnTo>
                        <a:pt x="215" y="0"/>
                      </a:lnTo>
                      <a:lnTo>
                        <a:pt x="215" y="130"/>
                      </a:lnTo>
                      <a:close/>
                      <a:moveTo>
                        <a:pt x="15" y="115"/>
                      </a:moveTo>
                      <a:lnTo>
                        <a:pt x="200" y="115"/>
                      </a:lnTo>
                      <a:lnTo>
                        <a:pt x="200" y="15"/>
                      </a:lnTo>
                      <a:lnTo>
                        <a:pt x="15" y="15"/>
                      </a:lnTo>
                      <a:lnTo>
                        <a:pt x="15" y="1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45714" tIns="22857" rIns="45714" bIns="22857" numCol="1" anchor="t" anchorCtr="false" compatLnSpc="true"/>
                <a:lstStyle/>
                <a:p>
                  <a:endParaRPr lang="en-US" sz="1600">
                    <a:solidFill>
                      <a:schemeClr val="bg1"/>
                    </a:solidFill>
                  </a:endParaRPr>
                </a:p>
              </p:txBody>
            </p:sp>
            <p:sp>
              <p:nvSpPr>
                <p:cNvPr id="219" name="Freeform 393"/>
                <p:cNvSpPr>
                  <a:spLocks noEditPoints="true"/>
                </p:cNvSpPr>
                <p:nvPr/>
              </p:nvSpPr>
              <p:spPr bwMode="auto">
                <a:xfrm>
                  <a:off x="3653" y="3349"/>
                  <a:ext cx="275" cy="230"/>
                </a:xfrm>
                <a:custGeom>
                  <a:avLst/>
                  <a:gdLst>
                    <a:gd name="T0" fmla="*/ 0 w 275"/>
                    <a:gd name="T1" fmla="*/ 0 h 230"/>
                    <a:gd name="T2" fmla="*/ 0 w 275"/>
                    <a:gd name="T3" fmla="*/ 230 h 230"/>
                    <a:gd name="T4" fmla="*/ 275 w 275"/>
                    <a:gd name="T5" fmla="*/ 230 h 230"/>
                    <a:gd name="T6" fmla="*/ 275 w 275"/>
                    <a:gd name="T7" fmla="*/ 0 h 230"/>
                    <a:gd name="T8" fmla="*/ 0 w 275"/>
                    <a:gd name="T9" fmla="*/ 0 h 230"/>
                    <a:gd name="T10" fmla="*/ 260 w 275"/>
                    <a:gd name="T11" fmla="*/ 16 h 230"/>
                    <a:gd name="T12" fmla="*/ 260 w 275"/>
                    <a:gd name="T13" fmla="*/ 38 h 230"/>
                    <a:gd name="T14" fmla="*/ 15 w 275"/>
                    <a:gd name="T15" fmla="*/ 38 h 230"/>
                    <a:gd name="T16" fmla="*/ 15 w 275"/>
                    <a:gd name="T17" fmla="*/ 16 h 230"/>
                    <a:gd name="T18" fmla="*/ 260 w 275"/>
                    <a:gd name="T19" fmla="*/ 16 h 230"/>
                    <a:gd name="T20" fmla="*/ 15 w 275"/>
                    <a:gd name="T21" fmla="*/ 214 h 230"/>
                    <a:gd name="T22" fmla="*/ 15 w 275"/>
                    <a:gd name="T23" fmla="*/ 54 h 230"/>
                    <a:gd name="T24" fmla="*/ 260 w 275"/>
                    <a:gd name="T25" fmla="*/ 54 h 230"/>
                    <a:gd name="T26" fmla="*/ 260 w 275"/>
                    <a:gd name="T27" fmla="*/ 214 h 230"/>
                    <a:gd name="T28" fmla="*/ 15 w 275"/>
                    <a:gd name="T29" fmla="*/ 214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5" h="230">
                      <a:moveTo>
                        <a:pt x="0" y="0"/>
                      </a:moveTo>
                      <a:lnTo>
                        <a:pt x="0" y="230"/>
                      </a:lnTo>
                      <a:lnTo>
                        <a:pt x="275" y="230"/>
                      </a:lnTo>
                      <a:lnTo>
                        <a:pt x="275" y="0"/>
                      </a:lnTo>
                      <a:lnTo>
                        <a:pt x="0" y="0"/>
                      </a:lnTo>
                      <a:close/>
                      <a:moveTo>
                        <a:pt x="260" y="16"/>
                      </a:moveTo>
                      <a:lnTo>
                        <a:pt x="260" y="38"/>
                      </a:lnTo>
                      <a:lnTo>
                        <a:pt x="15" y="38"/>
                      </a:lnTo>
                      <a:lnTo>
                        <a:pt x="15" y="16"/>
                      </a:lnTo>
                      <a:lnTo>
                        <a:pt x="260" y="16"/>
                      </a:lnTo>
                      <a:close/>
                      <a:moveTo>
                        <a:pt x="15" y="214"/>
                      </a:moveTo>
                      <a:lnTo>
                        <a:pt x="15" y="54"/>
                      </a:lnTo>
                      <a:lnTo>
                        <a:pt x="260" y="54"/>
                      </a:lnTo>
                      <a:lnTo>
                        <a:pt x="260" y="214"/>
                      </a:lnTo>
                      <a:lnTo>
                        <a:pt x="15"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45714" tIns="22857" rIns="45714" bIns="22857" numCol="1" anchor="t" anchorCtr="false" compatLnSpc="true"/>
                <a:lstStyle/>
                <a:p>
                  <a:endParaRPr lang="en-US" sz="1600">
                    <a:solidFill>
                      <a:schemeClr val="bg1"/>
                    </a:solidFill>
                  </a:endParaRPr>
                </a:p>
              </p:txBody>
            </p:sp>
            <p:sp>
              <p:nvSpPr>
                <p:cNvPr id="220" name="Rectangle 394"/>
                <p:cNvSpPr>
                  <a:spLocks noChangeArrowheads="true"/>
                </p:cNvSpPr>
                <p:nvPr/>
              </p:nvSpPr>
              <p:spPr bwMode="auto">
                <a:xfrm>
                  <a:off x="3722" y="3495"/>
                  <a:ext cx="1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false" compatLnSpc="true"/>
                <a:lstStyle/>
                <a:p>
                  <a:endParaRPr lang="en-US" sz="1600">
                    <a:solidFill>
                      <a:schemeClr val="bg1"/>
                    </a:solidFill>
                  </a:endParaRPr>
                </a:p>
              </p:txBody>
            </p:sp>
            <p:sp>
              <p:nvSpPr>
                <p:cNvPr id="221" name="Rectangle 395"/>
                <p:cNvSpPr>
                  <a:spLocks noChangeArrowheads="true"/>
                </p:cNvSpPr>
                <p:nvPr/>
              </p:nvSpPr>
              <p:spPr bwMode="auto">
                <a:xfrm>
                  <a:off x="3752" y="3480"/>
                  <a:ext cx="16"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false" compatLnSpc="true"/>
                <a:lstStyle/>
                <a:p>
                  <a:endParaRPr lang="en-US" sz="1600">
                    <a:solidFill>
                      <a:schemeClr val="bg1"/>
                    </a:solidFill>
                  </a:endParaRPr>
                </a:p>
              </p:txBody>
            </p:sp>
            <p:sp>
              <p:nvSpPr>
                <p:cNvPr id="222" name="Rectangle 396"/>
                <p:cNvSpPr>
                  <a:spLocks noChangeArrowheads="true"/>
                </p:cNvSpPr>
                <p:nvPr/>
              </p:nvSpPr>
              <p:spPr bwMode="auto">
                <a:xfrm>
                  <a:off x="3783" y="3464"/>
                  <a:ext cx="15" cy="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false" compatLnSpc="true"/>
                <a:lstStyle/>
                <a:p>
                  <a:endParaRPr lang="en-US" sz="1600">
                    <a:solidFill>
                      <a:schemeClr val="bg1"/>
                    </a:solidFill>
                  </a:endParaRPr>
                </a:p>
              </p:txBody>
            </p:sp>
            <p:sp>
              <p:nvSpPr>
                <p:cNvPr id="223" name="Rectangle 397"/>
                <p:cNvSpPr>
                  <a:spLocks noChangeArrowheads="true"/>
                </p:cNvSpPr>
                <p:nvPr/>
              </p:nvSpPr>
              <p:spPr bwMode="auto">
                <a:xfrm>
                  <a:off x="3813" y="3480"/>
                  <a:ext cx="16"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false" compatLnSpc="true"/>
                <a:lstStyle/>
                <a:p>
                  <a:endParaRPr lang="en-US" sz="1600">
                    <a:solidFill>
                      <a:schemeClr val="bg1"/>
                    </a:solidFill>
                  </a:endParaRPr>
                </a:p>
              </p:txBody>
            </p:sp>
            <p:sp>
              <p:nvSpPr>
                <p:cNvPr id="224" name="Rectangle 398"/>
                <p:cNvSpPr>
                  <a:spLocks noChangeArrowheads="true"/>
                </p:cNvSpPr>
                <p:nvPr/>
              </p:nvSpPr>
              <p:spPr bwMode="auto">
                <a:xfrm>
                  <a:off x="3844" y="3448"/>
                  <a:ext cx="15" cy="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false" compatLnSpc="true"/>
                <a:lstStyle/>
                <a:p>
                  <a:endParaRPr lang="en-US" sz="1600">
                    <a:solidFill>
                      <a:schemeClr val="bg1"/>
                    </a:solidFill>
                  </a:endParaRPr>
                </a:p>
              </p:txBody>
            </p:sp>
          </p:grpSp>
        </p:grpSp>
        <p:grpSp>
          <p:nvGrpSpPr>
            <p:cNvPr id="225" name="Group 224"/>
            <p:cNvGrpSpPr/>
            <p:nvPr/>
          </p:nvGrpSpPr>
          <p:grpSpPr>
            <a:xfrm>
              <a:off x="9974578" y="3915512"/>
              <a:ext cx="907497" cy="568259"/>
              <a:chOff x="9974578" y="3915512"/>
              <a:chExt cx="907497" cy="568259"/>
            </a:xfrm>
          </p:grpSpPr>
          <p:sp>
            <p:nvSpPr>
              <p:cNvPr id="226" name="Rounded Rectangle 225"/>
              <p:cNvSpPr/>
              <p:nvPr/>
            </p:nvSpPr>
            <p:spPr>
              <a:xfrm>
                <a:off x="9974578" y="3915512"/>
                <a:ext cx="907497" cy="568259"/>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GB" sz="1600">
                  <a:solidFill>
                    <a:schemeClr val="bg1"/>
                  </a:solidFill>
                </a:endParaRPr>
              </a:p>
            </p:txBody>
          </p:sp>
          <p:grpSp>
            <p:nvGrpSpPr>
              <p:cNvPr id="227" name="Group 391"/>
              <p:cNvGrpSpPr>
                <a:grpSpLocks noChangeAspect="true"/>
              </p:cNvGrpSpPr>
              <p:nvPr/>
            </p:nvGrpSpPr>
            <p:grpSpPr bwMode="auto">
              <a:xfrm>
                <a:off x="10207722" y="3973698"/>
                <a:ext cx="496245" cy="445586"/>
                <a:chOff x="3653" y="3349"/>
                <a:chExt cx="275" cy="230"/>
              </a:xfrm>
              <a:solidFill>
                <a:schemeClr val="bg1"/>
              </a:solidFill>
            </p:grpSpPr>
            <p:sp>
              <p:nvSpPr>
                <p:cNvPr id="228" name="Freeform 392"/>
                <p:cNvSpPr>
                  <a:spLocks noEditPoints="true"/>
                </p:cNvSpPr>
                <p:nvPr/>
              </p:nvSpPr>
              <p:spPr bwMode="auto">
                <a:xfrm>
                  <a:off x="3683" y="3418"/>
                  <a:ext cx="215" cy="130"/>
                </a:xfrm>
                <a:custGeom>
                  <a:avLst/>
                  <a:gdLst>
                    <a:gd name="T0" fmla="*/ 215 w 215"/>
                    <a:gd name="T1" fmla="*/ 130 h 130"/>
                    <a:gd name="T2" fmla="*/ 0 w 215"/>
                    <a:gd name="T3" fmla="*/ 130 h 130"/>
                    <a:gd name="T4" fmla="*/ 0 w 215"/>
                    <a:gd name="T5" fmla="*/ 0 h 130"/>
                    <a:gd name="T6" fmla="*/ 215 w 215"/>
                    <a:gd name="T7" fmla="*/ 0 h 130"/>
                    <a:gd name="T8" fmla="*/ 215 w 215"/>
                    <a:gd name="T9" fmla="*/ 130 h 130"/>
                    <a:gd name="T10" fmla="*/ 15 w 215"/>
                    <a:gd name="T11" fmla="*/ 115 h 130"/>
                    <a:gd name="T12" fmla="*/ 200 w 215"/>
                    <a:gd name="T13" fmla="*/ 115 h 130"/>
                    <a:gd name="T14" fmla="*/ 200 w 215"/>
                    <a:gd name="T15" fmla="*/ 15 h 130"/>
                    <a:gd name="T16" fmla="*/ 15 w 215"/>
                    <a:gd name="T17" fmla="*/ 15 h 130"/>
                    <a:gd name="T18" fmla="*/ 15 w 215"/>
                    <a:gd name="T19" fmla="*/ 1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130">
                      <a:moveTo>
                        <a:pt x="215" y="130"/>
                      </a:moveTo>
                      <a:lnTo>
                        <a:pt x="0" y="130"/>
                      </a:lnTo>
                      <a:lnTo>
                        <a:pt x="0" y="0"/>
                      </a:lnTo>
                      <a:lnTo>
                        <a:pt x="215" y="0"/>
                      </a:lnTo>
                      <a:lnTo>
                        <a:pt x="215" y="130"/>
                      </a:lnTo>
                      <a:close/>
                      <a:moveTo>
                        <a:pt x="15" y="115"/>
                      </a:moveTo>
                      <a:lnTo>
                        <a:pt x="200" y="115"/>
                      </a:lnTo>
                      <a:lnTo>
                        <a:pt x="200" y="15"/>
                      </a:lnTo>
                      <a:lnTo>
                        <a:pt x="15" y="15"/>
                      </a:lnTo>
                      <a:lnTo>
                        <a:pt x="15" y="1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45714" tIns="22857" rIns="45714" bIns="22857" numCol="1" anchor="t" anchorCtr="false" compatLnSpc="true"/>
                <a:lstStyle/>
                <a:p>
                  <a:endParaRPr lang="en-US" sz="1600">
                    <a:solidFill>
                      <a:schemeClr val="bg1"/>
                    </a:solidFill>
                  </a:endParaRPr>
                </a:p>
              </p:txBody>
            </p:sp>
            <p:sp>
              <p:nvSpPr>
                <p:cNvPr id="229" name="Freeform 393"/>
                <p:cNvSpPr>
                  <a:spLocks noEditPoints="true"/>
                </p:cNvSpPr>
                <p:nvPr/>
              </p:nvSpPr>
              <p:spPr bwMode="auto">
                <a:xfrm>
                  <a:off x="3653" y="3349"/>
                  <a:ext cx="275" cy="230"/>
                </a:xfrm>
                <a:custGeom>
                  <a:avLst/>
                  <a:gdLst>
                    <a:gd name="T0" fmla="*/ 0 w 275"/>
                    <a:gd name="T1" fmla="*/ 0 h 230"/>
                    <a:gd name="T2" fmla="*/ 0 w 275"/>
                    <a:gd name="T3" fmla="*/ 230 h 230"/>
                    <a:gd name="T4" fmla="*/ 275 w 275"/>
                    <a:gd name="T5" fmla="*/ 230 h 230"/>
                    <a:gd name="T6" fmla="*/ 275 w 275"/>
                    <a:gd name="T7" fmla="*/ 0 h 230"/>
                    <a:gd name="T8" fmla="*/ 0 w 275"/>
                    <a:gd name="T9" fmla="*/ 0 h 230"/>
                    <a:gd name="T10" fmla="*/ 260 w 275"/>
                    <a:gd name="T11" fmla="*/ 16 h 230"/>
                    <a:gd name="T12" fmla="*/ 260 w 275"/>
                    <a:gd name="T13" fmla="*/ 38 h 230"/>
                    <a:gd name="T14" fmla="*/ 15 w 275"/>
                    <a:gd name="T15" fmla="*/ 38 h 230"/>
                    <a:gd name="T16" fmla="*/ 15 w 275"/>
                    <a:gd name="T17" fmla="*/ 16 h 230"/>
                    <a:gd name="T18" fmla="*/ 260 w 275"/>
                    <a:gd name="T19" fmla="*/ 16 h 230"/>
                    <a:gd name="T20" fmla="*/ 15 w 275"/>
                    <a:gd name="T21" fmla="*/ 214 h 230"/>
                    <a:gd name="T22" fmla="*/ 15 w 275"/>
                    <a:gd name="T23" fmla="*/ 54 h 230"/>
                    <a:gd name="T24" fmla="*/ 260 w 275"/>
                    <a:gd name="T25" fmla="*/ 54 h 230"/>
                    <a:gd name="T26" fmla="*/ 260 w 275"/>
                    <a:gd name="T27" fmla="*/ 214 h 230"/>
                    <a:gd name="T28" fmla="*/ 15 w 275"/>
                    <a:gd name="T29" fmla="*/ 214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5" h="230">
                      <a:moveTo>
                        <a:pt x="0" y="0"/>
                      </a:moveTo>
                      <a:lnTo>
                        <a:pt x="0" y="230"/>
                      </a:lnTo>
                      <a:lnTo>
                        <a:pt x="275" y="230"/>
                      </a:lnTo>
                      <a:lnTo>
                        <a:pt x="275" y="0"/>
                      </a:lnTo>
                      <a:lnTo>
                        <a:pt x="0" y="0"/>
                      </a:lnTo>
                      <a:close/>
                      <a:moveTo>
                        <a:pt x="260" y="16"/>
                      </a:moveTo>
                      <a:lnTo>
                        <a:pt x="260" y="38"/>
                      </a:lnTo>
                      <a:lnTo>
                        <a:pt x="15" y="38"/>
                      </a:lnTo>
                      <a:lnTo>
                        <a:pt x="15" y="16"/>
                      </a:lnTo>
                      <a:lnTo>
                        <a:pt x="260" y="16"/>
                      </a:lnTo>
                      <a:close/>
                      <a:moveTo>
                        <a:pt x="15" y="214"/>
                      </a:moveTo>
                      <a:lnTo>
                        <a:pt x="15" y="54"/>
                      </a:lnTo>
                      <a:lnTo>
                        <a:pt x="260" y="54"/>
                      </a:lnTo>
                      <a:lnTo>
                        <a:pt x="260" y="214"/>
                      </a:lnTo>
                      <a:lnTo>
                        <a:pt x="15"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45714" tIns="22857" rIns="45714" bIns="22857" numCol="1" anchor="t" anchorCtr="false" compatLnSpc="true"/>
                <a:lstStyle/>
                <a:p>
                  <a:endParaRPr lang="en-US" sz="1600">
                    <a:solidFill>
                      <a:schemeClr val="bg1"/>
                    </a:solidFill>
                  </a:endParaRPr>
                </a:p>
              </p:txBody>
            </p:sp>
            <p:sp>
              <p:nvSpPr>
                <p:cNvPr id="230" name="Rectangle 394"/>
                <p:cNvSpPr>
                  <a:spLocks noChangeArrowheads="true"/>
                </p:cNvSpPr>
                <p:nvPr/>
              </p:nvSpPr>
              <p:spPr bwMode="auto">
                <a:xfrm>
                  <a:off x="3722" y="3495"/>
                  <a:ext cx="1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false" compatLnSpc="true"/>
                <a:lstStyle/>
                <a:p>
                  <a:endParaRPr lang="en-US" sz="1600">
                    <a:solidFill>
                      <a:schemeClr val="bg1"/>
                    </a:solidFill>
                  </a:endParaRPr>
                </a:p>
              </p:txBody>
            </p:sp>
            <p:sp>
              <p:nvSpPr>
                <p:cNvPr id="231" name="Rectangle 395"/>
                <p:cNvSpPr>
                  <a:spLocks noChangeArrowheads="true"/>
                </p:cNvSpPr>
                <p:nvPr/>
              </p:nvSpPr>
              <p:spPr bwMode="auto">
                <a:xfrm>
                  <a:off x="3752" y="3480"/>
                  <a:ext cx="16"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false" compatLnSpc="true"/>
                <a:lstStyle/>
                <a:p>
                  <a:endParaRPr lang="en-US" sz="1600">
                    <a:solidFill>
                      <a:schemeClr val="bg1"/>
                    </a:solidFill>
                  </a:endParaRPr>
                </a:p>
              </p:txBody>
            </p:sp>
            <p:sp>
              <p:nvSpPr>
                <p:cNvPr id="232" name="Rectangle 396"/>
                <p:cNvSpPr>
                  <a:spLocks noChangeArrowheads="true"/>
                </p:cNvSpPr>
                <p:nvPr/>
              </p:nvSpPr>
              <p:spPr bwMode="auto">
                <a:xfrm>
                  <a:off x="3783" y="3464"/>
                  <a:ext cx="15" cy="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false" compatLnSpc="true"/>
                <a:lstStyle/>
                <a:p>
                  <a:endParaRPr lang="en-US" sz="1600">
                    <a:solidFill>
                      <a:schemeClr val="bg1"/>
                    </a:solidFill>
                  </a:endParaRPr>
                </a:p>
              </p:txBody>
            </p:sp>
            <p:sp>
              <p:nvSpPr>
                <p:cNvPr id="233" name="Rectangle 397"/>
                <p:cNvSpPr>
                  <a:spLocks noChangeArrowheads="true"/>
                </p:cNvSpPr>
                <p:nvPr/>
              </p:nvSpPr>
              <p:spPr bwMode="auto">
                <a:xfrm>
                  <a:off x="3813" y="3480"/>
                  <a:ext cx="16"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false" compatLnSpc="true"/>
                <a:lstStyle/>
                <a:p>
                  <a:endParaRPr lang="en-US" sz="1600">
                    <a:solidFill>
                      <a:schemeClr val="bg1"/>
                    </a:solidFill>
                  </a:endParaRPr>
                </a:p>
              </p:txBody>
            </p:sp>
            <p:sp>
              <p:nvSpPr>
                <p:cNvPr id="234" name="Rectangle 398"/>
                <p:cNvSpPr>
                  <a:spLocks noChangeArrowheads="true"/>
                </p:cNvSpPr>
                <p:nvPr/>
              </p:nvSpPr>
              <p:spPr bwMode="auto">
                <a:xfrm>
                  <a:off x="3844" y="3448"/>
                  <a:ext cx="15" cy="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false" compatLnSpc="true"/>
                <a:lstStyle/>
                <a:p>
                  <a:endParaRPr lang="en-US" sz="1600">
                    <a:solidFill>
                      <a:schemeClr val="bg1"/>
                    </a:solidFill>
                  </a:endParaRPr>
                </a:p>
              </p:txBody>
            </p:sp>
          </p:grpSp>
        </p:grpSp>
        <p:grpSp>
          <p:nvGrpSpPr>
            <p:cNvPr id="235" name="Group 234"/>
            <p:cNvGrpSpPr/>
            <p:nvPr/>
          </p:nvGrpSpPr>
          <p:grpSpPr>
            <a:xfrm>
              <a:off x="9974578" y="2005358"/>
              <a:ext cx="907497" cy="568259"/>
              <a:chOff x="9974578" y="1711436"/>
              <a:chExt cx="907497" cy="568259"/>
            </a:xfrm>
          </p:grpSpPr>
          <p:sp>
            <p:nvSpPr>
              <p:cNvPr id="236" name="Rounded Rectangle 235"/>
              <p:cNvSpPr/>
              <p:nvPr/>
            </p:nvSpPr>
            <p:spPr>
              <a:xfrm>
                <a:off x="9974578" y="1711436"/>
                <a:ext cx="907497" cy="568259"/>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GB" sz="1600" dirty="0">
                  <a:solidFill>
                    <a:schemeClr val="bg1"/>
                  </a:solidFill>
                </a:endParaRPr>
              </a:p>
            </p:txBody>
          </p:sp>
          <p:grpSp>
            <p:nvGrpSpPr>
              <p:cNvPr id="237" name="Group 391"/>
              <p:cNvGrpSpPr>
                <a:grpSpLocks noChangeAspect="true"/>
              </p:cNvGrpSpPr>
              <p:nvPr/>
            </p:nvGrpSpPr>
            <p:grpSpPr bwMode="auto">
              <a:xfrm>
                <a:off x="10207722" y="1768158"/>
                <a:ext cx="496245" cy="445586"/>
                <a:chOff x="3653" y="3349"/>
                <a:chExt cx="275" cy="230"/>
              </a:xfrm>
              <a:solidFill>
                <a:schemeClr val="bg1"/>
              </a:solidFill>
            </p:grpSpPr>
            <p:sp>
              <p:nvSpPr>
                <p:cNvPr id="238" name="Freeform 392"/>
                <p:cNvSpPr>
                  <a:spLocks noEditPoints="true"/>
                </p:cNvSpPr>
                <p:nvPr/>
              </p:nvSpPr>
              <p:spPr bwMode="auto">
                <a:xfrm>
                  <a:off x="3683" y="3418"/>
                  <a:ext cx="215" cy="130"/>
                </a:xfrm>
                <a:custGeom>
                  <a:avLst/>
                  <a:gdLst>
                    <a:gd name="T0" fmla="*/ 215 w 215"/>
                    <a:gd name="T1" fmla="*/ 130 h 130"/>
                    <a:gd name="T2" fmla="*/ 0 w 215"/>
                    <a:gd name="T3" fmla="*/ 130 h 130"/>
                    <a:gd name="T4" fmla="*/ 0 w 215"/>
                    <a:gd name="T5" fmla="*/ 0 h 130"/>
                    <a:gd name="T6" fmla="*/ 215 w 215"/>
                    <a:gd name="T7" fmla="*/ 0 h 130"/>
                    <a:gd name="T8" fmla="*/ 215 w 215"/>
                    <a:gd name="T9" fmla="*/ 130 h 130"/>
                    <a:gd name="T10" fmla="*/ 15 w 215"/>
                    <a:gd name="T11" fmla="*/ 115 h 130"/>
                    <a:gd name="T12" fmla="*/ 200 w 215"/>
                    <a:gd name="T13" fmla="*/ 115 h 130"/>
                    <a:gd name="T14" fmla="*/ 200 w 215"/>
                    <a:gd name="T15" fmla="*/ 15 h 130"/>
                    <a:gd name="T16" fmla="*/ 15 w 215"/>
                    <a:gd name="T17" fmla="*/ 15 h 130"/>
                    <a:gd name="T18" fmla="*/ 15 w 215"/>
                    <a:gd name="T19" fmla="*/ 1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130">
                      <a:moveTo>
                        <a:pt x="215" y="130"/>
                      </a:moveTo>
                      <a:lnTo>
                        <a:pt x="0" y="130"/>
                      </a:lnTo>
                      <a:lnTo>
                        <a:pt x="0" y="0"/>
                      </a:lnTo>
                      <a:lnTo>
                        <a:pt x="215" y="0"/>
                      </a:lnTo>
                      <a:lnTo>
                        <a:pt x="215" y="130"/>
                      </a:lnTo>
                      <a:close/>
                      <a:moveTo>
                        <a:pt x="15" y="115"/>
                      </a:moveTo>
                      <a:lnTo>
                        <a:pt x="200" y="115"/>
                      </a:lnTo>
                      <a:lnTo>
                        <a:pt x="200" y="15"/>
                      </a:lnTo>
                      <a:lnTo>
                        <a:pt x="15" y="15"/>
                      </a:lnTo>
                      <a:lnTo>
                        <a:pt x="15" y="1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45714" tIns="22857" rIns="45714" bIns="22857" numCol="1" anchor="t" anchorCtr="false" compatLnSpc="true"/>
                <a:lstStyle/>
                <a:p>
                  <a:endParaRPr lang="en-US" sz="1600">
                    <a:solidFill>
                      <a:schemeClr val="bg1"/>
                    </a:solidFill>
                  </a:endParaRPr>
                </a:p>
              </p:txBody>
            </p:sp>
            <p:sp>
              <p:nvSpPr>
                <p:cNvPr id="239" name="Freeform 393"/>
                <p:cNvSpPr>
                  <a:spLocks noEditPoints="true"/>
                </p:cNvSpPr>
                <p:nvPr/>
              </p:nvSpPr>
              <p:spPr bwMode="auto">
                <a:xfrm>
                  <a:off x="3653" y="3349"/>
                  <a:ext cx="275" cy="230"/>
                </a:xfrm>
                <a:custGeom>
                  <a:avLst/>
                  <a:gdLst>
                    <a:gd name="T0" fmla="*/ 0 w 275"/>
                    <a:gd name="T1" fmla="*/ 0 h 230"/>
                    <a:gd name="T2" fmla="*/ 0 w 275"/>
                    <a:gd name="T3" fmla="*/ 230 h 230"/>
                    <a:gd name="T4" fmla="*/ 275 w 275"/>
                    <a:gd name="T5" fmla="*/ 230 h 230"/>
                    <a:gd name="T6" fmla="*/ 275 w 275"/>
                    <a:gd name="T7" fmla="*/ 0 h 230"/>
                    <a:gd name="T8" fmla="*/ 0 w 275"/>
                    <a:gd name="T9" fmla="*/ 0 h 230"/>
                    <a:gd name="T10" fmla="*/ 260 w 275"/>
                    <a:gd name="T11" fmla="*/ 16 h 230"/>
                    <a:gd name="T12" fmla="*/ 260 w 275"/>
                    <a:gd name="T13" fmla="*/ 38 h 230"/>
                    <a:gd name="T14" fmla="*/ 15 w 275"/>
                    <a:gd name="T15" fmla="*/ 38 h 230"/>
                    <a:gd name="T16" fmla="*/ 15 w 275"/>
                    <a:gd name="T17" fmla="*/ 16 h 230"/>
                    <a:gd name="T18" fmla="*/ 260 w 275"/>
                    <a:gd name="T19" fmla="*/ 16 h 230"/>
                    <a:gd name="T20" fmla="*/ 15 w 275"/>
                    <a:gd name="T21" fmla="*/ 214 h 230"/>
                    <a:gd name="T22" fmla="*/ 15 w 275"/>
                    <a:gd name="T23" fmla="*/ 54 h 230"/>
                    <a:gd name="T24" fmla="*/ 260 w 275"/>
                    <a:gd name="T25" fmla="*/ 54 h 230"/>
                    <a:gd name="T26" fmla="*/ 260 w 275"/>
                    <a:gd name="T27" fmla="*/ 214 h 230"/>
                    <a:gd name="T28" fmla="*/ 15 w 275"/>
                    <a:gd name="T29" fmla="*/ 214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5" h="230">
                      <a:moveTo>
                        <a:pt x="0" y="0"/>
                      </a:moveTo>
                      <a:lnTo>
                        <a:pt x="0" y="230"/>
                      </a:lnTo>
                      <a:lnTo>
                        <a:pt x="275" y="230"/>
                      </a:lnTo>
                      <a:lnTo>
                        <a:pt x="275" y="0"/>
                      </a:lnTo>
                      <a:lnTo>
                        <a:pt x="0" y="0"/>
                      </a:lnTo>
                      <a:close/>
                      <a:moveTo>
                        <a:pt x="260" y="16"/>
                      </a:moveTo>
                      <a:lnTo>
                        <a:pt x="260" y="38"/>
                      </a:lnTo>
                      <a:lnTo>
                        <a:pt x="15" y="38"/>
                      </a:lnTo>
                      <a:lnTo>
                        <a:pt x="15" y="16"/>
                      </a:lnTo>
                      <a:lnTo>
                        <a:pt x="260" y="16"/>
                      </a:lnTo>
                      <a:close/>
                      <a:moveTo>
                        <a:pt x="15" y="214"/>
                      </a:moveTo>
                      <a:lnTo>
                        <a:pt x="15" y="54"/>
                      </a:lnTo>
                      <a:lnTo>
                        <a:pt x="260" y="54"/>
                      </a:lnTo>
                      <a:lnTo>
                        <a:pt x="260" y="214"/>
                      </a:lnTo>
                      <a:lnTo>
                        <a:pt x="15"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45714" tIns="22857" rIns="45714" bIns="22857" numCol="1" anchor="t" anchorCtr="false" compatLnSpc="true"/>
                <a:lstStyle/>
                <a:p>
                  <a:endParaRPr lang="en-US" sz="1600">
                    <a:solidFill>
                      <a:schemeClr val="bg1"/>
                    </a:solidFill>
                  </a:endParaRPr>
                </a:p>
              </p:txBody>
            </p:sp>
            <p:sp>
              <p:nvSpPr>
                <p:cNvPr id="240" name="Rectangle 394"/>
                <p:cNvSpPr>
                  <a:spLocks noChangeArrowheads="true"/>
                </p:cNvSpPr>
                <p:nvPr/>
              </p:nvSpPr>
              <p:spPr bwMode="auto">
                <a:xfrm>
                  <a:off x="3722" y="3495"/>
                  <a:ext cx="1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false" compatLnSpc="true"/>
                <a:lstStyle/>
                <a:p>
                  <a:endParaRPr lang="en-US" sz="1600">
                    <a:solidFill>
                      <a:schemeClr val="bg1"/>
                    </a:solidFill>
                  </a:endParaRPr>
                </a:p>
              </p:txBody>
            </p:sp>
            <p:sp>
              <p:nvSpPr>
                <p:cNvPr id="241" name="Rectangle 395"/>
                <p:cNvSpPr>
                  <a:spLocks noChangeArrowheads="true"/>
                </p:cNvSpPr>
                <p:nvPr/>
              </p:nvSpPr>
              <p:spPr bwMode="auto">
                <a:xfrm>
                  <a:off x="3752" y="3480"/>
                  <a:ext cx="16"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false" compatLnSpc="true"/>
                <a:lstStyle/>
                <a:p>
                  <a:endParaRPr lang="en-US" sz="1600">
                    <a:solidFill>
                      <a:schemeClr val="bg1"/>
                    </a:solidFill>
                  </a:endParaRPr>
                </a:p>
              </p:txBody>
            </p:sp>
            <p:sp>
              <p:nvSpPr>
                <p:cNvPr id="242" name="Rectangle 396"/>
                <p:cNvSpPr>
                  <a:spLocks noChangeArrowheads="true"/>
                </p:cNvSpPr>
                <p:nvPr/>
              </p:nvSpPr>
              <p:spPr bwMode="auto">
                <a:xfrm>
                  <a:off x="3783" y="3464"/>
                  <a:ext cx="15" cy="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false" compatLnSpc="true"/>
                <a:lstStyle/>
                <a:p>
                  <a:endParaRPr lang="en-US" sz="1600">
                    <a:solidFill>
                      <a:schemeClr val="bg1"/>
                    </a:solidFill>
                  </a:endParaRPr>
                </a:p>
              </p:txBody>
            </p:sp>
            <p:sp>
              <p:nvSpPr>
                <p:cNvPr id="243" name="Rectangle 397"/>
                <p:cNvSpPr>
                  <a:spLocks noChangeArrowheads="true"/>
                </p:cNvSpPr>
                <p:nvPr/>
              </p:nvSpPr>
              <p:spPr bwMode="auto">
                <a:xfrm>
                  <a:off x="3813" y="3480"/>
                  <a:ext cx="16"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false" compatLnSpc="true"/>
                <a:lstStyle/>
                <a:p>
                  <a:endParaRPr lang="en-US" sz="1600">
                    <a:solidFill>
                      <a:schemeClr val="bg1"/>
                    </a:solidFill>
                  </a:endParaRPr>
                </a:p>
              </p:txBody>
            </p:sp>
            <p:sp>
              <p:nvSpPr>
                <p:cNvPr id="244" name="Rectangle 398"/>
                <p:cNvSpPr>
                  <a:spLocks noChangeArrowheads="true"/>
                </p:cNvSpPr>
                <p:nvPr/>
              </p:nvSpPr>
              <p:spPr bwMode="auto">
                <a:xfrm>
                  <a:off x="3844" y="3448"/>
                  <a:ext cx="15" cy="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false" compatLnSpc="true"/>
                <a:lstStyle/>
                <a:p>
                  <a:endParaRPr lang="en-US" sz="1600">
                    <a:solidFill>
                      <a:schemeClr val="bg1"/>
                    </a:solidFill>
                  </a:endParaRPr>
                </a:p>
              </p:txBody>
            </p:sp>
          </p:grpSp>
        </p:grpSp>
        <p:grpSp>
          <p:nvGrpSpPr>
            <p:cNvPr id="245" name="Group 244"/>
            <p:cNvGrpSpPr/>
            <p:nvPr/>
          </p:nvGrpSpPr>
          <p:grpSpPr>
            <a:xfrm>
              <a:off x="9999656" y="5144923"/>
              <a:ext cx="907497" cy="568259"/>
              <a:chOff x="9999656" y="5144923"/>
              <a:chExt cx="907497" cy="568259"/>
            </a:xfrm>
          </p:grpSpPr>
          <p:sp>
            <p:nvSpPr>
              <p:cNvPr id="246" name="Rounded Rectangle 245"/>
              <p:cNvSpPr/>
              <p:nvPr/>
            </p:nvSpPr>
            <p:spPr>
              <a:xfrm>
                <a:off x="9999656" y="5144923"/>
                <a:ext cx="907497" cy="568259"/>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GB" sz="1600">
                  <a:solidFill>
                    <a:schemeClr val="bg1"/>
                  </a:solidFill>
                </a:endParaRPr>
              </a:p>
            </p:txBody>
          </p:sp>
          <p:grpSp>
            <p:nvGrpSpPr>
              <p:cNvPr id="247" name="Group 391"/>
              <p:cNvGrpSpPr>
                <a:grpSpLocks noChangeAspect="true"/>
              </p:cNvGrpSpPr>
              <p:nvPr/>
            </p:nvGrpSpPr>
            <p:grpSpPr bwMode="auto">
              <a:xfrm>
                <a:off x="10207722" y="5206259"/>
                <a:ext cx="496245" cy="445586"/>
                <a:chOff x="3653" y="3349"/>
                <a:chExt cx="275" cy="230"/>
              </a:xfrm>
              <a:solidFill>
                <a:schemeClr val="bg1"/>
              </a:solidFill>
            </p:grpSpPr>
            <p:sp>
              <p:nvSpPr>
                <p:cNvPr id="248" name="Freeform 392"/>
                <p:cNvSpPr>
                  <a:spLocks noEditPoints="true"/>
                </p:cNvSpPr>
                <p:nvPr/>
              </p:nvSpPr>
              <p:spPr bwMode="auto">
                <a:xfrm>
                  <a:off x="3683" y="3418"/>
                  <a:ext cx="215" cy="130"/>
                </a:xfrm>
                <a:custGeom>
                  <a:avLst/>
                  <a:gdLst>
                    <a:gd name="T0" fmla="*/ 215 w 215"/>
                    <a:gd name="T1" fmla="*/ 130 h 130"/>
                    <a:gd name="T2" fmla="*/ 0 w 215"/>
                    <a:gd name="T3" fmla="*/ 130 h 130"/>
                    <a:gd name="T4" fmla="*/ 0 w 215"/>
                    <a:gd name="T5" fmla="*/ 0 h 130"/>
                    <a:gd name="T6" fmla="*/ 215 w 215"/>
                    <a:gd name="T7" fmla="*/ 0 h 130"/>
                    <a:gd name="T8" fmla="*/ 215 w 215"/>
                    <a:gd name="T9" fmla="*/ 130 h 130"/>
                    <a:gd name="T10" fmla="*/ 15 w 215"/>
                    <a:gd name="T11" fmla="*/ 115 h 130"/>
                    <a:gd name="T12" fmla="*/ 200 w 215"/>
                    <a:gd name="T13" fmla="*/ 115 h 130"/>
                    <a:gd name="T14" fmla="*/ 200 w 215"/>
                    <a:gd name="T15" fmla="*/ 15 h 130"/>
                    <a:gd name="T16" fmla="*/ 15 w 215"/>
                    <a:gd name="T17" fmla="*/ 15 h 130"/>
                    <a:gd name="T18" fmla="*/ 15 w 215"/>
                    <a:gd name="T19" fmla="*/ 1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130">
                      <a:moveTo>
                        <a:pt x="215" y="130"/>
                      </a:moveTo>
                      <a:lnTo>
                        <a:pt x="0" y="130"/>
                      </a:lnTo>
                      <a:lnTo>
                        <a:pt x="0" y="0"/>
                      </a:lnTo>
                      <a:lnTo>
                        <a:pt x="215" y="0"/>
                      </a:lnTo>
                      <a:lnTo>
                        <a:pt x="215" y="130"/>
                      </a:lnTo>
                      <a:close/>
                      <a:moveTo>
                        <a:pt x="15" y="115"/>
                      </a:moveTo>
                      <a:lnTo>
                        <a:pt x="200" y="115"/>
                      </a:lnTo>
                      <a:lnTo>
                        <a:pt x="200" y="15"/>
                      </a:lnTo>
                      <a:lnTo>
                        <a:pt x="15" y="15"/>
                      </a:lnTo>
                      <a:lnTo>
                        <a:pt x="15" y="1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45714" tIns="22857" rIns="45714" bIns="22857" numCol="1" anchor="t" anchorCtr="false" compatLnSpc="true"/>
                <a:lstStyle/>
                <a:p>
                  <a:endParaRPr lang="en-US" sz="1600">
                    <a:solidFill>
                      <a:schemeClr val="bg1"/>
                    </a:solidFill>
                  </a:endParaRPr>
                </a:p>
              </p:txBody>
            </p:sp>
            <p:sp>
              <p:nvSpPr>
                <p:cNvPr id="249" name="Freeform 393"/>
                <p:cNvSpPr>
                  <a:spLocks noEditPoints="true"/>
                </p:cNvSpPr>
                <p:nvPr/>
              </p:nvSpPr>
              <p:spPr bwMode="auto">
                <a:xfrm>
                  <a:off x="3653" y="3349"/>
                  <a:ext cx="275" cy="230"/>
                </a:xfrm>
                <a:custGeom>
                  <a:avLst/>
                  <a:gdLst>
                    <a:gd name="T0" fmla="*/ 0 w 275"/>
                    <a:gd name="T1" fmla="*/ 0 h 230"/>
                    <a:gd name="T2" fmla="*/ 0 w 275"/>
                    <a:gd name="T3" fmla="*/ 230 h 230"/>
                    <a:gd name="T4" fmla="*/ 275 w 275"/>
                    <a:gd name="T5" fmla="*/ 230 h 230"/>
                    <a:gd name="T6" fmla="*/ 275 w 275"/>
                    <a:gd name="T7" fmla="*/ 0 h 230"/>
                    <a:gd name="T8" fmla="*/ 0 w 275"/>
                    <a:gd name="T9" fmla="*/ 0 h 230"/>
                    <a:gd name="T10" fmla="*/ 260 w 275"/>
                    <a:gd name="T11" fmla="*/ 16 h 230"/>
                    <a:gd name="T12" fmla="*/ 260 w 275"/>
                    <a:gd name="T13" fmla="*/ 38 h 230"/>
                    <a:gd name="T14" fmla="*/ 15 w 275"/>
                    <a:gd name="T15" fmla="*/ 38 h 230"/>
                    <a:gd name="T16" fmla="*/ 15 w 275"/>
                    <a:gd name="T17" fmla="*/ 16 h 230"/>
                    <a:gd name="T18" fmla="*/ 260 w 275"/>
                    <a:gd name="T19" fmla="*/ 16 h 230"/>
                    <a:gd name="T20" fmla="*/ 15 w 275"/>
                    <a:gd name="T21" fmla="*/ 214 h 230"/>
                    <a:gd name="T22" fmla="*/ 15 w 275"/>
                    <a:gd name="T23" fmla="*/ 54 h 230"/>
                    <a:gd name="T24" fmla="*/ 260 w 275"/>
                    <a:gd name="T25" fmla="*/ 54 h 230"/>
                    <a:gd name="T26" fmla="*/ 260 w 275"/>
                    <a:gd name="T27" fmla="*/ 214 h 230"/>
                    <a:gd name="T28" fmla="*/ 15 w 275"/>
                    <a:gd name="T29" fmla="*/ 214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5" h="230">
                      <a:moveTo>
                        <a:pt x="0" y="0"/>
                      </a:moveTo>
                      <a:lnTo>
                        <a:pt x="0" y="230"/>
                      </a:lnTo>
                      <a:lnTo>
                        <a:pt x="275" y="230"/>
                      </a:lnTo>
                      <a:lnTo>
                        <a:pt x="275" y="0"/>
                      </a:lnTo>
                      <a:lnTo>
                        <a:pt x="0" y="0"/>
                      </a:lnTo>
                      <a:close/>
                      <a:moveTo>
                        <a:pt x="260" y="16"/>
                      </a:moveTo>
                      <a:lnTo>
                        <a:pt x="260" y="38"/>
                      </a:lnTo>
                      <a:lnTo>
                        <a:pt x="15" y="38"/>
                      </a:lnTo>
                      <a:lnTo>
                        <a:pt x="15" y="16"/>
                      </a:lnTo>
                      <a:lnTo>
                        <a:pt x="260" y="16"/>
                      </a:lnTo>
                      <a:close/>
                      <a:moveTo>
                        <a:pt x="15" y="214"/>
                      </a:moveTo>
                      <a:lnTo>
                        <a:pt x="15" y="54"/>
                      </a:lnTo>
                      <a:lnTo>
                        <a:pt x="260" y="54"/>
                      </a:lnTo>
                      <a:lnTo>
                        <a:pt x="260" y="214"/>
                      </a:lnTo>
                      <a:lnTo>
                        <a:pt x="15"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45714" tIns="22857" rIns="45714" bIns="22857" numCol="1" anchor="t" anchorCtr="false" compatLnSpc="true"/>
                <a:lstStyle/>
                <a:p>
                  <a:endParaRPr lang="en-US" sz="1600">
                    <a:solidFill>
                      <a:schemeClr val="bg1"/>
                    </a:solidFill>
                  </a:endParaRPr>
                </a:p>
              </p:txBody>
            </p:sp>
            <p:sp>
              <p:nvSpPr>
                <p:cNvPr id="250" name="Rectangle 394"/>
                <p:cNvSpPr>
                  <a:spLocks noChangeArrowheads="true"/>
                </p:cNvSpPr>
                <p:nvPr/>
              </p:nvSpPr>
              <p:spPr bwMode="auto">
                <a:xfrm>
                  <a:off x="3722" y="3495"/>
                  <a:ext cx="1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false" compatLnSpc="true"/>
                <a:lstStyle/>
                <a:p>
                  <a:endParaRPr lang="en-US" sz="1600">
                    <a:solidFill>
                      <a:schemeClr val="bg1"/>
                    </a:solidFill>
                  </a:endParaRPr>
                </a:p>
              </p:txBody>
            </p:sp>
            <p:sp>
              <p:nvSpPr>
                <p:cNvPr id="251" name="Rectangle 395"/>
                <p:cNvSpPr>
                  <a:spLocks noChangeArrowheads="true"/>
                </p:cNvSpPr>
                <p:nvPr/>
              </p:nvSpPr>
              <p:spPr bwMode="auto">
                <a:xfrm>
                  <a:off x="3752" y="3480"/>
                  <a:ext cx="16"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false" compatLnSpc="true"/>
                <a:lstStyle/>
                <a:p>
                  <a:endParaRPr lang="en-US" sz="1600">
                    <a:solidFill>
                      <a:schemeClr val="bg1"/>
                    </a:solidFill>
                  </a:endParaRPr>
                </a:p>
              </p:txBody>
            </p:sp>
            <p:sp>
              <p:nvSpPr>
                <p:cNvPr id="252" name="Rectangle 396"/>
                <p:cNvSpPr>
                  <a:spLocks noChangeArrowheads="true"/>
                </p:cNvSpPr>
                <p:nvPr/>
              </p:nvSpPr>
              <p:spPr bwMode="auto">
                <a:xfrm>
                  <a:off x="3783" y="3464"/>
                  <a:ext cx="15" cy="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false" compatLnSpc="true"/>
                <a:lstStyle/>
                <a:p>
                  <a:endParaRPr lang="en-US" sz="1600">
                    <a:solidFill>
                      <a:schemeClr val="bg1"/>
                    </a:solidFill>
                  </a:endParaRPr>
                </a:p>
              </p:txBody>
            </p:sp>
            <p:sp>
              <p:nvSpPr>
                <p:cNvPr id="253" name="Rectangle 397"/>
                <p:cNvSpPr>
                  <a:spLocks noChangeArrowheads="true"/>
                </p:cNvSpPr>
                <p:nvPr/>
              </p:nvSpPr>
              <p:spPr bwMode="auto">
                <a:xfrm>
                  <a:off x="3813" y="3480"/>
                  <a:ext cx="16"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false" compatLnSpc="true"/>
                <a:lstStyle/>
                <a:p>
                  <a:endParaRPr lang="en-US" sz="1600">
                    <a:solidFill>
                      <a:schemeClr val="bg1"/>
                    </a:solidFill>
                  </a:endParaRPr>
                </a:p>
              </p:txBody>
            </p:sp>
            <p:sp>
              <p:nvSpPr>
                <p:cNvPr id="254" name="Rectangle 398"/>
                <p:cNvSpPr>
                  <a:spLocks noChangeArrowheads="true"/>
                </p:cNvSpPr>
                <p:nvPr/>
              </p:nvSpPr>
              <p:spPr bwMode="auto">
                <a:xfrm>
                  <a:off x="3844" y="3448"/>
                  <a:ext cx="15" cy="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false" compatLnSpc="true"/>
                <a:lstStyle/>
                <a:p>
                  <a:endParaRPr lang="en-US" sz="1600">
                    <a:solidFill>
                      <a:schemeClr val="bg1"/>
                    </a:solidFill>
                  </a:endParaRPr>
                </a:p>
              </p:txBody>
            </p:sp>
          </p:grpSp>
        </p:grpSp>
        <p:sp>
          <p:nvSpPr>
            <p:cNvPr id="255" name="TextBox 254"/>
            <p:cNvSpPr txBox="true"/>
            <p:nvPr/>
          </p:nvSpPr>
          <p:spPr>
            <a:xfrm>
              <a:off x="10043469" y="2618410"/>
              <a:ext cx="797688" cy="341606"/>
            </a:xfrm>
            <a:prstGeom prst="rect">
              <a:avLst/>
            </a:prstGeom>
          </p:spPr>
          <p:txBody>
            <a:bodyPr vert="horz" wrap="square" lIns="45714" tIns="22857" rIns="45714" bIns="22857" rtlCol="0" anchor="t" anchorCtr="false">
              <a:spAutoFit/>
            </a:bodyPr>
            <a:lstStyle/>
            <a:p>
              <a:pPr algn="ctr"/>
              <a:r>
                <a:rPr lang="en-US" sz="1600" b="1" dirty="0">
                  <a:solidFill>
                    <a:schemeClr val="bg1"/>
                  </a:solidFill>
                  <a:ea typeface="Roboto Light" charset="0"/>
                  <a:cs typeface="Roboto Light" charset="0"/>
                </a:rPr>
                <a:t>AI</a:t>
              </a:r>
              <a:r>
                <a:rPr lang="zh-CN" altLang="en-US" sz="1600" b="1" dirty="0">
                  <a:solidFill>
                    <a:schemeClr val="bg1"/>
                  </a:solidFill>
                  <a:ea typeface="Roboto Light" charset="0"/>
                  <a:cs typeface="Roboto Light" charset="0"/>
                </a:rPr>
                <a:t> </a:t>
              </a:r>
              <a:r>
                <a:rPr lang="en-US" sz="1600" b="1" dirty="0">
                  <a:solidFill>
                    <a:schemeClr val="bg1"/>
                  </a:solidFill>
                  <a:ea typeface="Roboto Light" charset="0"/>
                  <a:cs typeface="Roboto Light" charset="0"/>
                </a:rPr>
                <a:t>/</a:t>
              </a:r>
              <a:r>
                <a:rPr lang="zh-CN" altLang="en-US" sz="1600" b="1" dirty="0">
                  <a:solidFill>
                    <a:schemeClr val="bg1"/>
                  </a:solidFill>
                  <a:ea typeface="Roboto Light" charset="0"/>
                  <a:cs typeface="Roboto Light" charset="0"/>
                </a:rPr>
                <a:t> </a:t>
              </a:r>
              <a:r>
                <a:rPr lang="en-US" sz="1600" b="1" dirty="0">
                  <a:solidFill>
                    <a:schemeClr val="bg1"/>
                  </a:solidFill>
                  <a:ea typeface="Roboto Light" charset="0"/>
                  <a:cs typeface="Roboto Light" charset="0"/>
                </a:rPr>
                <a:t>ML</a:t>
              </a:r>
              <a:endParaRPr lang="en-US" sz="1600" b="1" dirty="0">
                <a:solidFill>
                  <a:schemeClr val="bg1"/>
                </a:solidFill>
                <a:ea typeface="Roboto Light" charset="0"/>
                <a:cs typeface="Roboto Light" charset="0"/>
              </a:endParaRPr>
            </a:p>
          </p:txBody>
        </p:sp>
        <p:cxnSp>
          <p:nvCxnSpPr>
            <p:cNvPr id="256" name="Elbow Connector 255"/>
            <p:cNvCxnSpPr>
              <a:stCxn id="133" idx="4"/>
            </p:cNvCxnSpPr>
            <p:nvPr/>
          </p:nvCxnSpPr>
          <p:spPr>
            <a:xfrm flipV="true">
              <a:off x="7442598" y="2447609"/>
              <a:ext cx="2523902" cy="902344"/>
            </a:xfrm>
            <a:prstGeom prst="bentConnector3">
              <a:avLst>
                <a:gd name="adj1" fmla="val 50000"/>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2" name="TextBox 116"/>
          <p:cNvSpPr txBox="true"/>
          <p:nvPr/>
        </p:nvSpPr>
        <p:spPr>
          <a:xfrm>
            <a:off x="1883410" y="4869180"/>
            <a:ext cx="2064385" cy="1275080"/>
          </a:xfrm>
          <a:prstGeom prst="rect">
            <a:avLst/>
          </a:prstGeom>
        </p:spPr>
        <p:txBody>
          <a:bodyPr vert="horz" wrap="square" lIns="45714" tIns="22857" rIns="45714" bIns="22857" rtlCol="0" anchor="t" anchorCtr="false">
            <a:spAutoFit/>
          </a:bodyPr>
          <a:lstStyle/>
          <a:p>
            <a:pPr algn="ctr"/>
            <a:r>
              <a:rPr lang="zh-CN" altLang="fr-FR" sz="2000" b="1" dirty="0">
                <a:solidFill>
                  <a:schemeClr val="accent3">
                    <a:lumMod val="20000"/>
                    <a:lumOff val="80000"/>
                  </a:schemeClr>
                </a:solidFill>
                <a:ea typeface="SimSun" charset="0"/>
                <a:cs typeface="Roboto Light" charset="0"/>
                <a:sym typeface="+mn-ea"/>
              </a:rPr>
              <a:t>时效性</a:t>
            </a:r>
            <a:endParaRPr lang="zh-CN" altLang="fr-FR" sz="2000" b="1" dirty="0">
              <a:solidFill>
                <a:schemeClr val="accent3">
                  <a:lumMod val="20000"/>
                  <a:lumOff val="80000"/>
                </a:schemeClr>
              </a:solidFill>
              <a:ea typeface="SimSun" charset="0"/>
              <a:cs typeface="Roboto Light" charset="0"/>
              <a:sym typeface="+mn-ea"/>
            </a:endParaRPr>
          </a:p>
          <a:p>
            <a:pPr algn="ctr"/>
            <a:endParaRPr lang="zh-CN" altLang="fr-FR" sz="2000" b="1" dirty="0">
              <a:solidFill>
                <a:schemeClr val="accent3">
                  <a:lumMod val="20000"/>
                  <a:lumOff val="80000"/>
                </a:schemeClr>
              </a:solidFill>
              <a:ea typeface="SimSun" charset="0"/>
              <a:cs typeface="Roboto Light" charset="0"/>
            </a:endParaRPr>
          </a:p>
          <a:p>
            <a:pPr algn="ctr"/>
            <a:r>
              <a:rPr lang="zh-CN" altLang="fr-FR" sz="2000" b="1" dirty="0">
                <a:solidFill>
                  <a:schemeClr val="accent3">
                    <a:lumMod val="20000"/>
                    <a:lumOff val="80000"/>
                  </a:schemeClr>
                </a:solidFill>
                <a:ea typeface="SimSun" charset="0"/>
                <a:cs typeface="Roboto Light" charset="0"/>
              </a:rPr>
              <a:t>微批量吞吐能力</a:t>
            </a:r>
            <a:endParaRPr lang="zh-CN" altLang="fr-FR" sz="2000" b="1" dirty="0">
              <a:solidFill>
                <a:schemeClr val="accent3">
                  <a:lumMod val="20000"/>
                  <a:lumOff val="80000"/>
                </a:schemeClr>
              </a:solidFill>
              <a:ea typeface="SimSun" charset="0"/>
              <a:cs typeface="Roboto Light" charset="0"/>
            </a:endParaRPr>
          </a:p>
          <a:p>
            <a:pPr algn="ctr"/>
            <a:endParaRPr lang="zh-CN" altLang="fr-FR" sz="2000" b="1" dirty="0">
              <a:solidFill>
                <a:schemeClr val="accent3">
                  <a:lumMod val="20000"/>
                  <a:lumOff val="80000"/>
                </a:schemeClr>
              </a:solidFill>
              <a:ea typeface="SimSun" charset="0"/>
              <a:cs typeface="Roboto Light" charset="0"/>
            </a:endParaRPr>
          </a:p>
        </p:txBody>
      </p:sp>
      <p:sp>
        <p:nvSpPr>
          <p:cNvPr id="5" name="TextBox 116"/>
          <p:cNvSpPr txBox="true"/>
          <p:nvPr/>
        </p:nvSpPr>
        <p:spPr>
          <a:xfrm>
            <a:off x="2235200" y="2557145"/>
            <a:ext cx="2393315" cy="351790"/>
          </a:xfrm>
          <a:prstGeom prst="rect">
            <a:avLst/>
          </a:prstGeom>
        </p:spPr>
        <p:txBody>
          <a:bodyPr vert="horz" wrap="square" lIns="45714" tIns="22857" rIns="45714" bIns="22857" rtlCol="0" anchor="t" anchorCtr="false">
            <a:spAutoFit/>
          </a:bodyPr>
          <a:lstStyle/>
          <a:p>
            <a:pPr algn="ctr"/>
            <a:r>
              <a:rPr lang="zh-CN" altLang="fr-FR" sz="2000" b="1" dirty="0">
                <a:solidFill>
                  <a:schemeClr val="accent3">
                    <a:lumMod val="20000"/>
                    <a:lumOff val="80000"/>
                  </a:schemeClr>
                </a:solidFill>
                <a:ea typeface="SimSun" charset="0"/>
                <a:cs typeface="Roboto Light" charset="0"/>
              </a:rPr>
              <a:t>大批量吞吐能力</a:t>
            </a:r>
            <a:endParaRPr lang="zh-CN" altLang="fr-FR" sz="2000" b="1" dirty="0">
              <a:solidFill>
                <a:schemeClr val="accent3">
                  <a:lumMod val="20000"/>
                  <a:lumOff val="80000"/>
                </a:schemeClr>
              </a:solidFill>
              <a:ea typeface="SimSun" charset="0"/>
              <a:cs typeface="Roboto Light" charset="0"/>
            </a:endParaRPr>
          </a:p>
        </p:txBody>
      </p:sp>
      <p:sp>
        <p:nvSpPr>
          <p:cNvPr id="6" name="TextBox 116"/>
          <p:cNvSpPr txBox="true"/>
          <p:nvPr/>
        </p:nvSpPr>
        <p:spPr>
          <a:xfrm>
            <a:off x="5036185" y="2055495"/>
            <a:ext cx="2280285" cy="351790"/>
          </a:xfrm>
          <a:prstGeom prst="rect">
            <a:avLst/>
          </a:prstGeom>
        </p:spPr>
        <p:txBody>
          <a:bodyPr vert="horz" wrap="square" lIns="45714" tIns="22857" rIns="45714" bIns="22857" rtlCol="0" anchor="t" anchorCtr="false">
            <a:spAutoFit/>
          </a:bodyPr>
          <a:lstStyle/>
          <a:p>
            <a:pPr algn="ctr"/>
            <a:r>
              <a:rPr lang="zh-CN" altLang="fr-FR" sz="2000" b="1" dirty="0">
                <a:solidFill>
                  <a:schemeClr val="accent3">
                    <a:lumMod val="20000"/>
                    <a:lumOff val="80000"/>
                  </a:schemeClr>
                </a:solidFill>
                <a:ea typeface="SimSun" charset="0"/>
                <a:cs typeface="Roboto Light" charset="0"/>
              </a:rPr>
              <a:t>批量处理聚合能力</a:t>
            </a:r>
            <a:endParaRPr lang="zh-CN" altLang="fr-FR" sz="2000" b="1" dirty="0">
              <a:solidFill>
                <a:schemeClr val="accent3">
                  <a:lumMod val="20000"/>
                  <a:lumOff val="80000"/>
                </a:schemeClr>
              </a:solidFill>
              <a:ea typeface="SimSun" charset="0"/>
              <a:cs typeface="Roboto Light" charset="0"/>
            </a:endParaRPr>
          </a:p>
        </p:txBody>
      </p:sp>
      <p:sp>
        <p:nvSpPr>
          <p:cNvPr id="7" name="TextBox 116"/>
          <p:cNvSpPr txBox="true"/>
          <p:nvPr/>
        </p:nvSpPr>
        <p:spPr>
          <a:xfrm>
            <a:off x="8072183" y="4584466"/>
            <a:ext cx="2223708" cy="353937"/>
          </a:xfrm>
          <a:prstGeom prst="rect">
            <a:avLst/>
          </a:prstGeom>
        </p:spPr>
        <p:txBody>
          <a:bodyPr vert="horz" wrap="square" lIns="45714" tIns="22857" rIns="45714" bIns="22857" rtlCol="0" anchor="t" anchorCtr="false">
            <a:spAutoFit/>
          </a:bodyPr>
          <a:lstStyle/>
          <a:p>
            <a:pPr algn="ctr"/>
            <a:r>
              <a:rPr lang="zh-CN" altLang="en-US" sz="2000" b="1" dirty="0">
                <a:solidFill>
                  <a:schemeClr val="accent3">
                    <a:lumMod val="20000"/>
                    <a:lumOff val="80000"/>
                  </a:schemeClr>
                </a:solidFill>
                <a:ea typeface="SimSun" charset="0"/>
                <a:cs typeface="Roboto Light" charset="0"/>
              </a:rPr>
              <a:t>并发</a:t>
            </a:r>
            <a:r>
              <a:rPr lang="zh-CN" altLang="fr-FR" sz="2000" b="1" dirty="0">
                <a:solidFill>
                  <a:schemeClr val="accent3">
                    <a:lumMod val="20000"/>
                    <a:lumOff val="80000"/>
                  </a:schemeClr>
                </a:solidFill>
                <a:ea typeface="SimSun" charset="0"/>
                <a:cs typeface="Roboto Light" charset="0"/>
              </a:rPr>
              <a:t>即系查询能力</a:t>
            </a:r>
            <a:endParaRPr lang="zh-CN" altLang="fr-FR" sz="2000" b="1" dirty="0">
              <a:solidFill>
                <a:schemeClr val="accent3">
                  <a:lumMod val="20000"/>
                  <a:lumOff val="80000"/>
                </a:schemeClr>
              </a:solidFill>
              <a:ea typeface="SimSun" charset="0"/>
              <a:cs typeface="Roboto Light" charset="0"/>
            </a:endParaRPr>
          </a:p>
        </p:txBody>
      </p:sp>
      <p:sp>
        <p:nvSpPr>
          <p:cNvPr id="8" name="TextBox 116"/>
          <p:cNvSpPr txBox="true"/>
          <p:nvPr/>
        </p:nvSpPr>
        <p:spPr>
          <a:xfrm>
            <a:off x="8072182" y="2094516"/>
            <a:ext cx="2167133" cy="353937"/>
          </a:xfrm>
          <a:prstGeom prst="rect">
            <a:avLst/>
          </a:prstGeom>
        </p:spPr>
        <p:txBody>
          <a:bodyPr vert="horz" wrap="square" lIns="45714" tIns="22857" rIns="45714" bIns="22857" rtlCol="0" anchor="t" anchorCtr="false">
            <a:spAutoFit/>
          </a:bodyPr>
          <a:lstStyle/>
          <a:p>
            <a:pPr algn="ctr"/>
            <a:r>
              <a:rPr lang="zh-CN" altLang="en-US" sz="2000" b="1" dirty="0">
                <a:solidFill>
                  <a:schemeClr val="accent3">
                    <a:lumMod val="20000"/>
                    <a:lumOff val="80000"/>
                  </a:schemeClr>
                </a:solidFill>
                <a:ea typeface="SimSun" charset="0"/>
                <a:cs typeface="Roboto Light" charset="0"/>
              </a:rPr>
              <a:t>并发</a:t>
            </a:r>
            <a:r>
              <a:rPr lang="zh-CN" altLang="fr-FR" sz="2000" b="1" dirty="0">
                <a:solidFill>
                  <a:schemeClr val="accent3">
                    <a:lumMod val="20000"/>
                    <a:lumOff val="80000"/>
                  </a:schemeClr>
                </a:solidFill>
                <a:ea typeface="SimSun" charset="0"/>
                <a:cs typeface="Roboto Light" charset="0"/>
              </a:rPr>
              <a:t>分析查询能力</a:t>
            </a:r>
            <a:endParaRPr lang="zh-CN" altLang="fr-FR" sz="2000" b="1" dirty="0">
              <a:solidFill>
                <a:schemeClr val="accent3">
                  <a:lumMod val="20000"/>
                  <a:lumOff val="80000"/>
                </a:schemeClr>
              </a:solidFill>
              <a:ea typeface="SimSun" charset="0"/>
              <a:cs typeface="Roboto Light" charset="0"/>
            </a:endParaRPr>
          </a:p>
        </p:txBody>
      </p:sp>
      <p:sp>
        <p:nvSpPr>
          <p:cNvPr id="9" name="TextBox 116"/>
          <p:cNvSpPr txBox="true"/>
          <p:nvPr/>
        </p:nvSpPr>
        <p:spPr>
          <a:xfrm>
            <a:off x="8888095" y="2731770"/>
            <a:ext cx="1761490" cy="659765"/>
          </a:xfrm>
          <a:prstGeom prst="rect">
            <a:avLst/>
          </a:prstGeom>
        </p:spPr>
        <p:txBody>
          <a:bodyPr vert="horz" wrap="square" lIns="45714" tIns="22857" rIns="45714" bIns="22857" rtlCol="0" anchor="t" anchorCtr="false">
            <a:spAutoFit/>
          </a:bodyPr>
          <a:lstStyle/>
          <a:p>
            <a:pPr algn="ctr"/>
            <a:r>
              <a:rPr lang="zh-CN" altLang="fr-FR" sz="2000" b="1" dirty="0">
                <a:solidFill>
                  <a:schemeClr val="accent3">
                    <a:lumMod val="20000"/>
                    <a:lumOff val="80000"/>
                  </a:schemeClr>
                </a:solidFill>
                <a:ea typeface="SimSun" charset="0"/>
                <a:cs typeface="Roboto Light" charset="0"/>
              </a:rPr>
              <a:t>算法并行</a:t>
            </a:r>
            <a:endParaRPr lang="zh-CN" altLang="fr-FR" sz="2000" b="1" dirty="0">
              <a:solidFill>
                <a:schemeClr val="accent3">
                  <a:lumMod val="20000"/>
                  <a:lumOff val="80000"/>
                </a:schemeClr>
              </a:solidFill>
              <a:ea typeface="SimSun" charset="0"/>
              <a:cs typeface="Roboto Light" charset="0"/>
            </a:endParaRPr>
          </a:p>
          <a:p>
            <a:pPr algn="ctr"/>
            <a:r>
              <a:rPr lang="zh-CN" altLang="fr-FR" sz="2000" b="1" dirty="0">
                <a:solidFill>
                  <a:schemeClr val="accent3">
                    <a:lumMod val="20000"/>
                    <a:lumOff val="80000"/>
                  </a:schemeClr>
                </a:solidFill>
                <a:ea typeface="SimSun" charset="0"/>
                <a:cs typeface="Roboto Light" charset="0"/>
              </a:rPr>
              <a:t>计算能力</a:t>
            </a:r>
            <a:endParaRPr lang="zh-CN" altLang="fr-FR" sz="2000" b="1" dirty="0">
              <a:solidFill>
                <a:schemeClr val="accent3">
                  <a:lumMod val="20000"/>
                  <a:lumOff val="80000"/>
                </a:schemeClr>
              </a:solidFill>
              <a:ea typeface="SimSun" charset="0"/>
              <a:cs typeface="Roboto Light" charset="0"/>
            </a:endParaRPr>
          </a:p>
        </p:txBody>
      </p:sp>
    </p:spTree>
  </p:cSld>
  <p:clrMapOvr>
    <a:masterClrMapping/>
  </p:clrMapOvr>
  <mc:AlternateContent xmlns:mc="http://schemas.openxmlformats.org/markup-compatibility/2006">
    <mc:Choice xmlns:p14="http://schemas.microsoft.com/office/powerpoint/2010/main" Requires="p14">
      <p:transition p14:dur="0" advClick="false"/>
    </mc:Choice>
    <mc:Fallback>
      <p:transition advClick="false"/>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true"/>
          <p:nvPr/>
        </p:nvSpPr>
        <p:spPr>
          <a:xfrm>
            <a:off x="986733" y="371702"/>
            <a:ext cx="9913426" cy="685757"/>
          </a:xfrm>
          <a:prstGeom prst="rect">
            <a:avLst/>
          </a:prstGeom>
        </p:spPr>
        <p:txBody>
          <a:bodyP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zh-CN" altLang="en-US" sz="4400" dirty="0">
                <a:solidFill>
                  <a:schemeClr val="bg1"/>
                </a:solidFill>
              </a:rPr>
              <a:t>难题</a:t>
            </a:r>
            <a:r>
              <a:rPr lang="en-US" altLang="zh-CN" sz="4400" dirty="0">
                <a:solidFill>
                  <a:schemeClr val="bg1"/>
                </a:solidFill>
              </a:rPr>
              <a:t>1</a:t>
            </a:r>
            <a:r>
              <a:rPr lang="zh-CN" altLang="en-US" sz="4400" dirty="0">
                <a:solidFill>
                  <a:schemeClr val="bg1"/>
                </a:solidFill>
              </a:rPr>
              <a:t>：扩容耗时长</a:t>
            </a:r>
            <a:endParaRPr lang="en-US" altLang="zh-CN" sz="4400" dirty="0">
              <a:solidFill>
                <a:schemeClr val="bg1"/>
              </a:solidFill>
            </a:endParaRPr>
          </a:p>
        </p:txBody>
      </p:sp>
      <p:grpSp>
        <p:nvGrpSpPr>
          <p:cNvPr id="51" name="Group 50"/>
          <p:cNvGrpSpPr/>
          <p:nvPr/>
        </p:nvGrpSpPr>
        <p:grpSpPr>
          <a:xfrm>
            <a:off x="5762942" y="1945062"/>
            <a:ext cx="1725948" cy="2353451"/>
            <a:chOff x="2713023" y="1945062"/>
            <a:chExt cx="1725948" cy="2353451"/>
          </a:xfrm>
        </p:grpSpPr>
        <p:sp>
          <p:nvSpPr>
            <p:cNvPr id="52"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grpSp>
          <p:nvGrpSpPr>
            <p:cNvPr id="53" name="Group 52"/>
            <p:cNvGrpSpPr/>
            <p:nvPr/>
          </p:nvGrpSpPr>
          <p:grpSpPr>
            <a:xfrm>
              <a:off x="3506086" y="3350510"/>
              <a:ext cx="932885" cy="948003"/>
              <a:chOff x="3506086" y="3350510"/>
              <a:chExt cx="932885" cy="948003"/>
            </a:xfrm>
          </p:grpSpPr>
          <p:sp>
            <p:nvSpPr>
              <p:cNvPr id="55" name="Flowchart: Magnetic Disk 37"/>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56" name="Flowchart: Magnetic Disk 38"/>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57" name="Flowchart: Magnetic Disk 39"/>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grpSp>
        <p:sp>
          <p:nvSpPr>
            <p:cNvPr id="54"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grpSp>
        <p:nvGrpSpPr>
          <p:cNvPr id="58" name="Group 57"/>
          <p:cNvGrpSpPr/>
          <p:nvPr/>
        </p:nvGrpSpPr>
        <p:grpSpPr>
          <a:xfrm>
            <a:off x="3408466" y="1950551"/>
            <a:ext cx="1725948" cy="2353451"/>
            <a:chOff x="2713023" y="1945062"/>
            <a:chExt cx="1725948" cy="2353451"/>
          </a:xfrm>
        </p:grpSpPr>
        <p:sp>
          <p:nvSpPr>
            <p:cNvPr id="59"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grpSp>
          <p:nvGrpSpPr>
            <p:cNvPr id="60" name="Group 59"/>
            <p:cNvGrpSpPr/>
            <p:nvPr/>
          </p:nvGrpSpPr>
          <p:grpSpPr>
            <a:xfrm>
              <a:off x="3506086" y="3350510"/>
              <a:ext cx="932885" cy="948003"/>
              <a:chOff x="3506086" y="3350510"/>
              <a:chExt cx="932885" cy="948003"/>
            </a:xfrm>
          </p:grpSpPr>
          <p:sp>
            <p:nvSpPr>
              <p:cNvPr id="62" name="Flowchart: Magnetic Disk 30"/>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63" name="Flowchart: Magnetic Disk 31"/>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64" name="Flowchart: Magnetic Disk 32"/>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grpSp>
        <p:sp>
          <p:nvSpPr>
            <p:cNvPr id="61"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grpSp>
        <p:nvGrpSpPr>
          <p:cNvPr id="65" name="Group 64"/>
          <p:cNvGrpSpPr/>
          <p:nvPr/>
        </p:nvGrpSpPr>
        <p:grpSpPr>
          <a:xfrm>
            <a:off x="1277512" y="1945062"/>
            <a:ext cx="1725948" cy="2353451"/>
            <a:chOff x="2713023" y="1945062"/>
            <a:chExt cx="1725948" cy="2353451"/>
          </a:xfrm>
        </p:grpSpPr>
        <p:sp>
          <p:nvSpPr>
            <p:cNvPr id="66"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grpSp>
          <p:nvGrpSpPr>
            <p:cNvPr id="67" name="Group 66"/>
            <p:cNvGrpSpPr/>
            <p:nvPr/>
          </p:nvGrpSpPr>
          <p:grpSpPr>
            <a:xfrm>
              <a:off x="3506086" y="3350510"/>
              <a:ext cx="932885" cy="948003"/>
              <a:chOff x="3506086" y="3350510"/>
              <a:chExt cx="932885" cy="948003"/>
            </a:xfrm>
          </p:grpSpPr>
          <p:sp>
            <p:nvSpPr>
              <p:cNvPr id="69" name="Flowchart: Magnetic Disk 21"/>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70" name="Flowchart: Magnetic Disk 20"/>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71" name="Flowchart: Magnetic Disk 7"/>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grpSp>
        <p:sp>
          <p:nvSpPr>
            <p:cNvPr id="68"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grpSp>
        <p:nvGrpSpPr>
          <p:cNvPr id="72" name="Group 71"/>
          <p:cNvGrpSpPr/>
          <p:nvPr/>
        </p:nvGrpSpPr>
        <p:grpSpPr>
          <a:xfrm>
            <a:off x="2056007" y="4437562"/>
            <a:ext cx="932885" cy="948003"/>
            <a:chOff x="3506086" y="3350510"/>
            <a:chExt cx="932885" cy="948003"/>
          </a:xfrm>
        </p:grpSpPr>
        <p:sp>
          <p:nvSpPr>
            <p:cNvPr id="73" name="Flowchart: Magnetic Disk 23"/>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74" name="Flowchart: Magnetic Disk 24"/>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75" name="Flowchart: Magnetic Disk 25"/>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grpSp>
      <p:sp>
        <p:nvSpPr>
          <p:cNvPr id="76" name="Partial Circle 40"/>
          <p:cNvSpPr/>
          <p:nvPr/>
        </p:nvSpPr>
        <p:spPr>
          <a:xfrm>
            <a:off x="2264681" y="3506117"/>
            <a:ext cx="984320" cy="984320"/>
          </a:xfrm>
          <a:prstGeom prst="pie">
            <a:avLst>
              <a:gd name="adj1" fmla="val 9158968"/>
              <a:gd name="adj2" fmla="val 16200000"/>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77" name="Partial Circle 41"/>
          <p:cNvSpPr/>
          <p:nvPr/>
        </p:nvSpPr>
        <p:spPr>
          <a:xfrm>
            <a:off x="6328121" y="3506117"/>
            <a:ext cx="984320" cy="984320"/>
          </a:xfrm>
          <a:prstGeom prst="pie">
            <a:avLst>
              <a:gd name="adj1" fmla="val 16211099"/>
              <a:gd name="adj2" fmla="val 1881359"/>
            </a:avLst>
          </a:prstGeom>
          <a:solidFill>
            <a:srgbClr val="1AAC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78" name="Partial Circle 42"/>
          <p:cNvSpPr/>
          <p:nvPr/>
        </p:nvSpPr>
        <p:spPr>
          <a:xfrm>
            <a:off x="4197791" y="3154437"/>
            <a:ext cx="984320" cy="984320"/>
          </a:xfrm>
          <a:prstGeom prst="pie">
            <a:avLst>
              <a:gd name="adj1" fmla="val 1901561"/>
              <a:gd name="adj2" fmla="val 9151016"/>
            </a:avLst>
          </a:prstGeom>
          <a:solidFill>
            <a:srgbClr val="0000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grpSp>
        <p:nvGrpSpPr>
          <p:cNvPr id="79" name="Group 78"/>
          <p:cNvGrpSpPr/>
          <p:nvPr/>
        </p:nvGrpSpPr>
        <p:grpSpPr>
          <a:xfrm>
            <a:off x="4206074" y="4439639"/>
            <a:ext cx="932885" cy="948003"/>
            <a:chOff x="3506086" y="3350510"/>
            <a:chExt cx="932885" cy="948003"/>
          </a:xfrm>
        </p:grpSpPr>
        <p:sp>
          <p:nvSpPr>
            <p:cNvPr id="80" name="Flowchart: Magnetic Disk 44"/>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81" name="Flowchart: Magnetic Disk 45"/>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82" name="Flowchart: Magnetic Disk 46"/>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grpSp>
      <p:grpSp>
        <p:nvGrpSpPr>
          <p:cNvPr id="83" name="Group 82"/>
          <p:cNvGrpSpPr/>
          <p:nvPr/>
        </p:nvGrpSpPr>
        <p:grpSpPr>
          <a:xfrm>
            <a:off x="6564138" y="4437562"/>
            <a:ext cx="932885" cy="948003"/>
            <a:chOff x="3506086" y="3350510"/>
            <a:chExt cx="932885" cy="948003"/>
          </a:xfrm>
        </p:grpSpPr>
        <p:sp>
          <p:nvSpPr>
            <p:cNvPr id="84" name="Flowchart: Magnetic Disk 48"/>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85" name="Flowchart: Magnetic Disk 49"/>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86" name="Flowchart: Magnetic Disk 50"/>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grpSp>
      <p:sp>
        <p:nvSpPr>
          <p:cNvPr id="87" name="Freeform 24"/>
          <p:cNvSpPr/>
          <p:nvPr/>
        </p:nvSpPr>
        <p:spPr bwMode="ltGray">
          <a:xfrm>
            <a:off x="6127463" y="3514819"/>
            <a:ext cx="420409" cy="1420799"/>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sp>
        <p:nvSpPr>
          <p:cNvPr id="88" name="Freeform 24"/>
          <p:cNvSpPr/>
          <p:nvPr/>
        </p:nvSpPr>
        <p:spPr bwMode="ltGray">
          <a:xfrm>
            <a:off x="3763641" y="3506116"/>
            <a:ext cx="420409" cy="1420799"/>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sp>
        <p:nvSpPr>
          <p:cNvPr id="89" name="Freeform 24"/>
          <p:cNvSpPr/>
          <p:nvPr/>
        </p:nvSpPr>
        <p:spPr bwMode="ltGray">
          <a:xfrm>
            <a:off x="1624497" y="3492842"/>
            <a:ext cx="420409" cy="1420799"/>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sp>
        <p:nvSpPr>
          <p:cNvPr id="90" name="Partial Circle 54"/>
          <p:cNvSpPr/>
          <p:nvPr/>
        </p:nvSpPr>
        <p:spPr>
          <a:xfrm>
            <a:off x="4366935" y="4566354"/>
            <a:ext cx="984320" cy="984320"/>
          </a:xfrm>
          <a:prstGeom prst="pie">
            <a:avLst>
              <a:gd name="adj1" fmla="val 9158968"/>
              <a:gd name="adj2" fmla="val 16200000"/>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1" name="Partial Circle 55"/>
          <p:cNvSpPr/>
          <p:nvPr/>
        </p:nvSpPr>
        <p:spPr>
          <a:xfrm>
            <a:off x="6572271" y="4203241"/>
            <a:ext cx="984320" cy="984320"/>
          </a:xfrm>
          <a:prstGeom prst="pie">
            <a:avLst>
              <a:gd name="adj1" fmla="val 1901561"/>
              <a:gd name="adj2" fmla="val 9151016"/>
            </a:avLst>
          </a:prstGeom>
          <a:solidFill>
            <a:srgbClr val="0000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2" name="Partial Circle 56"/>
          <p:cNvSpPr/>
          <p:nvPr/>
        </p:nvSpPr>
        <p:spPr>
          <a:xfrm>
            <a:off x="1807615" y="4553585"/>
            <a:ext cx="984320" cy="984320"/>
          </a:xfrm>
          <a:prstGeom prst="pie">
            <a:avLst>
              <a:gd name="adj1" fmla="val 16211099"/>
              <a:gd name="adj2" fmla="val 1881359"/>
            </a:avLst>
          </a:prstGeom>
          <a:solidFill>
            <a:srgbClr val="1AAC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35" name="Partial Circle 57"/>
          <p:cNvSpPr/>
          <p:nvPr/>
        </p:nvSpPr>
        <p:spPr>
          <a:xfrm>
            <a:off x="2685090" y="3530049"/>
            <a:ext cx="984320" cy="984320"/>
          </a:xfrm>
          <a:prstGeom prst="pie">
            <a:avLst>
              <a:gd name="adj1" fmla="val 9158968"/>
              <a:gd name="adj2" fmla="val 16200000"/>
            </a:avLst>
          </a:prstGeom>
          <a:pattFill prst="wdDnDiag">
            <a:fgClr>
              <a:srgbClr val="FFC000"/>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36" name="Partial Circle 58"/>
          <p:cNvSpPr/>
          <p:nvPr/>
        </p:nvSpPr>
        <p:spPr>
          <a:xfrm>
            <a:off x="6748530" y="3530049"/>
            <a:ext cx="984320" cy="984320"/>
          </a:xfrm>
          <a:prstGeom prst="pie">
            <a:avLst>
              <a:gd name="adj1" fmla="val 16211099"/>
              <a:gd name="adj2" fmla="val 1881359"/>
            </a:avLst>
          </a:prstGeom>
          <a:pattFill prst="wdDnDiag">
            <a:fgClr>
              <a:srgbClr val="1AAC60"/>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37" name="Partial Circle 59"/>
          <p:cNvSpPr/>
          <p:nvPr/>
        </p:nvSpPr>
        <p:spPr>
          <a:xfrm>
            <a:off x="4618200" y="3178369"/>
            <a:ext cx="984320" cy="984320"/>
          </a:xfrm>
          <a:prstGeom prst="pie">
            <a:avLst>
              <a:gd name="adj1" fmla="val 1901561"/>
              <a:gd name="adj2" fmla="val 9151016"/>
            </a:avLst>
          </a:prstGeom>
          <a:pattFill prst="wdDnDiag">
            <a:fgClr>
              <a:srgbClr val="0000FF"/>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38" name="Partial Circle 60"/>
          <p:cNvSpPr/>
          <p:nvPr/>
        </p:nvSpPr>
        <p:spPr>
          <a:xfrm>
            <a:off x="4787344" y="4590286"/>
            <a:ext cx="984320" cy="984320"/>
          </a:xfrm>
          <a:prstGeom prst="pie">
            <a:avLst>
              <a:gd name="adj1" fmla="val 9158968"/>
              <a:gd name="adj2" fmla="val 16200000"/>
            </a:avLst>
          </a:prstGeom>
          <a:pattFill prst="wdDnDiag">
            <a:fgClr>
              <a:srgbClr val="FFC000"/>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39" name="Partial Circle 61"/>
          <p:cNvSpPr/>
          <p:nvPr/>
        </p:nvSpPr>
        <p:spPr>
          <a:xfrm>
            <a:off x="6992680" y="4227173"/>
            <a:ext cx="984320" cy="984320"/>
          </a:xfrm>
          <a:prstGeom prst="pie">
            <a:avLst>
              <a:gd name="adj1" fmla="val 1901561"/>
              <a:gd name="adj2" fmla="val 9151016"/>
            </a:avLst>
          </a:prstGeom>
          <a:pattFill prst="wdDnDiag">
            <a:fgClr>
              <a:srgbClr val="0000FF"/>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40" name="Partial Circle 62"/>
          <p:cNvSpPr/>
          <p:nvPr/>
        </p:nvSpPr>
        <p:spPr>
          <a:xfrm>
            <a:off x="2228024" y="4577517"/>
            <a:ext cx="984320" cy="984320"/>
          </a:xfrm>
          <a:prstGeom prst="pie">
            <a:avLst>
              <a:gd name="adj1" fmla="val 16211099"/>
              <a:gd name="adj2" fmla="val 1881359"/>
            </a:avLst>
          </a:prstGeom>
          <a:pattFill prst="wdDnDiag">
            <a:fgClr>
              <a:srgbClr val="1AAC60"/>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grpSp>
        <p:nvGrpSpPr>
          <p:cNvPr id="141" name="Group 140"/>
          <p:cNvGrpSpPr/>
          <p:nvPr/>
        </p:nvGrpSpPr>
        <p:grpSpPr>
          <a:xfrm>
            <a:off x="8165168" y="1945062"/>
            <a:ext cx="1725948" cy="2353451"/>
            <a:chOff x="2713023" y="1945062"/>
            <a:chExt cx="1725948" cy="2353451"/>
          </a:xfrm>
        </p:grpSpPr>
        <p:sp>
          <p:nvSpPr>
            <p:cNvPr id="142"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grpSp>
          <p:nvGrpSpPr>
            <p:cNvPr id="143" name="Group 142"/>
            <p:cNvGrpSpPr/>
            <p:nvPr/>
          </p:nvGrpSpPr>
          <p:grpSpPr>
            <a:xfrm>
              <a:off x="3506086" y="3350510"/>
              <a:ext cx="932885" cy="948003"/>
              <a:chOff x="3506086" y="3350510"/>
              <a:chExt cx="932885" cy="948003"/>
            </a:xfrm>
          </p:grpSpPr>
          <p:sp>
            <p:nvSpPr>
              <p:cNvPr id="145" name="Flowchart: Magnetic Disk 67"/>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146" name="Flowchart: Magnetic Disk 68"/>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147" name="Flowchart: Magnetic Disk 69"/>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grpSp>
        <p:sp>
          <p:nvSpPr>
            <p:cNvPr id="144"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grpSp>
        <p:nvGrpSpPr>
          <p:cNvPr id="148" name="Group 147"/>
          <p:cNvGrpSpPr/>
          <p:nvPr/>
        </p:nvGrpSpPr>
        <p:grpSpPr>
          <a:xfrm>
            <a:off x="8966364" y="4437562"/>
            <a:ext cx="932885" cy="948003"/>
            <a:chOff x="3506086" y="3350510"/>
            <a:chExt cx="932885" cy="948003"/>
          </a:xfrm>
        </p:grpSpPr>
        <p:sp>
          <p:nvSpPr>
            <p:cNvPr id="149" name="Flowchart: Magnetic Disk 72"/>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150" name="Flowchart: Magnetic Disk 73"/>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151" name="Flowchart: Magnetic Disk 74"/>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grpSp>
      <p:sp>
        <p:nvSpPr>
          <p:cNvPr id="152" name="Freeform 24"/>
          <p:cNvSpPr/>
          <p:nvPr/>
        </p:nvSpPr>
        <p:spPr bwMode="ltGray">
          <a:xfrm>
            <a:off x="8529689" y="3514819"/>
            <a:ext cx="420409" cy="1420799"/>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true"/>
          <p:nvPr/>
        </p:nvSpPr>
        <p:spPr>
          <a:xfrm>
            <a:off x="986733" y="371702"/>
            <a:ext cx="9913426" cy="685757"/>
          </a:xfrm>
          <a:prstGeom prst="rect">
            <a:avLst/>
          </a:prstGeom>
        </p:spPr>
        <p:txBody>
          <a:bodyP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zh-CN" altLang="en-US" sz="4400" dirty="0">
                <a:solidFill>
                  <a:schemeClr val="bg1"/>
                </a:solidFill>
              </a:rPr>
              <a:t>难题</a:t>
            </a:r>
            <a:r>
              <a:rPr lang="en-US" altLang="zh-CN" sz="4400" dirty="0">
                <a:solidFill>
                  <a:schemeClr val="bg1"/>
                </a:solidFill>
              </a:rPr>
              <a:t>1</a:t>
            </a:r>
            <a:r>
              <a:rPr lang="zh-CN" altLang="en-US" sz="4400" dirty="0">
                <a:solidFill>
                  <a:schemeClr val="bg1"/>
                </a:solidFill>
              </a:rPr>
              <a:t>：</a:t>
            </a:r>
            <a:r>
              <a:rPr lang="zh-CN" altLang="en-US" sz="4400" dirty="0">
                <a:solidFill>
                  <a:schemeClr val="bg1"/>
                </a:solidFill>
                <a:sym typeface="+mn-ea"/>
              </a:rPr>
              <a:t>扩容耗时长</a:t>
            </a:r>
            <a:endParaRPr lang="en-US" sz="4400" dirty="0">
              <a:solidFill>
                <a:prstClr val="white"/>
              </a:solidFill>
            </a:endParaRPr>
          </a:p>
        </p:txBody>
      </p:sp>
      <p:grpSp>
        <p:nvGrpSpPr>
          <p:cNvPr id="93" name="Group 92"/>
          <p:cNvGrpSpPr/>
          <p:nvPr/>
        </p:nvGrpSpPr>
        <p:grpSpPr>
          <a:xfrm>
            <a:off x="5762942" y="1945062"/>
            <a:ext cx="1725948" cy="2353451"/>
            <a:chOff x="2713023" y="1945062"/>
            <a:chExt cx="1725948" cy="2353451"/>
          </a:xfrm>
        </p:grpSpPr>
        <p:sp>
          <p:nvSpPr>
            <p:cNvPr id="94"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grpSp>
          <p:nvGrpSpPr>
            <p:cNvPr id="95" name="Group 94"/>
            <p:cNvGrpSpPr/>
            <p:nvPr/>
          </p:nvGrpSpPr>
          <p:grpSpPr>
            <a:xfrm>
              <a:off x="3506086" y="3350510"/>
              <a:ext cx="932885" cy="948003"/>
              <a:chOff x="3506086" y="3350510"/>
              <a:chExt cx="932885" cy="948003"/>
            </a:xfrm>
          </p:grpSpPr>
          <p:sp>
            <p:nvSpPr>
              <p:cNvPr id="97" name="Flowchart: Magnetic Disk 37"/>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98" name="Flowchart: Magnetic Disk 38"/>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99" name="Flowchart: Magnetic Disk 39"/>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grpSp>
        <p:sp>
          <p:nvSpPr>
            <p:cNvPr id="96"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grpSp>
        <p:nvGrpSpPr>
          <p:cNvPr id="100" name="Group 99"/>
          <p:cNvGrpSpPr/>
          <p:nvPr/>
        </p:nvGrpSpPr>
        <p:grpSpPr>
          <a:xfrm>
            <a:off x="3408466" y="1950551"/>
            <a:ext cx="1725948" cy="2353451"/>
            <a:chOff x="2713023" y="1945062"/>
            <a:chExt cx="1725948" cy="2353451"/>
          </a:xfrm>
        </p:grpSpPr>
        <p:sp>
          <p:nvSpPr>
            <p:cNvPr id="101"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grpSp>
          <p:nvGrpSpPr>
            <p:cNvPr id="102" name="Group 101"/>
            <p:cNvGrpSpPr/>
            <p:nvPr/>
          </p:nvGrpSpPr>
          <p:grpSpPr>
            <a:xfrm>
              <a:off x="3506086" y="3350510"/>
              <a:ext cx="932885" cy="948003"/>
              <a:chOff x="3506086" y="3350510"/>
              <a:chExt cx="932885" cy="948003"/>
            </a:xfrm>
          </p:grpSpPr>
          <p:sp>
            <p:nvSpPr>
              <p:cNvPr id="104" name="Flowchart: Magnetic Disk 30"/>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105" name="Flowchart: Magnetic Disk 31"/>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106" name="Flowchart: Magnetic Disk 32"/>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grpSp>
        <p:sp>
          <p:nvSpPr>
            <p:cNvPr id="103"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grpSp>
        <p:nvGrpSpPr>
          <p:cNvPr id="107" name="Group 106"/>
          <p:cNvGrpSpPr/>
          <p:nvPr/>
        </p:nvGrpSpPr>
        <p:grpSpPr>
          <a:xfrm>
            <a:off x="1277512" y="1945062"/>
            <a:ext cx="1725948" cy="2353451"/>
            <a:chOff x="2713023" y="1945062"/>
            <a:chExt cx="1725948" cy="2353451"/>
          </a:xfrm>
        </p:grpSpPr>
        <p:sp>
          <p:nvSpPr>
            <p:cNvPr id="108"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grpSp>
          <p:nvGrpSpPr>
            <p:cNvPr id="109" name="Group 108"/>
            <p:cNvGrpSpPr/>
            <p:nvPr/>
          </p:nvGrpSpPr>
          <p:grpSpPr>
            <a:xfrm>
              <a:off x="3506086" y="3350510"/>
              <a:ext cx="932885" cy="948003"/>
              <a:chOff x="3506086" y="3350510"/>
              <a:chExt cx="932885" cy="948003"/>
            </a:xfrm>
          </p:grpSpPr>
          <p:sp>
            <p:nvSpPr>
              <p:cNvPr id="111" name="Flowchart: Magnetic Disk 21"/>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112" name="Flowchart: Magnetic Disk 20"/>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113" name="Flowchart: Magnetic Disk 7"/>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grpSp>
        <p:sp>
          <p:nvSpPr>
            <p:cNvPr id="110"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grpSp>
        <p:nvGrpSpPr>
          <p:cNvPr id="114" name="Group 113"/>
          <p:cNvGrpSpPr/>
          <p:nvPr/>
        </p:nvGrpSpPr>
        <p:grpSpPr>
          <a:xfrm>
            <a:off x="2056007" y="4437562"/>
            <a:ext cx="932885" cy="948003"/>
            <a:chOff x="3506086" y="3350510"/>
            <a:chExt cx="932885" cy="948003"/>
          </a:xfrm>
        </p:grpSpPr>
        <p:sp>
          <p:nvSpPr>
            <p:cNvPr id="115" name="Flowchart: Magnetic Disk 23"/>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116" name="Flowchart: Magnetic Disk 24"/>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117" name="Flowchart: Magnetic Disk 25"/>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grpSp>
      <p:grpSp>
        <p:nvGrpSpPr>
          <p:cNvPr id="118" name="Group 117"/>
          <p:cNvGrpSpPr/>
          <p:nvPr/>
        </p:nvGrpSpPr>
        <p:grpSpPr>
          <a:xfrm>
            <a:off x="4206074" y="4439639"/>
            <a:ext cx="932885" cy="948003"/>
            <a:chOff x="3506086" y="3350510"/>
            <a:chExt cx="932885" cy="948003"/>
          </a:xfrm>
        </p:grpSpPr>
        <p:sp>
          <p:nvSpPr>
            <p:cNvPr id="119" name="Flowchart: Magnetic Disk 44"/>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120" name="Flowchart: Magnetic Disk 45"/>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121" name="Flowchart: Magnetic Disk 46"/>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grpSp>
      <p:grpSp>
        <p:nvGrpSpPr>
          <p:cNvPr id="122" name="Group 121"/>
          <p:cNvGrpSpPr/>
          <p:nvPr/>
        </p:nvGrpSpPr>
        <p:grpSpPr>
          <a:xfrm>
            <a:off x="6564138" y="4437562"/>
            <a:ext cx="932885" cy="948003"/>
            <a:chOff x="3506086" y="3350510"/>
            <a:chExt cx="932885" cy="948003"/>
          </a:xfrm>
        </p:grpSpPr>
        <p:sp>
          <p:nvSpPr>
            <p:cNvPr id="123" name="Flowchart: Magnetic Disk 48"/>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124" name="Flowchart: Magnetic Disk 49"/>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125" name="Flowchart: Magnetic Disk 50"/>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grpSp>
      <p:sp>
        <p:nvSpPr>
          <p:cNvPr id="126" name="Freeform 24"/>
          <p:cNvSpPr/>
          <p:nvPr/>
        </p:nvSpPr>
        <p:spPr bwMode="ltGray">
          <a:xfrm>
            <a:off x="6127463" y="3514819"/>
            <a:ext cx="420409" cy="1420799"/>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sp>
        <p:nvSpPr>
          <p:cNvPr id="127" name="Freeform 24"/>
          <p:cNvSpPr/>
          <p:nvPr/>
        </p:nvSpPr>
        <p:spPr bwMode="ltGray">
          <a:xfrm>
            <a:off x="3763641" y="3506116"/>
            <a:ext cx="420409" cy="1420799"/>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sp>
        <p:nvSpPr>
          <p:cNvPr id="128" name="Freeform 24"/>
          <p:cNvSpPr/>
          <p:nvPr/>
        </p:nvSpPr>
        <p:spPr bwMode="ltGray">
          <a:xfrm>
            <a:off x="1624497" y="3492842"/>
            <a:ext cx="420409" cy="1420799"/>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nvGrpSpPr>
          <p:cNvPr id="129" name="Group 128"/>
          <p:cNvGrpSpPr/>
          <p:nvPr/>
        </p:nvGrpSpPr>
        <p:grpSpPr>
          <a:xfrm>
            <a:off x="8165168" y="1945062"/>
            <a:ext cx="1725948" cy="2353451"/>
            <a:chOff x="2713023" y="1945062"/>
            <a:chExt cx="1725948" cy="2353451"/>
          </a:xfrm>
        </p:grpSpPr>
        <p:sp>
          <p:nvSpPr>
            <p:cNvPr id="130"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grpSp>
          <p:nvGrpSpPr>
            <p:cNvPr id="131" name="Group 130"/>
            <p:cNvGrpSpPr/>
            <p:nvPr/>
          </p:nvGrpSpPr>
          <p:grpSpPr>
            <a:xfrm>
              <a:off x="3506086" y="3350510"/>
              <a:ext cx="932885" cy="948003"/>
              <a:chOff x="3506086" y="3350510"/>
              <a:chExt cx="932885" cy="948003"/>
            </a:xfrm>
          </p:grpSpPr>
          <p:sp>
            <p:nvSpPr>
              <p:cNvPr id="133" name="Flowchart: Magnetic Disk 67"/>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134" name="Flowchart: Magnetic Disk 68"/>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153" name="Flowchart: Magnetic Disk 69"/>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grpSp>
        <p:sp>
          <p:nvSpPr>
            <p:cNvPr id="132"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grpSp>
        <p:nvGrpSpPr>
          <p:cNvPr id="154" name="Group 153"/>
          <p:cNvGrpSpPr/>
          <p:nvPr/>
        </p:nvGrpSpPr>
        <p:grpSpPr>
          <a:xfrm>
            <a:off x="8966364" y="4437562"/>
            <a:ext cx="932885" cy="948003"/>
            <a:chOff x="3506086" y="3350510"/>
            <a:chExt cx="932885" cy="948003"/>
          </a:xfrm>
        </p:grpSpPr>
        <p:sp>
          <p:nvSpPr>
            <p:cNvPr id="155" name="Flowchart: Magnetic Disk 72"/>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156" name="Flowchart: Magnetic Disk 73"/>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157" name="Flowchart: Magnetic Disk 74"/>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grpSp>
      <p:sp>
        <p:nvSpPr>
          <p:cNvPr id="158" name="Freeform 24"/>
          <p:cNvSpPr/>
          <p:nvPr/>
        </p:nvSpPr>
        <p:spPr bwMode="ltGray">
          <a:xfrm>
            <a:off x="8529689" y="3514819"/>
            <a:ext cx="420409" cy="1420799"/>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sp>
        <p:nvSpPr>
          <p:cNvPr id="159" name="Freeform 64"/>
          <p:cNvSpPr/>
          <p:nvPr/>
        </p:nvSpPr>
        <p:spPr bwMode="ltGray">
          <a:xfrm rot="10800000">
            <a:off x="4464011" y="3607425"/>
            <a:ext cx="488353" cy="494817"/>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0000F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
        <p:nvSpPr>
          <p:cNvPr id="160" name="Freeform 65"/>
          <p:cNvSpPr/>
          <p:nvPr/>
        </p:nvSpPr>
        <p:spPr bwMode="ltGray">
          <a:xfrm>
            <a:off x="2250267" y="3555835"/>
            <a:ext cx="488353" cy="494817"/>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FFC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
        <p:nvSpPr>
          <p:cNvPr id="161" name="Freeform 66"/>
          <p:cNvSpPr/>
          <p:nvPr/>
        </p:nvSpPr>
        <p:spPr bwMode="ltGray">
          <a:xfrm rot="5400000">
            <a:off x="6844123" y="3594062"/>
            <a:ext cx="488355" cy="494817"/>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00CC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
        <p:nvSpPr>
          <p:cNvPr id="162" name="Freeform 64"/>
          <p:cNvSpPr/>
          <p:nvPr/>
        </p:nvSpPr>
        <p:spPr bwMode="ltGray">
          <a:xfrm rot="10800000">
            <a:off x="4892277" y="3602143"/>
            <a:ext cx="488353" cy="494817"/>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pattFill prst="wdDnDiag">
            <a:fgClr>
              <a:srgbClr val="0000FF"/>
            </a:fgClr>
            <a:bgClr>
              <a:schemeClr val="bg1"/>
            </a:bgClr>
          </a:patt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
        <p:nvSpPr>
          <p:cNvPr id="163" name="Freeform 65"/>
          <p:cNvSpPr/>
          <p:nvPr/>
        </p:nvSpPr>
        <p:spPr bwMode="ltGray">
          <a:xfrm>
            <a:off x="2678533" y="3550553"/>
            <a:ext cx="488353" cy="494817"/>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pattFill prst="wdDnDiag">
            <a:fgClr>
              <a:srgbClr val="FFC000"/>
            </a:fgClr>
            <a:bgClr>
              <a:schemeClr val="bg1"/>
            </a:bgClr>
          </a:patt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
        <p:nvSpPr>
          <p:cNvPr id="164" name="Freeform 66"/>
          <p:cNvSpPr/>
          <p:nvPr/>
        </p:nvSpPr>
        <p:spPr bwMode="ltGray">
          <a:xfrm rot="5400000">
            <a:off x="7272389" y="3588780"/>
            <a:ext cx="488355" cy="494817"/>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pattFill prst="wdDnDiag">
            <a:fgClr>
              <a:srgbClr val="00CC00"/>
            </a:fgClr>
            <a:bgClr>
              <a:schemeClr val="bg1"/>
            </a:bgClr>
          </a:patt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
        <p:nvSpPr>
          <p:cNvPr id="165" name="Freeform 64"/>
          <p:cNvSpPr/>
          <p:nvPr/>
        </p:nvSpPr>
        <p:spPr bwMode="ltGray">
          <a:xfrm rot="10800000">
            <a:off x="6819759" y="4700913"/>
            <a:ext cx="488353" cy="494817"/>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0000F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
        <p:nvSpPr>
          <p:cNvPr id="166" name="Freeform 65"/>
          <p:cNvSpPr/>
          <p:nvPr/>
        </p:nvSpPr>
        <p:spPr bwMode="ltGray">
          <a:xfrm>
            <a:off x="4448702" y="4649323"/>
            <a:ext cx="488353" cy="494817"/>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FFC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
        <p:nvSpPr>
          <p:cNvPr id="167" name="Freeform 64"/>
          <p:cNvSpPr/>
          <p:nvPr/>
        </p:nvSpPr>
        <p:spPr bwMode="ltGray">
          <a:xfrm rot="10800000">
            <a:off x="7248025" y="4695631"/>
            <a:ext cx="488353" cy="494817"/>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pattFill prst="wdDnDiag">
            <a:fgClr>
              <a:srgbClr val="0000FF"/>
            </a:fgClr>
            <a:bgClr>
              <a:schemeClr val="bg1"/>
            </a:bgClr>
          </a:patt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
        <p:nvSpPr>
          <p:cNvPr id="168" name="Freeform 65"/>
          <p:cNvSpPr/>
          <p:nvPr/>
        </p:nvSpPr>
        <p:spPr bwMode="ltGray">
          <a:xfrm>
            <a:off x="4876968" y="4644041"/>
            <a:ext cx="488353" cy="494817"/>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pattFill prst="wdDnDiag">
            <a:fgClr>
              <a:srgbClr val="FFC000"/>
            </a:fgClr>
            <a:bgClr>
              <a:schemeClr val="bg1"/>
            </a:bgClr>
          </a:patt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
        <p:nvSpPr>
          <p:cNvPr id="169" name="Freeform 66"/>
          <p:cNvSpPr/>
          <p:nvPr/>
        </p:nvSpPr>
        <p:spPr bwMode="ltGray">
          <a:xfrm rot="5400000">
            <a:off x="2316448" y="4645940"/>
            <a:ext cx="488355" cy="494817"/>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00CC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
        <p:nvSpPr>
          <p:cNvPr id="170" name="Freeform 66"/>
          <p:cNvSpPr/>
          <p:nvPr/>
        </p:nvSpPr>
        <p:spPr bwMode="ltGray">
          <a:xfrm rot="5400000">
            <a:off x="2744714" y="4640658"/>
            <a:ext cx="488355" cy="494817"/>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pattFill prst="wdDnDiag">
            <a:fgClr>
              <a:srgbClr val="00CC00"/>
            </a:fgClr>
            <a:bgClr>
              <a:schemeClr val="bg1"/>
            </a:bgClr>
          </a:patt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
        <p:nvSpPr>
          <p:cNvPr id="171" name="Freeform 63"/>
          <p:cNvSpPr/>
          <p:nvPr/>
        </p:nvSpPr>
        <p:spPr bwMode="ltGray">
          <a:xfrm rot="16200000">
            <a:off x="9136330" y="3634660"/>
            <a:ext cx="498615" cy="505213"/>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FF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
        <p:nvSpPr>
          <p:cNvPr id="172" name="Freeform 63"/>
          <p:cNvSpPr/>
          <p:nvPr/>
        </p:nvSpPr>
        <p:spPr bwMode="ltGray">
          <a:xfrm rot="16200000">
            <a:off x="9515054" y="3649909"/>
            <a:ext cx="498615" cy="505213"/>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pattFill prst="wdDnDiag">
            <a:fgClr>
              <a:srgbClr val="FF0000"/>
            </a:fgClr>
            <a:bgClr>
              <a:schemeClr val="bg1"/>
            </a:bgClr>
          </a:patt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
        <p:nvSpPr>
          <p:cNvPr id="173" name="Freeform 63"/>
          <p:cNvSpPr/>
          <p:nvPr/>
        </p:nvSpPr>
        <p:spPr bwMode="ltGray">
          <a:xfrm rot="16200000">
            <a:off x="9215048" y="4695991"/>
            <a:ext cx="498615" cy="505213"/>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FF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
        <p:nvSpPr>
          <p:cNvPr id="174" name="Freeform 63"/>
          <p:cNvSpPr/>
          <p:nvPr/>
        </p:nvSpPr>
        <p:spPr bwMode="ltGray">
          <a:xfrm rot="16200000">
            <a:off x="9593772" y="4711240"/>
            <a:ext cx="498615" cy="505213"/>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pattFill prst="wdDnDiag">
            <a:fgClr>
              <a:srgbClr val="FF0000"/>
            </a:fgClr>
            <a:bgClr>
              <a:schemeClr val="bg1"/>
            </a:bgClr>
          </a:patt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
        <p:nvSpPr>
          <p:cNvPr id="175" name="Freeform: Shape 4"/>
          <p:cNvSpPr/>
          <p:nvPr/>
        </p:nvSpPr>
        <p:spPr>
          <a:xfrm>
            <a:off x="3165987" y="4139381"/>
            <a:ext cx="5752283" cy="1732288"/>
          </a:xfrm>
          <a:custGeom>
            <a:avLst/>
            <a:gdLst>
              <a:gd name="connsiteX0" fmla="*/ 0 w 5240594"/>
              <a:gd name="connsiteY0" fmla="*/ 0 h 1743296"/>
              <a:gd name="connsiteX1" fmla="*/ 2546555 w 5240594"/>
              <a:gd name="connsiteY1" fmla="*/ 1730477 h 1743296"/>
              <a:gd name="connsiteX2" fmla="*/ 5240594 w 5240594"/>
              <a:gd name="connsiteY2" fmla="*/ 648929 h 1743296"/>
              <a:gd name="connsiteX0-1" fmla="*/ 0 w 5426088"/>
              <a:gd name="connsiteY0-2" fmla="*/ 0 h 1732288"/>
              <a:gd name="connsiteX1-3" fmla="*/ 2546555 w 5426088"/>
              <a:gd name="connsiteY1-4" fmla="*/ 1730477 h 1732288"/>
              <a:gd name="connsiteX2-5" fmla="*/ 5426088 w 5426088"/>
              <a:gd name="connsiteY2-6" fmla="*/ 285135 h 1732288"/>
            </a:gdLst>
            <a:ahLst/>
            <a:cxnLst>
              <a:cxn ang="0">
                <a:pos x="connsiteX0-1" y="connsiteY0-2"/>
              </a:cxn>
              <a:cxn ang="0">
                <a:pos x="connsiteX1-3" y="connsiteY1-4"/>
              </a:cxn>
              <a:cxn ang="0">
                <a:pos x="connsiteX2-5" y="connsiteY2-6"/>
              </a:cxn>
            </a:cxnLst>
            <a:rect l="l" t="t" r="r" b="b"/>
            <a:pathLst>
              <a:path w="5426088" h="1732288">
                <a:moveTo>
                  <a:pt x="0" y="0"/>
                </a:moveTo>
                <a:cubicBezTo>
                  <a:pt x="836561" y="811161"/>
                  <a:pt x="1642207" y="1682955"/>
                  <a:pt x="2546555" y="1730477"/>
                </a:cubicBezTo>
                <a:cubicBezTo>
                  <a:pt x="3450903" y="1777999"/>
                  <a:pt x="4515784" y="879986"/>
                  <a:pt x="5426088" y="285135"/>
                </a:cubicBezTo>
              </a:path>
            </a:pathLst>
          </a:custGeom>
          <a:noFill/>
          <a:ln w="41275">
            <a:solidFill>
              <a:srgbClr val="0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Partial Circle 87"/>
          <p:cNvSpPr/>
          <p:nvPr/>
        </p:nvSpPr>
        <p:spPr>
          <a:xfrm>
            <a:off x="5341696" y="5103436"/>
            <a:ext cx="1376648" cy="1272124"/>
          </a:xfrm>
          <a:prstGeom prst="pie">
            <a:avLst>
              <a:gd name="adj1" fmla="val 9191768"/>
              <a:gd name="adj2" fmla="val 10777191"/>
            </a:avLst>
          </a:prstGeom>
          <a:solidFill>
            <a:srgbClr val="FF7D7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7" name="Freeform: Shape 94"/>
          <p:cNvSpPr/>
          <p:nvPr/>
        </p:nvSpPr>
        <p:spPr>
          <a:xfrm flipV="true">
            <a:off x="5564862" y="2741557"/>
            <a:ext cx="3315297" cy="969131"/>
          </a:xfrm>
          <a:custGeom>
            <a:avLst/>
            <a:gdLst>
              <a:gd name="connsiteX0" fmla="*/ 0 w 5240594"/>
              <a:gd name="connsiteY0" fmla="*/ 0 h 1743296"/>
              <a:gd name="connsiteX1" fmla="*/ 2546555 w 5240594"/>
              <a:gd name="connsiteY1" fmla="*/ 1730477 h 1743296"/>
              <a:gd name="connsiteX2" fmla="*/ 5240594 w 5240594"/>
              <a:gd name="connsiteY2" fmla="*/ 648929 h 1743296"/>
              <a:gd name="connsiteX0-1" fmla="*/ 0 w 4887499"/>
              <a:gd name="connsiteY0-2" fmla="*/ 86739 h 1082270"/>
              <a:gd name="connsiteX1-3" fmla="*/ 2193460 w 4887499"/>
              <a:gd name="connsiteY1-4" fmla="*/ 1081548 h 1082270"/>
              <a:gd name="connsiteX2-5" fmla="*/ 4887499 w 4887499"/>
              <a:gd name="connsiteY2-6" fmla="*/ 0 h 1082270"/>
            </a:gdLst>
            <a:ahLst/>
            <a:cxnLst>
              <a:cxn ang="0">
                <a:pos x="connsiteX0-1" y="connsiteY0-2"/>
              </a:cxn>
              <a:cxn ang="0">
                <a:pos x="connsiteX1-3" y="connsiteY1-4"/>
              </a:cxn>
              <a:cxn ang="0">
                <a:pos x="connsiteX2-5" y="connsiteY2-6"/>
              </a:cxn>
            </a:cxnLst>
            <a:rect l="l" t="t" r="r" b="b"/>
            <a:pathLst>
              <a:path w="4887499" h="1082270">
                <a:moveTo>
                  <a:pt x="0" y="86739"/>
                </a:moveTo>
                <a:cubicBezTo>
                  <a:pt x="836561" y="897900"/>
                  <a:pt x="1378877" y="1096004"/>
                  <a:pt x="2193460" y="1081548"/>
                </a:cubicBezTo>
                <a:cubicBezTo>
                  <a:pt x="3008043" y="1067092"/>
                  <a:pt x="3977195" y="594851"/>
                  <a:pt x="4887499" y="0"/>
                </a:cubicBezTo>
              </a:path>
            </a:pathLst>
          </a:custGeom>
          <a:noFill/>
          <a:ln w="41275">
            <a:solidFill>
              <a:srgbClr val="0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8" name="Partial Circle 89"/>
          <p:cNvSpPr/>
          <p:nvPr/>
        </p:nvSpPr>
        <p:spPr>
          <a:xfrm>
            <a:off x="6228862" y="2436785"/>
            <a:ext cx="1263502" cy="1263502"/>
          </a:xfrm>
          <a:prstGeom prst="pie">
            <a:avLst>
              <a:gd name="adj1" fmla="val 16203402"/>
              <a:gd name="adj2" fmla="val 18539226"/>
            </a:avLst>
          </a:prstGeom>
          <a:solidFill>
            <a:srgbClr val="FF7D7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79" name="Freeform: Shape 5"/>
          <p:cNvSpPr/>
          <p:nvPr/>
        </p:nvSpPr>
        <p:spPr>
          <a:xfrm>
            <a:off x="7846141" y="3952567"/>
            <a:ext cx="1214671" cy="47403"/>
          </a:xfrm>
          <a:custGeom>
            <a:avLst/>
            <a:gdLst>
              <a:gd name="connsiteX0" fmla="*/ 0 w 924232"/>
              <a:gd name="connsiteY0" fmla="*/ 0 h 0"/>
              <a:gd name="connsiteX1" fmla="*/ 924232 w 924232"/>
              <a:gd name="connsiteY1" fmla="*/ 0 h 0"/>
            </a:gdLst>
            <a:ahLst/>
            <a:cxnLst>
              <a:cxn ang="0">
                <a:pos x="connsiteX0" y="connsiteY0"/>
              </a:cxn>
              <a:cxn ang="0">
                <a:pos x="connsiteX1" y="connsiteY1"/>
              </a:cxn>
            </a:cxnLst>
            <a:rect l="l" t="t" r="r" b="b"/>
            <a:pathLst>
              <a:path w="924232">
                <a:moveTo>
                  <a:pt x="0" y="0"/>
                </a:moveTo>
                <a:lnTo>
                  <a:pt x="924232" y="0"/>
                </a:lnTo>
              </a:path>
            </a:pathLst>
          </a:custGeom>
          <a:noFill/>
          <a:ln w="38100">
            <a:solidFill>
              <a:srgbClr val="0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0" name="Partial Circle 88"/>
          <p:cNvSpPr/>
          <p:nvPr/>
        </p:nvSpPr>
        <p:spPr>
          <a:xfrm>
            <a:off x="7404573" y="3036953"/>
            <a:ext cx="1277516" cy="1277516"/>
          </a:xfrm>
          <a:prstGeom prst="pie">
            <a:avLst>
              <a:gd name="adj1" fmla="val 1908245"/>
              <a:gd name="adj2" fmla="val 3694225"/>
            </a:avLst>
          </a:prstGeom>
          <a:solidFill>
            <a:srgbClr val="FF7D7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true"/>
          <p:nvPr/>
        </p:nvSpPr>
        <p:spPr>
          <a:xfrm>
            <a:off x="986733" y="371702"/>
            <a:ext cx="9913426" cy="685757"/>
          </a:xfrm>
          <a:prstGeom prst="rect">
            <a:avLst/>
          </a:prstGeom>
        </p:spPr>
        <p:txBody>
          <a:bodyP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zh-CN" altLang="en-US" sz="4400" dirty="0">
                <a:solidFill>
                  <a:schemeClr val="bg1"/>
                </a:solidFill>
              </a:rPr>
              <a:t>难题</a:t>
            </a:r>
            <a:r>
              <a:rPr lang="en-US" altLang="zh-CN" sz="4400" dirty="0">
                <a:solidFill>
                  <a:schemeClr val="bg1"/>
                </a:solidFill>
              </a:rPr>
              <a:t>1</a:t>
            </a:r>
            <a:r>
              <a:rPr lang="zh-CN" altLang="en-US" sz="4400" dirty="0">
                <a:solidFill>
                  <a:schemeClr val="bg1"/>
                </a:solidFill>
              </a:rPr>
              <a:t>：</a:t>
            </a:r>
            <a:r>
              <a:rPr lang="zh-CN" altLang="en-US" sz="4400" dirty="0">
                <a:solidFill>
                  <a:schemeClr val="bg1"/>
                </a:solidFill>
                <a:sym typeface="+mn-ea"/>
              </a:rPr>
              <a:t>扩容耗时长</a:t>
            </a:r>
            <a:endParaRPr lang="en-US" sz="4400" dirty="0">
              <a:solidFill>
                <a:prstClr val="white"/>
              </a:solidFill>
            </a:endParaRPr>
          </a:p>
        </p:txBody>
      </p:sp>
      <p:grpSp>
        <p:nvGrpSpPr>
          <p:cNvPr id="73" name="Group 72"/>
          <p:cNvGrpSpPr/>
          <p:nvPr/>
        </p:nvGrpSpPr>
        <p:grpSpPr>
          <a:xfrm>
            <a:off x="5762942" y="1945062"/>
            <a:ext cx="1725948" cy="2353451"/>
            <a:chOff x="2713023" y="1945062"/>
            <a:chExt cx="1725948" cy="2353451"/>
          </a:xfrm>
        </p:grpSpPr>
        <p:sp>
          <p:nvSpPr>
            <p:cNvPr id="74"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grpSp>
          <p:nvGrpSpPr>
            <p:cNvPr id="75" name="Group 74"/>
            <p:cNvGrpSpPr/>
            <p:nvPr/>
          </p:nvGrpSpPr>
          <p:grpSpPr>
            <a:xfrm>
              <a:off x="3506086" y="3350510"/>
              <a:ext cx="932885" cy="948003"/>
              <a:chOff x="3506086" y="3350510"/>
              <a:chExt cx="932885" cy="948003"/>
            </a:xfrm>
          </p:grpSpPr>
          <p:sp>
            <p:nvSpPr>
              <p:cNvPr id="77" name="Flowchart: Magnetic Disk 37"/>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78" name="Flowchart: Magnetic Disk 38"/>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79" name="Flowchart: Magnetic Disk 39"/>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grpSp>
        <p:sp>
          <p:nvSpPr>
            <p:cNvPr id="76"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grpSp>
        <p:nvGrpSpPr>
          <p:cNvPr id="80" name="Group 79"/>
          <p:cNvGrpSpPr/>
          <p:nvPr/>
        </p:nvGrpSpPr>
        <p:grpSpPr>
          <a:xfrm>
            <a:off x="3408466" y="1950551"/>
            <a:ext cx="1725948" cy="2353451"/>
            <a:chOff x="2713023" y="1945062"/>
            <a:chExt cx="1725948" cy="2353451"/>
          </a:xfrm>
        </p:grpSpPr>
        <p:sp>
          <p:nvSpPr>
            <p:cNvPr id="81"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grpSp>
          <p:nvGrpSpPr>
            <p:cNvPr id="82" name="Group 81"/>
            <p:cNvGrpSpPr/>
            <p:nvPr/>
          </p:nvGrpSpPr>
          <p:grpSpPr>
            <a:xfrm>
              <a:off x="3506086" y="3350510"/>
              <a:ext cx="932885" cy="948003"/>
              <a:chOff x="3506086" y="3350510"/>
              <a:chExt cx="932885" cy="948003"/>
            </a:xfrm>
          </p:grpSpPr>
          <p:sp>
            <p:nvSpPr>
              <p:cNvPr id="84" name="Flowchart: Magnetic Disk 30"/>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85" name="Flowchart: Magnetic Disk 31"/>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86" name="Flowchart: Magnetic Disk 32"/>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grpSp>
        <p:sp>
          <p:nvSpPr>
            <p:cNvPr id="83"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grpSp>
        <p:nvGrpSpPr>
          <p:cNvPr id="87" name="Group 86"/>
          <p:cNvGrpSpPr/>
          <p:nvPr/>
        </p:nvGrpSpPr>
        <p:grpSpPr>
          <a:xfrm>
            <a:off x="1277512" y="1945062"/>
            <a:ext cx="1725948" cy="2353451"/>
            <a:chOff x="2713023" y="1945062"/>
            <a:chExt cx="1725948" cy="2353451"/>
          </a:xfrm>
        </p:grpSpPr>
        <p:sp>
          <p:nvSpPr>
            <p:cNvPr id="88"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grpSp>
          <p:nvGrpSpPr>
            <p:cNvPr id="89" name="Group 88"/>
            <p:cNvGrpSpPr/>
            <p:nvPr/>
          </p:nvGrpSpPr>
          <p:grpSpPr>
            <a:xfrm>
              <a:off x="3506086" y="3350510"/>
              <a:ext cx="932885" cy="948003"/>
              <a:chOff x="3506086" y="3350510"/>
              <a:chExt cx="932885" cy="948003"/>
            </a:xfrm>
          </p:grpSpPr>
          <p:sp>
            <p:nvSpPr>
              <p:cNvPr id="91" name="Flowchart: Magnetic Disk 21"/>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92" name="Flowchart: Magnetic Disk 20"/>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135" name="Flowchart: Magnetic Disk 7"/>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grpSp>
        <p:sp>
          <p:nvSpPr>
            <p:cNvPr id="90"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grpSp>
        <p:nvGrpSpPr>
          <p:cNvPr id="136" name="Group 135"/>
          <p:cNvGrpSpPr/>
          <p:nvPr/>
        </p:nvGrpSpPr>
        <p:grpSpPr>
          <a:xfrm>
            <a:off x="2056007" y="4437562"/>
            <a:ext cx="932885" cy="948003"/>
            <a:chOff x="3506086" y="3350510"/>
            <a:chExt cx="932885" cy="948003"/>
          </a:xfrm>
        </p:grpSpPr>
        <p:sp>
          <p:nvSpPr>
            <p:cNvPr id="137" name="Flowchart: Magnetic Disk 23"/>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138" name="Flowchart: Magnetic Disk 24"/>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139" name="Flowchart: Magnetic Disk 25"/>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grpSp>
      <p:grpSp>
        <p:nvGrpSpPr>
          <p:cNvPr id="140" name="Group 139"/>
          <p:cNvGrpSpPr/>
          <p:nvPr/>
        </p:nvGrpSpPr>
        <p:grpSpPr>
          <a:xfrm>
            <a:off x="4206074" y="4439639"/>
            <a:ext cx="932885" cy="948003"/>
            <a:chOff x="3506086" y="3350510"/>
            <a:chExt cx="932885" cy="948003"/>
          </a:xfrm>
        </p:grpSpPr>
        <p:sp>
          <p:nvSpPr>
            <p:cNvPr id="141" name="Flowchart: Magnetic Disk 44"/>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142" name="Flowchart: Magnetic Disk 45"/>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143" name="Flowchart: Magnetic Disk 46"/>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grpSp>
      <p:grpSp>
        <p:nvGrpSpPr>
          <p:cNvPr id="144" name="Group 143"/>
          <p:cNvGrpSpPr/>
          <p:nvPr/>
        </p:nvGrpSpPr>
        <p:grpSpPr>
          <a:xfrm>
            <a:off x="6564138" y="4437562"/>
            <a:ext cx="932885" cy="948003"/>
            <a:chOff x="3506086" y="3350510"/>
            <a:chExt cx="932885" cy="948003"/>
          </a:xfrm>
        </p:grpSpPr>
        <p:sp>
          <p:nvSpPr>
            <p:cNvPr id="145" name="Flowchart: Magnetic Disk 48"/>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146" name="Flowchart: Magnetic Disk 49"/>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147" name="Flowchart: Magnetic Disk 50"/>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grpSp>
      <p:sp>
        <p:nvSpPr>
          <p:cNvPr id="148" name="Freeform 24"/>
          <p:cNvSpPr/>
          <p:nvPr/>
        </p:nvSpPr>
        <p:spPr bwMode="ltGray">
          <a:xfrm>
            <a:off x="6127463" y="3514819"/>
            <a:ext cx="420409" cy="1420799"/>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sp>
        <p:nvSpPr>
          <p:cNvPr id="149" name="Freeform 24"/>
          <p:cNvSpPr/>
          <p:nvPr/>
        </p:nvSpPr>
        <p:spPr bwMode="ltGray">
          <a:xfrm>
            <a:off x="3763641" y="3506116"/>
            <a:ext cx="420409" cy="1420799"/>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sp>
        <p:nvSpPr>
          <p:cNvPr id="150" name="Freeform 24"/>
          <p:cNvSpPr/>
          <p:nvPr/>
        </p:nvSpPr>
        <p:spPr bwMode="ltGray">
          <a:xfrm>
            <a:off x="1624497" y="3492842"/>
            <a:ext cx="420409" cy="1420799"/>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nvGrpSpPr>
          <p:cNvPr id="151" name="Group 150"/>
          <p:cNvGrpSpPr/>
          <p:nvPr/>
        </p:nvGrpSpPr>
        <p:grpSpPr>
          <a:xfrm>
            <a:off x="8165168" y="1945062"/>
            <a:ext cx="1725948" cy="2353451"/>
            <a:chOff x="2713023" y="1945062"/>
            <a:chExt cx="1725948" cy="2353451"/>
          </a:xfrm>
        </p:grpSpPr>
        <p:sp>
          <p:nvSpPr>
            <p:cNvPr id="152"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grpSp>
          <p:nvGrpSpPr>
            <p:cNvPr id="181" name="Group 180"/>
            <p:cNvGrpSpPr/>
            <p:nvPr/>
          </p:nvGrpSpPr>
          <p:grpSpPr>
            <a:xfrm>
              <a:off x="3506086" y="3350510"/>
              <a:ext cx="932885" cy="948003"/>
              <a:chOff x="3506086" y="3350510"/>
              <a:chExt cx="932885" cy="948003"/>
            </a:xfrm>
          </p:grpSpPr>
          <p:sp>
            <p:nvSpPr>
              <p:cNvPr id="183" name="Flowchart: Magnetic Disk 67"/>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184" name="Flowchart: Magnetic Disk 68"/>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185" name="Flowchart: Magnetic Disk 69"/>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grpSp>
        <p:sp>
          <p:nvSpPr>
            <p:cNvPr id="182"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grpSp>
        <p:nvGrpSpPr>
          <p:cNvPr id="186" name="Group 185"/>
          <p:cNvGrpSpPr/>
          <p:nvPr/>
        </p:nvGrpSpPr>
        <p:grpSpPr>
          <a:xfrm>
            <a:off x="8966364" y="4437562"/>
            <a:ext cx="932885" cy="948003"/>
            <a:chOff x="3506086" y="3350510"/>
            <a:chExt cx="932885" cy="948003"/>
          </a:xfrm>
        </p:grpSpPr>
        <p:sp>
          <p:nvSpPr>
            <p:cNvPr id="187" name="Flowchart: Magnetic Disk 72"/>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188" name="Flowchart: Magnetic Disk 73"/>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189" name="Flowchart: Magnetic Disk 74"/>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grpSp>
      <p:sp>
        <p:nvSpPr>
          <p:cNvPr id="190" name="Freeform 24"/>
          <p:cNvSpPr/>
          <p:nvPr/>
        </p:nvSpPr>
        <p:spPr bwMode="ltGray">
          <a:xfrm>
            <a:off x="8529689" y="3514819"/>
            <a:ext cx="420409" cy="1420799"/>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sp>
        <p:nvSpPr>
          <p:cNvPr id="191" name="Freeform 64"/>
          <p:cNvSpPr/>
          <p:nvPr/>
        </p:nvSpPr>
        <p:spPr bwMode="ltGray">
          <a:xfrm rot="10800000">
            <a:off x="4464011" y="3607425"/>
            <a:ext cx="488353" cy="494817"/>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0000F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
        <p:nvSpPr>
          <p:cNvPr id="192" name="Freeform 65"/>
          <p:cNvSpPr/>
          <p:nvPr/>
        </p:nvSpPr>
        <p:spPr bwMode="ltGray">
          <a:xfrm>
            <a:off x="2250267" y="3555835"/>
            <a:ext cx="488353" cy="494817"/>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FFC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
        <p:nvSpPr>
          <p:cNvPr id="193" name="Freeform 66"/>
          <p:cNvSpPr/>
          <p:nvPr/>
        </p:nvSpPr>
        <p:spPr bwMode="ltGray">
          <a:xfrm rot="5400000">
            <a:off x="6844123" y="3594062"/>
            <a:ext cx="488355" cy="494817"/>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00CC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
        <p:nvSpPr>
          <p:cNvPr id="194" name="Freeform 64"/>
          <p:cNvSpPr/>
          <p:nvPr/>
        </p:nvSpPr>
        <p:spPr bwMode="ltGray">
          <a:xfrm rot="10800000">
            <a:off x="4892277" y="3602143"/>
            <a:ext cx="488353" cy="494817"/>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pattFill prst="wdDnDiag">
            <a:fgClr>
              <a:srgbClr val="0000FF"/>
            </a:fgClr>
            <a:bgClr>
              <a:schemeClr val="bg1"/>
            </a:bgClr>
          </a:patt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
        <p:nvSpPr>
          <p:cNvPr id="195" name="Freeform 65"/>
          <p:cNvSpPr/>
          <p:nvPr/>
        </p:nvSpPr>
        <p:spPr bwMode="ltGray">
          <a:xfrm>
            <a:off x="2678533" y="3550553"/>
            <a:ext cx="488353" cy="494817"/>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pattFill prst="wdDnDiag">
            <a:fgClr>
              <a:srgbClr val="FFC000"/>
            </a:fgClr>
            <a:bgClr>
              <a:schemeClr val="bg1"/>
            </a:bgClr>
          </a:patt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
        <p:nvSpPr>
          <p:cNvPr id="196" name="Freeform 66"/>
          <p:cNvSpPr/>
          <p:nvPr/>
        </p:nvSpPr>
        <p:spPr bwMode="ltGray">
          <a:xfrm rot="5400000">
            <a:off x="7272389" y="3588780"/>
            <a:ext cx="488355" cy="494817"/>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pattFill prst="wdDnDiag">
            <a:fgClr>
              <a:srgbClr val="00CC00"/>
            </a:fgClr>
            <a:bgClr>
              <a:schemeClr val="bg1"/>
            </a:bgClr>
          </a:patt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
        <p:nvSpPr>
          <p:cNvPr id="197" name="Freeform 64"/>
          <p:cNvSpPr/>
          <p:nvPr/>
        </p:nvSpPr>
        <p:spPr bwMode="ltGray">
          <a:xfrm rot="10800000">
            <a:off x="6819759" y="4700913"/>
            <a:ext cx="488353" cy="494817"/>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0000F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
        <p:nvSpPr>
          <p:cNvPr id="198" name="Freeform 65"/>
          <p:cNvSpPr/>
          <p:nvPr/>
        </p:nvSpPr>
        <p:spPr bwMode="ltGray">
          <a:xfrm>
            <a:off x="4448702" y="4649323"/>
            <a:ext cx="488353" cy="494817"/>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FFC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
        <p:nvSpPr>
          <p:cNvPr id="199" name="Freeform 64"/>
          <p:cNvSpPr/>
          <p:nvPr/>
        </p:nvSpPr>
        <p:spPr bwMode="ltGray">
          <a:xfrm rot="10800000">
            <a:off x="7248025" y="4695631"/>
            <a:ext cx="488353" cy="494817"/>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pattFill prst="wdDnDiag">
            <a:fgClr>
              <a:srgbClr val="0000FF"/>
            </a:fgClr>
            <a:bgClr>
              <a:schemeClr val="bg1"/>
            </a:bgClr>
          </a:patt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
        <p:nvSpPr>
          <p:cNvPr id="200" name="Freeform 65"/>
          <p:cNvSpPr/>
          <p:nvPr/>
        </p:nvSpPr>
        <p:spPr bwMode="ltGray">
          <a:xfrm>
            <a:off x="4876968" y="4644041"/>
            <a:ext cx="488353" cy="494817"/>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pattFill prst="wdDnDiag">
            <a:fgClr>
              <a:srgbClr val="FFC000"/>
            </a:fgClr>
            <a:bgClr>
              <a:schemeClr val="bg1"/>
            </a:bgClr>
          </a:patt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
        <p:nvSpPr>
          <p:cNvPr id="201" name="Freeform 66"/>
          <p:cNvSpPr/>
          <p:nvPr/>
        </p:nvSpPr>
        <p:spPr bwMode="ltGray">
          <a:xfrm rot="5400000">
            <a:off x="9234938" y="4756696"/>
            <a:ext cx="488355" cy="494817"/>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00CC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
        <p:nvSpPr>
          <p:cNvPr id="202" name="Freeform 66"/>
          <p:cNvSpPr/>
          <p:nvPr/>
        </p:nvSpPr>
        <p:spPr bwMode="ltGray">
          <a:xfrm rot="5400000">
            <a:off x="9663204" y="4751414"/>
            <a:ext cx="488355" cy="494817"/>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pattFill prst="wdDnDiag">
            <a:fgClr>
              <a:srgbClr val="00CC00"/>
            </a:fgClr>
            <a:bgClr>
              <a:schemeClr val="bg1"/>
            </a:bgClr>
          </a:patt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
        <p:nvSpPr>
          <p:cNvPr id="203" name="Freeform 63"/>
          <p:cNvSpPr/>
          <p:nvPr/>
        </p:nvSpPr>
        <p:spPr bwMode="ltGray">
          <a:xfrm rot="16200000">
            <a:off x="9136330" y="3634660"/>
            <a:ext cx="498615" cy="505213"/>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FF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
        <p:nvSpPr>
          <p:cNvPr id="204" name="Freeform 63"/>
          <p:cNvSpPr/>
          <p:nvPr/>
        </p:nvSpPr>
        <p:spPr bwMode="ltGray">
          <a:xfrm rot="16200000">
            <a:off x="9515054" y="3649909"/>
            <a:ext cx="498615" cy="505213"/>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pattFill prst="wdDnDiag">
            <a:fgClr>
              <a:srgbClr val="FF0000"/>
            </a:fgClr>
            <a:bgClr>
              <a:schemeClr val="bg1"/>
            </a:bgClr>
          </a:patt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
        <p:nvSpPr>
          <p:cNvPr id="205" name="Freeform 63"/>
          <p:cNvSpPr/>
          <p:nvPr/>
        </p:nvSpPr>
        <p:spPr bwMode="ltGray">
          <a:xfrm rot="16200000">
            <a:off x="2255860" y="4725837"/>
            <a:ext cx="498615" cy="505213"/>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FF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
        <p:nvSpPr>
          <p:cNvPr id="206" name="Freeform 63"/>
          <p:cNvSpPr/>
          <p:nvPr/>
        </p:nvSpPr>
        <p:spPr bwMode="ltGray">
          <a:xfrm rot="16200000">
            <a:off x="2634584" y="4741086"/>
            <a:ext cx="498615" cy="505213"/>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pattFill prst="wdDnDiag">
            <a:fgClr>
              <a:srgbClr val="FF0000"/>
            </a:fgClr>
            <a:bgClr>
              <a:schemeClr val="bg1"/>
            </a:bgClr>
          </a:patt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
        <p:nvSpPr>
          <p:cNvPr id="207" name="Freeform: Shape 95"/>
          <p:cNvSpPr/>
          <p:nvPr/>
        </p:nvSpPr>
        <p:spPr>
          <a:xfrm>
            <a:off x="3136498" y="5396928"/>
            <a:ext cx="5752283" cy="959274"/>
          </a:xfrm>
          <a:custGeom>
            <a:avLst/>
            <a:gdLst>
              <a:gd name="connsiteX0" fmla="*/ 0 w 5240594"/>
              <a:gd name="connsiteY0" fmla="*/ 0 h 1743296"/>
              <a:gd name="connsiteX1" fmla="*/ 2546555 w 5240594"/>
              <a:gd name="connsiteY1" fmla="*/ 1730477 h 1743296"/>
              <a:gd name="connsiteX2" fmla="*/ 5240594 w 5240594"/>
              <a:gd name="connsiteY2" fmla="*/ 648929 h 1743296"/>
              <a:gd name="connsiteX0-1" fmla="*/ 0 w 5426088"/>
              <a:gd name="connsiteY0-2" fmla="*/ 0 h 1732288"/>
              <a:gd name="connsiteX1-3" fmla="*/ 2546555 w 5426088"/>
              <a:gd name="connsiteY1-4" fmla="*/ 1730477 h 1732288"/>
              <a:gd name="connsiteX2-5" fmla="*/ 5426088 w 5426088"/>
              <a:gd name="connsiteY2-6" fmla="*/ 285135 h 1732288"/>
              <a:gd name="connsiteX0-7" fmla="*/ 0 w 5426088"/>
              <a:gd name="connsiteY0-8" fmla="*/ 0 h 1730502"/>
              <a:gd name="connsiteX1-9" fmla="*/ 2546555 w 5426088"/>
              <a:gd name="connsiteY1-10" fmla="*/ 1730477 h 1730502"/>
              <a:gd name="connsiteX2-11" fmla="*/ 5426088 w 5426088"/>
              <a:gd name="connsiteY2-12" fmla="*/ 36815 h 1730502"/>
              <a:gd name="connsiteX0-13" fmla="*/ 0 w 5426088"/>
              <a:gd name="connsiteY0-14" fmla="*/ 0 h 1730504"/>
              <a:gd name="connsiteX1-15" fmla="*/ 2546555 w 5426088"/>
              <a:gd name="connsiteY1-16" fmla="*/ 1730477 h 1730504"/>
              <a:gd name="connsiteX2-17" fmla="*/ 5426088 w 5426088"/>
              <a:gd name="connsiteY2-18" fmla="*/ 36815 h 1730504"/>
            </a:gdLst>
            <a:ahLst/>
            <a:cxnLst>
              <a:cxn ang="0">
                <a:pos x="connsiteX0-1" y="connsiteY0-2"/>
              </a:cxn>
              <a:cxn ang="0">
                <a:pos x="connsiteX1-3" y="connsiteY1-4"/>
              </a:cxn>
              <a:cxn ang="0">
                <a:pos x="connsiteX2-5" y="connsiteY2-6"/>
              </a:cxn>
            </a:cxnLst>
            <a:rect l="l" t="t" r="r" b="b"/>
            <a:pathLst>
              <a:path w="5426088" h="1730504">
                <a:moveTo>
                  <a:pt x="0" y="0"/>
                </a:moveTo>
                <a:cubicBezTo>
                  <a:pt x="836561" y="811161"/>
                  <a:pt x="1642207" y="1724341"/>
                  <a:pt x="2546555" y="1730477"/>
                </a:cubicBezTo>
                <a:cubicBezTo>
                  <a:pt x="3450903" y="1736613"/>
                  <a:pt x="4599256" y="684878"/>
                  <a:pt x="5426088" y="36815"/>
                </a:cubicBezTo>
              </a:path>
            </a:pathLst>
          </a:custGeom>
          <a:noFill/>
          <a:ln w="41275">
            <a:solidFill>
              <a:srgbClr val="000000"/>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true"/>
          <p:nvPr/>
        </p:nvSpPr>
        <p:spPr>
          <a:xfrm>
            <a:off x="986733" y="371702"/>
            <a:ext cx="9913426" cy="685757"/>
          </a:xfrm>
          <a:prstGeom prst="rect">
            <a:avLst/>
          </a:prstGeom>
        </p:spPr>
        <p:txBody>
          <a:bodyP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zh-CN" altLang="en-US" sz="4400" dirty="0">
                <a:solidFill>
                  <a:schemeClr val="bg1"/>
                </a:solidFill>
              </a:rPr>
              <a:t>难题</a:t>
            </a:r>
            <a:r>
              <a:rPr lang="en-US" altLang="zh-CN" sz="4400" dirty="0">
                <a:solidFill>
                  <a:schemeClr val="bg1"/>
                </a:solidFill>
              </a:rPr>
              <a:t>1</a:t>
            </a:r>
            <a:r>
              <a:rPr lang="zh-CN" altLang="en-US" sz="4400" dirty="0">
                <a:solidFill>
                  <a:schemeClr val="bg1"/>
                </a:solidFill>
              </a:rPr>
              <a:t>：</a:t>
            </a:r>
            <a:r>
              <a:rPr lang="zh-CN" altLang="en-US" sz="4400" dirty="0">
                <a:solidFill>
                  <a:schemeClr val="bg1"/>
                </a:solidFill>
                <a:sym typeface="+mn-ea"/>
              </a:rPr>
              <a:t>扩容耗时长</a:t>
            </a:r>
            <a:endParaRPr lang="en-US" sz="4400" dirty="0">
              <a:solidFill>
                <a:prstClr val="white"/>
              </a:solidFill>
            </a:endParaRPr>
          </a:p>
        </p:txBody>
      </p:sp>
      <p:grpSp>
        <p:nvGrpSpPr>
          <p:cNvPr id="3" name="Group 2"/>
          <p:cNvGrpSpPr/>
          <p:nvPr/>
        </p:nvGrpSpPr>
        <p:grpSpPr>
          <a:xfrm>
            <a:off x="4405790" y="1052051"/>
            <a:ext cx="3393754" cy="4753897"/>
            <a:chOff x="4405790" y="1052051"/>
            <a:chExt cx="3393754" cy="4753897"/>
          </a:xfrm>
        </p:grpSpPr>
        <p:sp>
          <p:nvSpPr>
            <p:cNvPr id="2" name="Freeform 1"/>
            <p:cNvSpPr/>
            <p:nvPr/>
          </p:nvSpPr>
          <p:spPr>
            <a:xfrm>
              <a:off x="4518991" y="1431235"/>
              <a:ext cx="3167269" cy="4324073"/>
            </a:xfrm>
            <a:custGeom>
              <a:avLst/>
              <a:gdLst>
                <a:gd name="connsiteX0" fmla="*/ 1311965 w 3180521"/>
                <a:gd name="connsiteY0" fmla="*/ 39756 h 4230578"/>
                <a:gd name="connsiteX1" fmla="*/ 1245704 w 3180521"/>
                <a:gd name="connsiteY1" fmla="*/ 53008 h 4230578"/>
                <a:gd name="connsiteX2" fmla="*/ 1073426 w 3180521"/>
                <a:gd name="connsiteY2" fmla="*/ 79513 h 4230578"/>
                <a:gd name="connsiteX3" fmla="*/ 1060173 w 3180521"/>
                <a:gd name="connsiteY3" fmla="*/ 119269 h 4230578"/>
                <a:gd name="connsiteX4" fmla="*/ 1020417 w 3180521"/>
                <a:gd name="connsiteY4" fmla="*/ 132521 h 4230578"/>
                <a:gd name="connsiteX5" fmla="*/ 901147 w 3180521"/>
                <a:gd name="connsiteY5" fmla="*/ 145774 h 4230578"/>
                <a:gd name="connsiteX6" fmla="*/ 821634 w 3180521"/>
                <a:gd name="connsiteY6" fmla="*/ 172278 h 4230578"/>
                <a:gd name="connsiteX7" fmla="*/ 781878 w 3180521"/>
                <a:gd name="connsiteY7" fmla="*/ 198782 h 4230578"/>
                <a:gd name="connsiteX8" fmla="*/ 755373 w 3180521"/>
                <a:gd name="connsiteY8" fmla="*/ 225287 h 4230578"/>
                <a:gd name="connsiteX9" fmla="*/ 715617 w 3180521"/>
                <a:gd name="connsiteY9" fmla="*/ 238539 h 4230578"/>
                <a:gd name="connsiteX10" fmla="*/ 649356 w 3180521"/>
                <a:gd name="connsiteY10" fmla="*/ 291547 h 4230578"/>
                <a:gd name="connsiteX11" fmla="*/ 596347 w 3180521"/>
                <a:gd name="connsiteY11" fmla="*/ 344556 h 4230578"/>
                <a:gd name="connsiteX12" fmla="*/ 569843 w 3180521"/>
                <a:gd name="connsiteY12" fmla="*/ 371061 h 4230578"/>
                <a:gd name="connsiteX13" fmla="*/ 490330 w 3180521"/>
                <a:gd name="connsiteY13" fmla="*/ 463826 h 4230578"/>
                <a:gd name="connsiteX14" fmla="*/ 450573 w 3180521"/>
                <a:gd name="connsiteY14" fmla="*/ 490330 h 4230578"/>
                <a:gd name="connsiteX15" fmla="*/ 397565 w 3180521"/>
                <a:gd name="connsiteY15" fmla="*/ 503582 h 4230578"/>
                <a:gd name="connsiteX16" fmla="*/ 331304 w 3180521"/>
                <a:gd name="connsiteY16" fmla="*/ 569843 h 4230578"/>
                <a:gd name="connsiteX17" fmla="*/ 278295 w 3180521"/>
                <a:gd name="connsiteY17" fmla="*/ 636104 h 4230578"/>
                <a:gd name="connsiteX18" fmla="*/ 265043 w 3180521"/>
                <a:gd name="connsiteY18" fmla="*/ 675861 h 4230578"/>
                <a:gd name="connsiteX19" fmla="*/ 225287 w 3180521"/>
                <a:gd name="connsiteY19" fmla="*/ 702365 h 4230578"/>
                <a:gd name="connsiteX20" fmla="*/ 159026 w 3180521"/>
                <a:gd name="connsiteY20" fmla="*/ 742121 h 4230578"/>
                <a:gd name="connsiteX21" fmla="*/ 119269 w 3180521"/>
                <a:gd name="connsiteY21" fmla="*/ 821634 h 4230578"/>
                <a:gd name="connsiteX22" fmla="*/ 92765 w 3180521"/>
                <a:gd name="connsiteY22" fmla="*/ 901147 h 4230578"/>
                <a:gd name="connsiteX23" fmla="*/ 79513 w 3180521"/>
                <a:gd name="connsiteY23" fmla="*/ 940904 h 4230578"/>
                <a:gd name="connsiteX24" fmla="*/ 53008 w 3180521"/>
                <a:gd name="connsiteY24" fmla="*/ 980661 h 4230578"/>
                <a:gd name="connsiteX25" fmla="*/ 13252 w 3180521"/>
                <a:gd name="connsiteY25" fmla="*/ 1113182 h 4230578"/>
                <a:gd name="connsiteX26" fmla="*/ 26504 w 3180521"/>
                <a:gd name="connsiteY26" fmla="*/ 1232452 h 4230578"/>
                <a:gd name="connsiteX27" fmla="*/ 39756 w 3180521"/>
                <a:gd name="connsiteY27" fmla="*/ 1364974 h 4230578"/>
                <a:gd name="connsiteX28" fmla="*/ 53008 w 3180521"/>
                <a:gd name="connsiteY28" fmla="*/ 1404730 h 4230578"/>
                <a:gd name="connsiteX29" fmla="*/ 79513 w 3180521"/>
                <a:gd name="connsiteY29" fmla="*/ 1497495 h 4230578"/>
                <a:gd name="connsiteX30" fmla="*/ 66260 w 3180521"/>
                <a:gd name="connsiteY30" fmla="*/ 1630017 h 4230578"/>
                <a:gd name="connsiteX31" fmla="*/ 39756 w 3180521"/>
                <a:gd name="connsiteY31" fmla="*/ 1815547 h 4230578"/>
                <a:gd name="connsiteX32" fmla="*/ 26504 w 3180521"/>
                <a:gd name="connsiteY32" fmla="*/ 1895061 h 4230578"/>
                <a:gd name="connsiteX33" fmla="*/ 0 w 3180521"/>
                <a:gd name="connsiteY33" fmla="*/ 2173356 h 4230578"/>
                <a:gd name="connsiteX34" fmla="*/ 13252 w 3180521"/>
                <a:gd name="connsiteY34" fmla="*/ 2478156 h 4230578"/>
                <a:gd name="connsiteX35" fmla="*/ 26504 w 3180521"/>
                <a:gd name="connsiteY35" fmla="*/ 2531165 h 4230578"/>
                <a:gd name="connsiteX36" fmla="*/ 39756 w 3180521"/>
                <a:gd name="connsiteY36" fmla="*/ 2570921 h 4230578"/>
                <a:gd name="connsiteX37" fmla="*/ 119269 w 3180521"/>
                <a:gd name="connsiteY37" fmla="*/ 2663687 h 4230578"/>
                <a:gd name="connsiteX38" fmla="*/ 159026 w 3180521"/>
                <a:gd name="connsiteY38" fmla="*/ 2690191 h 4230578"/>
                <a:gd name="connsiteX39" fmla="*/ 238539 w 3180521"/>
                <a:gd name="connsiteY39" fmla="*/ 2782956 h 4230578"/>
                <a:gd name="connsiteX40" fmla="*/ 304800 w 3180521"/>
                <a:gd name="connsiteY40" fmla="*/ 2835965 h 4230578"/>
                <a:gd name="connsiteX41" fmla="*/ 410817 w 3180521"/>
                <a:gd name="connsiteY41" fmla="*/ 2928730 h 4230578"/>
                <a:gd name="connsiteX42" fmla="*/ 463826 w 3180521"/>
                <a:gd name="connsiteY42" fmla="*/ 2981739 h 4230578"/>
                <a:gd name="connsiteX43" fmla="*/ 543339 w 3180521"/>
                <a:gd name="connsiteY43" fmla="*/ 3008243 h 4230578"/>
                <a:gd name="connsiteX44" fmla="*/ 609600 w 3180521"/>
                <a:gd name="connsiteY44" fmla="*/ 3048000 h 4230578"/>
                <a:gd name="connsiteX45" fmla="*/ 596347 w 3180521"/>
                <a:gd name="connsiteY45" fmla="*/ 3193774 h 4230578"/>
                <a:gd name="connsiteX46" fmla="*/ 569843 w 3180521"/>
                <a:gd name="connsiteY46" fmla="*/ 3273287 h 4230578"/>
                <a:gd name="connsiteX47" fmla="*/ 583095 w 3180521"/>
                <a:gd name="connsiteY47" fmla="*/ 3525078 h 4230578"/>
                <a:gd name="connsiteX48" fmla="*/ 596347 w 3180521"/>
                <a:gd name="connsiteY48" fmla="*/ 3564834 h 4230578"/>
                <a:gd name="connsiteX49" fmla="*/ 622852 w 3180521"/>
                <a:gd name="connsiteY49" fmla="*/ 3591339 h 4230578"/>
                <a:gd name="connsiteX50" fmla="*/ 728869 w 3180521"/>
                <a:gd name="connsiteY50" fmla="*/ 3723861 h 4230578"/>
                <a:gd name="connsiteX51" fmla="*/ 781878 w 3180521"/>
                <a:gd name="connsiteY51" fmla="*/ 3776869 h 4230578"/>
                <a:gd name="connsiteX52" fmla="*/ 848139 w 3180521"/>
                <a:gd name="connsiteY52" fmla="*/ 3856382 h 4230578"/>
                <a:gd name="connsiteX53" fmla="*/ 887895 w 3180521"/>
                <a:gd name="connsiteY53" fmla="*/ 3882887 h 4230578"/>
                <a:gd name="connsiteX54" fmla="*/ 954156 w 3180521"/>
                <a:gd name="connsiteY54" fmla="*/ 3935895 h 4230578"/>
                <a:gd name="connsiteX55" fmla="*/ 1007165 w 3180521"/>
                <a:gd name="connsiteY55" fmla="*/ 3962400 h 4230578"/>
                <a:gd name="connsiteX56" fmla="*/ 1086678 w 3180521"/>
                <a:gd name="connsiteY56" fmla="*/ 4015408 h 4230578"/>
                <a:gd name="connsiteX57" fmla="*/ 1166191 w 3180521"/>
                <a:gd name="connsiteY57" fmla="*/ 4041913 h 4230578"/>
                <a:gd name="connsiteX58" fmla="*/ 1219200 w 3180521"/>
                <a:gd name="connsiteY58" fmla="*/ 4055165 h 4230578"/>
                <a:gd name="connsiteX59" fmla="*/ 1351721 w 3180521"/>
                <a:gd name="connsiteY59" fmla="*/ 4094921 h 4230578"/>
                <a:gd name="connsiteX60" fmla="*/ 1391478 w 3180521"/>
                <a:gd name="connsiteY60" fmla="*/ 4121426 h 4230578"/>
                <a:gd name="connsiteX61" fmla="*/ 1444487 w 3180521"/>
                <a:gd name="connsiteY61" fmla="*/ 4147930 h 4230578"/>
                <a:gd name="connsiteX62" fmla="*/ 1524000 w 3180521"/>
                <a:gd name="connsiteY62" fmla="*/ 4200939 h 4230578"/>
                <a:gd name="connsiteX63" fmla="*/ 1616765 w 3180521"/>
                <a:gd name="connsiteY63" fmla="*/ 4214191 h 4230578"/>
                <a:gd name="connsiteX64" fmla="*/ 1669773 w 3180521"/>
                <a:gd name="connsiteY64" fmla="*/ 4147930 h 4230578"/>
                <a:gd name="connsiteX65" fmla="*/ 1762539 w 3180521"/>
                <a:gd name="connsiteY65" fmla="*/ 4055165 h 4230578"/>
                <a:gd name="connsiteX66" fmla="*/ 1789043 w 3180521"/>
                <a:gd name="connsiteY66" fmla="*/ 4015408 h 4230578"/>
                <a:gd name="connsiteX67" fmla="*/ 1842052 w 3180521"/>
                <a:gd name="connsiteY67" fmla="*/ 3975652 h 4230578"/>
                <a:gd name="connsiteX68" fmla="*/ 1921565 w 3180521"/>
                <a:gd name="connsiteY68" fmla="*/ 3869634 h 4230578"/>
                <a:gd name="connsiteX69" fmla="*/ 1961321 w 3180521"/>
                <a:gd name="connsiteY69" fmla="*/ 3816626 h 4230578"/>
                <a:gd name="connsiteX70" fmla="*/ 2040834 w 3180521"/>
                <a:gd name="connsiteY70" fmla="*/ 3697356 h 4230578"/>
                <a:gd name="connsiteX71" fmla="*/ 2067339 w 3180521"/>
                <a:gd name="connsiteY71" fmla="*/ 3657600 h 4230578"/>
                <a:gd name="connsiteX72" fmla="*/ 2107095 w 3180521"/>
                <a:gd name="connsiteY72" fmla="*/ 3578087 h 4230578"/>
                <a:gd name="connsiteX73" fmla="*/ 2120347 w 3180521"/>
                <a:gd name="connsiteY73" fmla="*/ 3538330 h 4230578"/>
                <a:gd name="connsiteX74" fmla="*/ 2146852 w 3180521"/>
                <a:gd name="connsiteY74" fmla="*/ 3511826 h 4230578"/>
                <a:gd name="connsiteX75" fmla="*/ 2226365 w 3180521"/>
                <a:gd name="connsiteY75" fmla="*/ 3472069 h 4230578"/>
                <a:gd name="connsiteX76" fmla="*/ 2266121 w 3180521"/>
                <a:gd name="connsiteY76" fmla="*/ 3485321 h 4230578"/>
                <a:gd name="connsiteX77" fmla="*/ 2305878 w 3180521"/>
                <a:gd name="connsiteY77" fmla="*/ 3458817 h 4230578"/>
                <a:gd name="connsiteX78" fmla="*/ 2411895 w 3180521"/>
                <a:gd name="connsiteY78" fmla="*/ 3352800 h 4230578"/>
                <a:gd name="connsiteX79" fmla="*/ 2478156 w 3180521"/>
                <a:gd name="connsiteY79" fmla="*/ 3260034 h 4230578"/>
                <a:gd name="connsiteX80" fmla="*/ 2531165 w 3180521"/>
                <a:gd name="connsiteY80" fmla="*/ 3207026 h 4230578"/>
                <a:gd name="connsiteX81" fmla="*/ 2610678 w 3180521"/>
                <a:gd name="connsiteY81" fmla="*/ 3101008 h 4230578"/>
                <a:gd name="connsiteX82" fmla="*/ 2650434 w 3180521"/>
                <a:gd name="connsiteY82" fmla="*/ 3048000 h 4230578"/>
                <a:gd name="connsiteX83" fmla="*/ 2690191 w 3180521"/>
                <a:gd name="connsiteY83" fmla="*/ 2994991 h 4230578"/>
                <a:gd name="connsiteX84" fmla="*/ 2729947 w 3180521"/>
                <a:gd name="connsiteY84" fmla="*/ 2955234 h 4230578"/>
                <a:gd name="connsiteX85" fmla="*/ 2796208 w 3180521"/>
                <a:gd name="connsiteY85" fmla="*/ 2849217 h 4230578"/>
                <a:gd name="connsiteX86" fmla="*/ 2875721 w 3180521"/>
                <a:gd name="connsiteY86" fmla="*/ 2703443 h 4230578"/>
                <a:gd name="connsiteX87" fmla="*/ 2902226 w 3180521"/>
                <a:gd name="connsiteY87" fmla="*/ 2623930 h 4230578"/>
                <a:gd name="connsiteX88" fmla="*/ 2955234 w 3180521"/>
                <a:gd name="connsiteY88" fmla="*/ 2332382 h 4230578"/>
                <a:gd name="connsiteX89" fmla="*/ 2994991 w 3180521"/>
                <a:gd name="connsiteY89" fmla="*/ 2173356 h 4230578"/>
                <a:gd name="connsiteX90" fmla="*/ 3021495 w 3180521"/>
                <a:gd name="connsiteY90" fmla="*/ 2067339 h 4230578"/>
                <a:gd name="connsiteX91" fmla="*/ 3061252 w 3180521"/>
                <a:gd name="connsiteY91" fmla="*/ 1881808 h 4230578"/>
                <a:gd name="connsiteX92" fmla="*/ 3074504 w 3180521"/>
                <a:gd name="connsiteY92" fmla="*/ 1802295 h 4230578"/>
                <a:gd name="connsiteX93" fmla="*/ 3087756 w 3180521"/>
                <a:gd name="connsiteY93" fmla="*/ 1749287 h 4230578"/>
                <a:gd name="connsiteX94" fmla="*/ 3101008 w 3180521"/>
                <a:gd name="connsiteY94" fmla="*/ 1669774 h 4230578"/>
                <a:gd name="connsiteX95" fmla="*/ 3114260 w 3180521"/>
                <a:gd name="connsiteY95" fmla="*/ 1166191 h 4230578"/>
                <a:gd name="connsiteX96" fmla="*/ 3140765 w 3180521"/>
                <a:gd name="connsiteY96" fmla="*/ 1033669 h 4230578"/>
                <a:gd name="connsiteX97" fmla="*/ 3180521 w 3180521"/>
                <a:gd name="connsiteY97" fmla="*/ 821634 h 4230578"/>
                <a:gd name="connsiteX98" fmla="*/ 3167269 w 3180521"/>
                <a:gd name="connsiteY98" fmla="*/ 636104 h 4230578"/>
                <a:gd name="connsiteX99" fmla="*/ 3114260 w 3180521"/>
                <a:gd name="connsiteY99" fmla="*/ 556591 h 4230578"/>
                <a:gd name="connsiteX100" fmla="*/ 3048000 w 3180521"/>
                <a:gd name="connsiteY100" fmla="*/ 463826 h 4230578"/>
                <a:gd name="connsiteX101" fmla="*/ 2994991 w 3180521"/>
                <a:gd name="connsiteY101" fmla="*/ 384313 h 4230578"/>
                <a:gd name="connsiteX102" fmla="*/ 2941982 w 3180521"/>
                <a:gd name="connsiteY102" fmla="*/ 318052 h 4230578"/>
                <a:gd name="connsiteX103" fmla="*/ 2915478 w 3180521"/>
                <a:gd name="connsiteY103" fmla="*/ 278295 h 4230578"/>
                <a:gd name="connsiteX104" fmla="*/ 2822713 w 3180521"/>
                <a:gd name="connsiteY104" fmla="*/ 265043 h 4230578"/>
                <a:gd name="connsiteX105" fmla="*/ 2756452 w 3180521"/>
                <a:gd name="connsiteY105" fmla="*/ 251791 h 4230578"/>
                <a:gd name="connsiteX106" fmla="*/ 2716695 w 3180521"/>
                <a:gd name="connsiteY106" fmla="*/ 238539 h 4230578"/>
                <a:gd name="connsiteX107" fmla="*/ 2663687 w 3180521"/>
                <a:gd name="connsiteY107" fmla="*/ 225287 h 4230578"/>
                <a:gd name="connsiteX108" fmla="*/ 2584173 w 3180521"/>
                <a:gd name="connsiteY108" fmla="*/ 198782 h 4230578"/>
                <a:gd name="connsiteX109" fmla="*/ 2504660 w 3180521"/>
                <a:gd name="connsiteY109" fmla="*/ 185530 h 4230578"/>
                <a:gd name="connsiteX110" fmla="*/ 2411895 w 3180521"/>
                <a:gd name="connsiteY110" fmla="*/ 159026 h 4230578"/>
                <a:gd name="connsiteX111" fmla="*/ 2345634 w 3180521"/>
                <a:gd name="connsiteY111" fmla="*/ 106017 h 4230578"/>
                <a:gd name="connsiteX112" fmla="*/ 2305878 w 3180521"/>
                <a:gd name="connsiteY112" fmla="*/ 66261 h 4230578"/>
                <a:gd name="connsiteX113" fmla="*/ 2107095 w 3180521"/>
                <a:gd name="connsiteY113" fmla="*/ 26504 h 4230578"/>
                <a:gd name="connsiteX114" fmla="*/ 1855304 w 3180521"/>
                <a:gd name="connsiteY114" fmla="*/ 0 h 4230578"/>
                <a:gd name="connsiteX115" fmla="*/ 1179443 w 3180521"/>
                <a:gd name="connsiteY115" fmla="*/ 39756 h 4230578"/>
                <a:gd name="connsiteX116" fmla="*/ 1152939 w 3180521"/>
                <a:gd name="connsiteY116" fmla="*/ 53008 h 4230578"/>
                <a:gd name="connsiteX0-1" fmla="*/ 1311965 w 3180521"/>
                <a:gd name="connsiteY0-2" fmla="*/ 39756 h 4230578"/>
                <a:gd name="connsiteX1-3" fmla="*/ 1245704 w 3180521"/>
                <a:gd name="connsiteY1-4" fmla="*/ 53008 h 4230578"/>
                <a:gd name="connsiteX2-5" fmla="*/ 1073426 w 3180521"/>
                <a:gd name="connsiteY2-6" fmla="*/ 79513 h 4230578"/>
                <a:gd name="connsiteX3-7" fmla="*/ 1060173 w 3180521"/>
                <a:gd name="connsiteY3-8" fmla="*/ 119269 h 4230578"/>
                <a:gd name="connsiteX4-9" fmla="*/ 1020417 w 3180521"/>
                <a:gd name="connsiteY4-10" fmla="*/ 132521 h 4230578"/>
                <a:gd name="connsiteX5-11" fmla="*/ 901147 w 3180521"/>
                <a:gd name="connsiteY5-12" fmla="*/ 145774 h 4230578"/>
                <a:gd name="connsiteX6-13" fmla="*/ 821634 w 3180521"/>
                <a:gd name="connsiteY6-14" fmla="*/ 172278 h 4230578"/>
                <a:gd name="connsiteX7-15" fmla="*/ 781878 w 3180521"/>
                <a:gd name="connsiteY7-16" fmla="*/ 198782 h 4230578"/>
                <a:gd name="connsiteX8-17" fmla="*/ 755373 w 3180521"/>
                <a:gd name="connsiteY8-18" fmla="*/ 225287 h 4230578"/>
                <a:gd name="connsiteX9-19" fmla="*/ 715617 w 3180521"/>
                <a:gd name="connsiteY9-20" fmla="*/ 238539 h 4230578"/>
                <a:gd name="connsiteX10-21" fmla="*/ 649356 w 3180521"/>
                <a:gd name="connsiteY10-22" fmla="*/ 291547 h 4230578"/>
                <a:gd name="connsiteX11-23" fmla="*/ 596347 w 3180521"/>
                <a:gd name="connsiteY11-24" fmla="*/ 344556 h 4230578"/>
                <a:gd name="connsiteX12-25" fmla="*/ 569843 w 3180521"/>
                <a:gd name="connsiteY12-26" fmla="*/ 371061 h 4230578"/>
                <a:gd name="connsiteX13-27" fmla="*/ 490330 w 3180521"/>
                <a:gd name="connsiteY13-28" fmla="*/ 463826 h 4230578"/>
                <a:gd name="connsiteX14-29" fmla="*/ 450573 w 3180521"/>
                <a:gd name="connsiteY14-30" fmla="*/ 490330 h 4230578"/>
                <a:gd name="connsiteX15-31" fmla="*/ 397565 w 3180521"/>
                <a:gd name="connsiteY15-32" fmla="*/ 503582 h 4230578"/>
                <a:gd name="connsiteX16-33" fmla="*/ 331304 w 3180521"/>
                <a:gd name="connsiteY16-34" fmla="*/ 569843 h 4230578"/>
                <a:gd name="connsiteX17-35" fmla="*/ 278295 w 3180521"/>
                <a:gd name="connsiteY17-36" fmla="*/ 636104 h 4230578"/>
                <a:gd name="connsiteX18-37" fmla="*/ 265043 w 3180521"/>
                <a:gd name="connsiteY18-38" fmla="*/ 675861 h 4230578"/>
                <a:gd name="connsiteX19-39" fmla="*/ 225287 w 3180521"/>
                <a:gd name="connsiteY19-40" fmla="*/ 702365 h 4230578"/>
                <a:gd name="connsiteX20-41" fmla="*/ 159026 w 3180521"/>
                <a:gd name="connsiteY20-42" fmla="*/ 742121 h 4230578"/>
                <a:gd name="connsiteX21-43" fmla="*/ 119269 w 3180521"/>
                <a:gd name="connsiteY21-44" fmla="*/ 821634 h 4230578"/>
                <a:gd name="connsiteX22-45" fmla="*/ 92765 w 3180521"/>
                <a:gd name="connsiteY22-46" fmla="*/ 901147 h 4230578"/>
                <a:gd name="connsiteX23-47" fmla="*/ 79513 w 3180521"/>
                <a:gd name="connsiteY23-48" fmla="*/ 940904 h 4230578"/>
                <a:gd name="connsiteX24-49" fmla="*/ 53008 w 3180521"/>
                <a:gd name="connsiteY24-50" fmla="*/ 980661 h 4230578"/>
                <a:gd name="connsiteX25-51" fmla="*/ 13252 w 3180521"/>
                <a:gd name="connsiteY25-52" fmla="*/ 1113182 h 4230578"/>
                <a:gd name="connsiteX26-53" fmla="*/ 26504 w 3180521"/>
                <a:gd name="connsiteY26-54" fmla="*/ 1232452 h 4230578"/>
                <a:gd name="connsiteX27-55" fmla="*/ 39756 w 3180521"/>
                <a:gd name="connsiteY27-56" fmla="*/ 1364974 h 4230578"/>
                <a:gd name="connsiteX28-57" fmla="*/ 53008 w 3180521"/>
                <a:gd name="connsiteY28-58" fmla="*/ 1404730 h 4230578"/>
                <a:gd name="connsiteX29-59" fmla="*/ 79513 w 3180521"/>
                <a:gd name="connsiteY29-60" fmla="*/ 1497495 h 4230578"/>
                <a:gd name="connsiteX30-61" fmla="*/ 66260 w 3180521"/>
                <a:gd name="connsiteY30-62" fmla="*/ 1630017 h 4230578"/>
                <a:gd name="connsiteX31-63" fmla="*/ 39756 w 3180521"/>
                <a:gd name="connsiteY31-64" fmla="*/ 1815547 h 4230578"/>
                <a:gd name="connsiteX32-65" fmla="*/ 26504 w 3180521"/>
                <a:gd name="connsiteY32-66" fmla="*/ 1895061 h 4230578"/>
                <a:gd name="connsiteX33-67" fmla="*/ 0 w 3180521"/>
                <a:gd name="connsiteY33-68" fmla="*/ 2173356 h 4230578"/>
                <a:gd name="connsiteX34-69" fmla="*/ 13252 w 3180521"/>
                <a:gd name="connsiteY34-70" fmla="*/ 2478156 h 4230578"/>
                <a:gd name="connsiteX35-71" fmla="*/ 26504 w 3180521"/>
                <a:gd name="connsiteY35-72" fmla="*/ 2531165 h 4230578"/>
                <a:gd name="connsiteX36-73" fmla="*/ 39756 w 3180521"/>
                <a:gd name="connsiteY36-74" fmla="*/ 2570921 h 4230578"/>
                <a:gd name="connsiteX37-75" fmla="*/ 119269 w 3180521"/>
                <a:gd name="connsiteY37-76" fmla="*/ 2663687 h 4230578"/>
                <a:gd name="connsiteX38-77" fmla="*/ 159026 w 3180521"/>
                <a:gd name="connsiteY38-78" fmla="*/ 2690191 h 4230578"/>
                <a:gd name="connsiteX39-79" fmla="*/ 238539 w 3180521"/>
                <a:gd name="connsiteY39-80" fmla="*/ 2782956 h 4230578"/>
                <a:gd name="connsiteX40-81" fmla="*/ 304800 w 3180521"/>
                <a:gd name="connsiteY40-82" fmla="*/ 2835965 h 4230578"/>
                <a:gd name="connsiteX41-83" fmla="*/ 410817 w 3180521"/>
                <a:gd name="connsiteY41-84" fmla="*/ 2928730 h 4230578"/>
                <a:gd name="connsiteX42-85" fmla="*/ 463826 w 3180521"/>
                <a:gd name="connsiteY42-86" fmla="*/ 2981739 h 4230578"/>
                <a:gd name="connsiteX43-87" fmla="*/ 543339 w 3180521"/>
                <a:gd name="connsiteY43-88" fmla="*/ 3008243 h 4230578"/>
                <a:gd name="connsiteX44-89" fmla="*/ 463826 w 3180521"/>
                <a:gd name="connsiteY44-90" fmla="*/ 3286539 h 4230578"/>
                <a:gd name="connsiteX45-91" fmla="*/ 596347 w 3180521"/>
                <a:gd name="connsiteY45-92" fmla="*/ 3193774 h 4230578"/>
                <a:gd name="connsiteX46-93" fmla="*/ 569843 w 3180521"/>
                <a:gd name="connsiteY46-94" fmla="*/ 3273287 h 4230578"/>
                <a:gd name="connsiteX47-95" fmla="*/ 583095 w 3180521"/>
                <a:gd name="connsiteY47-96" fmla="*/ 3525078 h 4230578"/>
                <a:gd name="connsiteX48-97" fmla="*/ 596347 w 3180521"/>
                <a:gd name="connsiteY48-98" fmla="*/ 3564834 h 4230578"/>
                <a:gd name="connsiteX49-99" fmla="*/ 622852 w 3180521"/>
                <a:gd name="connsiteY49-100" fmla="*/ 3591339 h 4230578"/>
                <a:gd name="connsiteX50-101" fmla="*/ 728869 w 3180521"/>
                <a:gd name="connsiteY50-102" fmla="*/ 3723861 h 4230578"/>
                <a:gd name="connsiteX51-103" fmla="*/ 781878 w 3180521"/>
                <a:gd name="connsiteY51-104" fmla="*/ 3776869 h 4230578"/>
                <a:gd name="connsiteX52-105" fmla="*/ 848139 w 3180521"/>
                <a:gd name="connsiteY52-106" fmla="*/ 3856382 h 4230578"/>
                <a:gd name="connsiteX53-107" fmla="*/ 887895 w 3180521"/>
                <a:gd name="connsiteY53-108" fmla="*/ 3882887 h 4230578"/>
                <a:gd name="connsiteX54-109" fmla="*/ 954156 w 3180521"/>
                <a:gd name="connsiteY54-110" fmla="*/ 3935895 h 4230578"/>
                <a:gd name="connsiteX55-111" fmla="*/ 1007165 w 3180521"/>
                <a:gd name="connsiteY55-112" fmla="*/ 3962400 h 4230578"/>
                <a:gd name="connsiteX56-113" fmla="*/ 1086678 w 3180521"/>
                <a:gd name="connsiteY56-114" fmla="*/ 4015408 h 4230578"/>
                <a:gd name="connsiteX57-115" fmla="*/ 1166191 w 3180521"/>
                <a:gd name="connsiteY57-116" fmla="*/ 4041913 h 4230578"/>
                <a:gd name="connsiteX58-117" fmla="*/ 1219200 w 3180521"/>
                <a:gd name="connsiteY58-118" fmla="*/ 4055165 h 4230578"/>
                <a:gd name="connsiteX59-119" fmla="*/ 1351721 w 3180521"/>
                <a:gd name="connsiteY59-120" fmla="*/ 4094921 h 4230578"/>
                <a:gd name="connsiteX60-121" fmla="*/ 1391478 w 3180521"/>
                <a:gd name="connsiteY60-122" fmla="*/ 4121426 h 4230578"/>
                <a:gd name="connsiteX61-123" fmla="*/ 1444487 w 3180521"/>
                <a:gd name="connsiteY61-124" fmla="*/ 4147930 h 4230578"/>
                <a:gd name="connsiteX62-125" fmla="*/ 1524000 w 3180521"/>
                <a:gd name="connsiteY62-126" fmla="*/ 4200939 h 4230578"/>
                <a:gd name="connsiteX63-127" fmla="*/ 1616765 w 3180521"/>
                <a:gd name="connsiteY63-128" fmla="*/ 4214191 h 4230578"/>
                <a:gd name="connsiteX64-129" fmla="*/ 1669773 w 3180521"/>
                <a:gd name="connsiteY64-130" fmla="*/ 4147930 h 4230578"/>
                <a:gd name="connsiteX65-131" fmla="*/ 1762539 w 3180521"/>
                <a:gd name="connsiteY65-132" fmla="*/ 4055165 h 4230578"/>
                <a:gd name="connsiteX66-133" fmla="*/ 1789043 w 3180521"/>
                <a:gd name="connsiteY66-134" fmla="*/ 4015408 h 4230578"/>
                <a:gd name="connsiteX67-135" fmla="*/ 1842052 w 3180521"/>
                <a:gd name="connsiteY67-136" fmla="*/ 3975652 h 4230578"/>
                <a:gd name="connsiteX68-137" fmla="*/ 1921565 w 3180521"/>
                <a:gd name="connsiteY68-138" fmla="*/ 3869634 h 4230578"/>
                <a:gd name="connsiteX69-139" fmla="*/ 1961321 w 3180521"/>
                <a:gd name="connsiteY69-140" fmla="*/ 3816626 h 4230578"/>
                <a:gd name="connsiteX70-141" fmla="*/ 2040834 w 3180521"/>
                <a:gd name="connsiteY70-142" fmla="*/ 3697356 h 4230578"/>
                <a:gd name="connsiteX71-143" fmla="*/ 2067339 w 3180521"/>
                <a:gd name="connsiteY71-144" fmla="*/ 3657600 h 4230578"/>
                <a:gd name="connsiteX72-145" fmla="*/ 2107095 w 3180521"/>
                <a:gd name="connsiteY72-146" fmla="*/ 3578087 h 4230578"/>
                <a:gd name="connsiteX73-147" fmla="*/ 2120347 w 3180521"/>
                <a:gd name="connsiteY73-148" fmla="*/ 3538330 h 4230578"/>
                <a:gd name="connsiteX74-149" fmla="*/ 2146852 w 3180521"/>
                <a:gd name="connsiteY74-150" fmla="*/ 3511826 h 4230578"/>
                <a:gd name="connsiteX75-151" fmla="*/ 2226365 w 3180521"/>
                <a:gd name="connsiteY75-152" fmla="*/ 3472069 h 4230578"/>
                <a:gd name="connsiteX76-153" fmla="*/ 2266121 w 3180521"/>
                <a:gd name="connsiteY76-154" fmla="*/ 3485321 h 4230578"/>
                <a:gd name="connsiteX77-155" fmla="*/ 2305878 w 3180521"/>
                <a:gd name="connsiteY77-156" fmla="*/ 3458817 h 4230578"/>
                <a:gd name="connsiteX78-157" fmla="*/ 2411895 w 3180521"/>
                <a:gd name="connsiteY78-158" fmla="*/ 3352800 h 4230578"/>
                <a:gd name="connsiteX79-159" fmla="*/ 2478156 w 3180521"/>
                <a:gd name="connsiteY79-160" fmla="*/ 3260034 h 4230578"/>
                <a:gd name="connsiteX80-161" fmla="*/ 2531165 w 3180521"/>
                <a:gd name="connsiteY80-162" fmla="*/ 3207026 h 4230578"/>
                <a:gd name="connsiteX81-163" fmla="*/ 2610678 w 3180521"/>
                <a:gd name="connsiteY81-164" fmla="*/ 3101008 h 4230578"/>
                <a:gd name="connsiteX82-165" fmla="*/ 2650434 w 3180521"/>
                <a:gd name="connsiteY82-166" fmla="*/ 3048000 h 4230578"/>
                <a:gd name="connsiteX83-167" fmla="*/ 2690191 w 3180521"/>
                <a:gd name="connsiteY83-168" fmla="*/ 2994991 h 4230578"/>
                <a:gd name="connsiteX84-169" fmla="*/ 2729947 w 3180521"/>
                <a:gd name="connsiteY84-170" fmla="*/ 2955234 h 4230578"/>
                <a:gd name="connsiteX85-171" fmla="*/ 2796208 w 3180521"/>
                <a:gd name="connsiteY85-172" fmla="*/ 2849217 h 4230578"/>
                <a:gd name="connsiteX86-173" fmla="*/ 2875721 w 3180521"/>
                <a:gd name="connsiteY86-174" fmla="*/ 2703443 h 4230578"/>
                <a:gd name="connsiteX87-175" fmla="*/ 2902226 w 3180521"/>
                <a:gd name="connsiteY87-176" fmla="*/ 2623930 h 4230578"/>
                <a:gd name="connsiteX88-177" fmla="*/ 2955234 w 3180521"/>
                <a:gd name="connsiteY88-178" fmla="*/ 2332382 h 4230578"/>
                <a:gd name="connsiteX89-179" fmla="*/ 2994991 w 3180521"/>
                <a:gd name="connsiteY89-180" fmla="*/ 2173356 h 4230578"/>
                <a:gd name="connsiteX90-181" fmla="*/ 3021495 w 3180521"/>
                <a:gd name="connsiteY90-182" fmla="*/ 2067339 h 4230578"/>
                <a:gd name="connsiteX91-183" fmla="*/ 3061252 w 3180521"/>
                <a:gd name="connsiteY91-184" fmla="*/ 1881808 h 4230578"/>
                <a:gd name="connsiteX92-185" fmla="*/ 3074504 w 3180521"/>
                <a:gd name="connsiteY92-186" fmla="*/ 1802295 h 4230578"/>
                <a:gd name="connsiteX93-187" fmla="*/ 3087756 w 3180521"/>
                <a:gd name="connsiteY93-188" fmla="*/ 1749287 h 4230578"/>
                <a:gd name="connsiteX94-189" fmla="*/ 3101008 w 3180521"/>
                <a:gd name="connsiteY94-190" fmla="*/ 1669774 h 4230578"/>
                <a:gd name="connsiteX95-191" fmla="*/ 3114260 w 3180521"/>
                <a:gd name="connsiteY95-192" fmla="*/ 1166191 h 4230578"/>
                <a:gd name="connsiteX96-193" fmla="*/ 3140765 w 3180521"/>
                <a:gd name="connsiteY96-194" fmla="*/ 1033669 h 4230578"/>
                <a:gd name="connsiteX97-195" fmla="*/ 3180521 w 3180521"/>
                <a:gd name="connsiteY97-196" fmla="*/ 821634 h 4230578"/>
                <a:gd name="connsiteX98-197" fmla="*/ 3167269 w 3180521"/>
                <a:gd name="connsiteY98-198" fmla="*/ 636104 h 4230578"/>
                <a:gd name="connsiteX99-199" fmla="*/ 3114260 w 3180521"/>
                <a:gd name="connsiteY99-200" fmla="*/ 556591 h 4230578"/>
                <a:gd name="connsiteX100-201" fmla="*/ 3048000 w 3180521"/>
                <a:gd name="connsiteY100-202" fmla="*/ 463826 h 4230578"/>
                <a:gd name="connsiteX101-203" fmla="*/ 2994991 w 3180521"/>
                <a:gd name="connsiteY101-204" fmla="*/ 384313 h 4230578"/>
                <a:gd name="connsiteX102-205" fmla="*/ 2941982 w 3180521"/>
                <a:gd name="connsiteY102-206" fmla="*/ 318052 h 4230578"/>
                <a:gd name="connsiteX103-207" fmla="*/ 2915478 w 3180521"/>
                <a:gd name="connsiteY103-208" fmla="*/ 278295 h 4230578"/>
                <a:gd name="connsiteX104-209" fmla="*/ 2822713 w 3180521"/>
                <a:gd name="connsiteY104-210" fmla="*/ 265043 h 4230578"/>
                <a:gd name="connsiteX105-211" fmla="*/ 2756452 w 3180521"/>
                <a:gd name="connsiteY105-212" fmla="*/ 251791 h 4230578"/>
                <a:gd name="connsiteX106-213" fmla="*/ 2716695 w 3180521"/>
                <a:gd name="connsiteY106-214" fmla="*/ 238539 h 4230578"/>
                <a:gd name="connsiteX107-215" fmla="*/ 2663687 w 3180521"/>
                <a:gd name="connsiteY107-216" fmla="*/ 225287 h 4230578"/>
                <a:gd name="connsiteX108-217" fmla="*/ 2584173 w 3180521"/>
                <a:gd name="connsiteY108-218" fmla="*/ 198782 h 4230578"/>
                <a:gd name="connsiteX109-219" fmla="*/ 2504660 w 3180521"/>
                <a:gd name="connsiteY109-220" fmla="*/ 185530 h 4230578"/>
                <a:gd name="connsiteX110-221" fmla="*/ 2411895 w 3180521"/>
                <a:gd name="connsiteY110-222" fmla="*/ 159026 h 4230578"/>
                <a:gd name="connsiteX111-223" fmla="*/ 2345634 w 3180521"/>
                <a:gd name="connsiteY111-224" fmla="*/ 106017 h 4230578"/>
                <a:gd name="connsiteX112-225" fmla="*/ 2305878 w 3180521"/>
                <a:gd name="connsiteY112-226" fmla="*/ 66261 h 4230578"/>
                <a:gd name="connsiteX113-227" fmla="*/ 2107095 w 3180521"/>
                <a:gd name="connsiteY113-228" fmla="*/ 26504 h 4230578"/>
                <a:gd name="connsiteX114-229" fmla="*/ 1855304 w 3180521"/>
                <a:gd name="connsiteY114-230" fmla="*/ 0 h 4230578"/>
                <a:gd name="connsiteX115-231" fmla="*/ 1179443 w 3180521"/>
                <a:gd name="connsiteY115-232" fmla="*/ 39756 h 4230578"/>
                <a:gd name="connsiteX116-233" fmla="*/ 1152939 w 3180521"/>
                <a:gd name="connsiteY116-234" fmla="*/ 53008 h 4230578"/>
                <a:gd name="connsiteX0-235" fmla="*/ 1311965 w 3180521"/>
                <a:gd name="connsiteY0-236" fmla="*/ 39756 h 4230578"/>
                <a:gd name="connsiteX1-237" fmla="*/ 1245704 w 3180521"/>
                <a:gd name="connsiteY1-238" fmla="*/ 53008 h 4230578"/>
                <a:gd name="connsiteX2-239" fmla="*/ 1073426 w 3180521"/>
                <a:gd name="connsiteY2-240" fmla="*/ 79513 h 4230578"/>
                <a:gd name="connsiteX3-241" fmla="*/ 1060173 w 3180521"/>
                <a:gd name="connsiteY3-242" fmla="*/ 119269 h 4230578"/>
                <a:gd name="connsiteX4-243" fmla="*/ 1020417 w 3180521"/>
                <a:gd name="connsiteY4-244" fmla="*/ 132521 h 4230578"/>
                <a:gd name="connsiteX5-245" fmla="*/ 901147 w 3180521"/>
                <a:gd name="connsiteY5-246" fmla="*/ 145774 h 4230578"/>
                <a:gd name="connsiteX6-247" fmla="*/ 821634 w 3180521"/>
                <a:gd name="connsiteY6-248" fmla="*/ 172278 h 4230578"/>
                <a:gd name="connsiteX7-249" fmla="*/ 781878 w 3180521"/>
                <a:gd name="connsiteY7-250" fmla="*/ 198782 h 4230578"/>
                <a:gd name="connsiteX8-251" fmla="*/ 755373 w 3180521"/>
                <a:gd name="connsiteY8-252" fmla="*/ 225287 h 4230578"/>
                <a:gd name="connsiteX9-253" fmla="*/ 715617 w 3180521"/>
                <a:gd name="connsiteY9-254" fmla="*/ 238539 h 4230578"/>
                <a:gd name="connsiteX10-255" fmla="*/ 649356 w 3180521"/>
                <a:gd name="connsiteY10-256" fmla="*/ 291547 h 4230578"/>
                <a:gd name="connsiteX11-257" fmla="*/ 596347 w 3180521"/>
                <a:gd name="connsiteY11-258" fmla="*/ 344556 h 4230578"/>
                <a:gd name="connsiteX12-259" fmla="*/ 569843 w 3180521"/>
                <a:gd name="connsiteY12-260" fmla="*/ 371061 h 4230578"/>
                <a:gd name="connsiteX13-261" fmla="*/ 490330 w 3180521"/>
                <a:gd name="connsiteY13-262" fmla="*/ 463826 h 4230578"/>
                <a:gd name="connsiteX14-263" fmla="*/ 450573 w 3180521"/>
                <a:gd name="connsiteY14-264" fmla="*/ 490330 h 4230578"/>
                <a:gd name="connsiteX15-265" fmla="*/ 397565 w 3180521"/>
                <a:gd name="connsiteY15-266" fmla="*/ 503582 h 4230578"/>
                <a:gd name="connsiteX16-267" fmla="*/ 331304 w 3180521"/>
                <a:gd name="connsiteY16-268" fmla="*/ 569843 h 4230578"/>
                <a:gd name="connsiteX17-269" fmla="*/ 278295 w 3180521"/>
                <a:gd name="connsiteY17-270" fmla="*/ 636104 h 4230578"/>
                <a:gd name="connsiteX18-271" fmla="*/ 265043 w 3180521"/>
                <a:gd name="connsiteY18-272" fmla="*/ 675861 h 4230578"/>
                <a:gd name="connsiteX19-273" fmla="*/ 225287 w 3180521"/>
                <a:gd name="connsiteY19-274" fmla="*/ 702365 h 4230578"/>
                <a:gd name="connsiteX20-275" fmla="*/ 159026 w 3180521"/>
                <a:gd name="connsiteY20-276" fmla="*/ 742121 h 4230578"/>
                <a:gd name="connsiteX21-277" fmla="*/ 119269 w 3180521"/>
                <a:gd name="connsiteY21-278" fmla="*/ 821634 h 4230578"/>
                <a:gd name="connsiteX22-279" fmla="*/ 92765 w 3180521"/>
                <a:gd name="connsiteY22-280" fmla="*/ 901147 h 4230578"/>
                <a:gd name="connsiteX23-281" fmla="*/ 79513 w 3180521"/>
                <a:gd name="connsiteY23-282" fmla="*/ 940904 h 4230578"/>
                <a:gd name="connsiteX24-283" fmla="*/ 53008 w 3180521"/>
                <a:gd name="connsiteY24-284" fmla="*/ 980661 h 4230578"/>
                <a:gd name="connsiteX25-285" fmla="*/ 13252 w 3180521"/>
                <a:gd name="connsiteY25-286" fmla="*/ 1113182 h 4230578"/>
                <a:gd name="connsiteX26-287" fmla="*/ 26504 w 3180521"/>
                <a:gd name="connsiteY26-288" fmla="*/ 1232452 h 4230578"/>
                <a:gd name="connsiteX27-289" fmla="*/ 39756 w 3180521"/>
                <a:gd name="connsiteY27-290" fmla="*/ 1364974 h 4230578"/>
                <a:gd name="connsiteX28-291" fmla="*/ 53008 w 3180521"/>
                <a:gd name="connsiteY28-292" fmla="*/ 1404730 h 4230578"/>
                <a:gd name="connsiteX29-293" fmla="*/ 79513 w 3180521"/>
                <a:gd name="connsiteY29-294" fmla="*/ 1497495 h 4230578"/>
                <a:gd name="connsiteX30-295" fmla="*/ 66260 w 3180521"/>
                <a:gd name="connsiteY30-296" fmla="*/ 1630017 h 4230578"/>
                <a:gd name="connsiteX31-297" fmla="*/ 39756 w 3180521"/>
                <a:gd name="connsiteY31-298" fmla="*/ 1815547 h 4230578"/>
                <a:gd name="connsiteX32-299" fmla="*/ 26504 w 3180521"/>
                <a:gd name="connsiteY32-300" fmla="*/ 1895061 h 4230578"/>
                <a:gd name="connsiteX33-301" fmla="*/ 0 w 3180521"/>
                <a:gd name="connsiteY33-302" fmla="*/ 2173356 h 4230578"/>
                <a:gd name="connsiteX34-303" fmla="*/ 13252 w 3180521"/>
                <a:gd name="connsiteY34-304" fmla="*/ 2478156 h 4230578"/>
                <a:gd name="connsiteX35-305" fmla="*/ 26504 w 3180521"/>
                <a:gd name="connsiteY35-306" fmla="*/ 2531165 h 4230578"/>
                <a:gd name="connsiteX36-307" fmla="*/ 39756 w 3180521"/>
                <a:gd name="connsiteY36-308" fmla="*/ 2570921 h 4230578"/>
                <a:gd name="connsiteX37-309" fmla="*/ 119269 w 3180521"/>
                <a:gd name="connsiteY37-310" fmla="*/ 2663687 h 4230578"/>
                <a:gd name="connsiteX38-311" fmla="*/ 159026 w 3180521"/>
                <a:gd name="connsiteY38-312" fmla="*/ 2690191 h 4230578"/>
                <a:gd name="connsiteX39-313" fmla="*/ 238539 w 3180521"/>
                <a:gd name="connsiteY39-314" fmla="*/ 2782956 h 4230578"/>
                <a:gd name="connsiteX40-315" fmla="*/ 304800 w 3180521"/>
                <a:gd name="connsiteY40-316" fmla="*/ 2835965 h 4230578"/>
                <a:gd name="connsiteX41-317" fmla="*/ 410817 w 3180521"/>
                <a:gd name="connsiteY41-318" fmla="*/ 2928730 h 4230578"/>
                <a:gd name="connsiteX42-319" fmla="*/ 318052 w 3180521"/>
                <a:gd name="connsiteY42-320" fmla="*/ 3180522 h 4230578"/>
                <a:gd name="connsiteX43-321" fmla="*/ 543339 w 3180521"/>
                <a:gd name="connsiteY43-322" fmla="*/ 3008243 h 4230578"/>
                <a:gd name="connsiteX44-323" fmla="*/ 463826 w 3180521"/>
                <a:gd name="connsiteY44-324" fmla="*/ 3286539 h 4230578"/>
                <a:gd name="connsiteX45-325" fmla="*/ 596347 w 3180521"/>
                <a:gd name="connsiteY45-326" fmla="*/ 3193774 h 4230578"/>
                <a:gd name="connsiteX46-327" fmla="*/ 569843 w 3180521"/>
                <a:gd name="connsiteY46-328" fmla="*/ 3273287 h 4230578"/>
                <a:gd name="connsiteX47-329" fmla="*/ 583095 w 3180521"/>
                <a:gd name="connsiteY47-330" fmla="*/ 3525078 h 4230578"/>
                <a:gd name="connsiteX48-331" fmla="*/ 596347 w 3180521"/>
                <a:gd name="connsiteY48-332" fmla="*/ 3564834 h 4230578"/>
                <a:gd name="connsiteX49-333" fmla="*/ 622852 w 3180521"/>
                <a:gd name="connsiteY49-334" fmla="*/ 3591339 h 4230578"/>
                <a:gd name="connsiteX50-335" fmla="*/ 728869 w 3180521"/>
                <a:gd name="connsiteY50-336" fmla="*/ 3723861 h 4230578"/>
                <a:gd name="connsiteX51-337" fmla="*/ 781878 w 3180521"/>
                <a:gd name="connsiteY51-338" fmla="*/ 3776869 h 4230578"/>
                <a:gd name="connsiteX52-339" fmla="*/ 848139 w 3180521"/>
                <a:gd name="connsiteY52-340" fmla="*/ 3856382 h 4230578"/>
                <a:gd name="connsiteX53-341" fmla="*/ 887895 w 3180521"/>
                <a:gd name="connsiteY53-342" fmla="*/ 3882887 h 4230578"/>
                <a:gd name="connsiteX54-343" fmla="*/ 954156 w 3180521"/>
                <a:gd name="connsiteY54-344" fmla="*/ 3935895 h 4230578"/>
                <a:gd name="connsiteX55-345" fmla="*/ 1007165 w 3180521"/>
                <a:gd name="connsiteY55-346" fmla="*/ 3962400 h 4230578"/>
                <a:gd name="connsiteX56-347" fmla="*/ 1086678 w 3180521"/>
                <a:gd name="connsiteY56-348" fmla="*/ 4015408 h 4230578"/>
                <a:gd name="connsiteX57-349" fmla="*/ 1166191 w 3180521"/>
                <a:gd name="connsiteY57-350" fmla="*/ 4041913 h 4230578"/>
                <a:gd name="connsiteX58-351" fmla="*/ 1219200 w 3180521"/>
                <a:gd name="connsiteY58-352" fmla="*/ 4055165 h 4230578"/>
                <a:gd name="connsiteX59-353" fmla="*/ 1351721 w 3180521"/>
                <a:gd name="connsiteY59-354" fmla="*/ 4094921 h 4230578"/>
                <a:gd name="connsiteX60-355" fmla="*/ 1391478 w 3180521"/>
                <a:gd name="connsiteY60-356" fmla="*/ 4121426 h 4230578"/>
                <a:gd name="connsiteX61-357" fmla="*/ 1444487 w 3180521"/>
                <a:gd name="connsiteY61-358" fmla="*/ 4147930 h 4230578"/>
                <a:gd name="connsiteX62-359" fmla="*/ 1524000 w 3180521"/>
                <a:gd name="connsiteY62-360" fmla="*/ 4200939 h 4230578"/>
                <a:gd name="connsiteX63-361" fmla="*/ 1616765 w 3180521"/>
                <a:gd name="connsiteY63-362" fmla="*/ 4214191 h 4230578"/>
                <a:gd name="connsiteX64-363" fmla="*/ 1669773 w 3180521"/>
                <a:gd name="connsiteY64-364" fmla="*/ 4147930 h 4230578"/>
                <a:gd name="connsiteX65-365" fmla="*/ 1762539 w 3180521"/>
                <a:gd name="connsiteY65-366" fmla="*/ 4055165 h 4230578"/>
                <a:gd name="connsiteX66-367" fmla="*/ 1789043 w 3180521"/>
                <a:gd name="connsiteY66-368" fmla="*/ 4015408 h 4230578"/>
                <a:gd name="connsiteX67-369" fmla="*/ 1842052 w 3180521"/>
                <a:gd name="connsiteY67-370" fmla="*/ 3975652 h 4230578"/>
                <a:gd name="connsiteX68-371" fmla="*/ 1921565 w 3180521"/>
                <a:gd name="connsiteY68-372" fmla="*/ 3869634 h 4230578"/>
                <a:gd name="connsiteX69-373" fmla="*/ 1961321 w 3180521"/>
                <a:gd name="connsiteY69-374" fmla="*/ 3816626 h 4230578"/>
                <a:gd name="connsiteX70-375" fmla="*/ 2040834 w 3180521"/>
                <a:gd name="connsiteY70-376" fmla="*/ 3697356 h 4230578"/>
                <a:gd name="connsiteX71-377" fmla="*/ 2067339 w 3180521"/>
                <a:gd name="connsiteY71-378" fmla="*/ 3657600 h 4230578"/>
                <a:gd name="connsiteX72-379" fmla="*/ 2107095 w 3180521"/>
                <a:gd name="connsiteY72-380" fmla="*/ 3578087 h 4230578"/>
                <a:gd name="connsiteX73-381" fmla="*/ 2120347 w 3180521"/>
                <a:gd name="connsiteY73-382" fmla="*/ 3538330 h 4230578"/>
                <a:gd name="connsiteX74-383" fmla="*/ 2146852 w 3180521"/>
                <a:gd name="connsiteY74-384" fmla="*/ 3511826 h 4230578"/>
                <a:gd name="connsiteX75-385" fmla="*/ 2226365 w 3180521"/>
                <a:gd name="connsiteY75-386" fmla="*/ 3472069 h 4230578"/>
                <a:gd name="connsiteX76-387" fmla="*/ 2266121 w 3180521"/>
                <a:gd name="connsiteY76-388" fmla="*/ 3485321 h 4230578"/>
                <a:gd name="connsiteX77-389" fmla="*/ 2305878 w 3180521"/>
                <a:gd name="connsiteY77-390" fmla="*/ 3458817 h 4230578"/>
                <a:gd name="connsiteX78-391" fmla="*/ 2411895 w 3180521"/>
                <a:gd name="connsiteY78-392" fmla="*/ 3352800 h 4230578"/>
                <a:gd name="connsiteX79-393" fmla="*/ 2478156 w 3180521"/>
                <a:gd name="connsiteY79-394" fmla="*/ 3260034 h 4230578"/>
                <a:gd name="connsiteX80-395" fmla="*/ 2531165 w 3180521"/>
                <a:gd name="connsiteY80-396" fmla="*/ 3207026 h 4230578"/>
                <a:gd name="connsiteX81-397" fmla="*/ 2610678 w 3180521"/>
                <a:gd name="connsiteY81-398" fmla="*/ 3101008 h 4230578"/>
                <a:gd name="connsiteX82-399" fmla="*/ 2650434 w 3180521"/>
                <a:gd name="connsiteY82-400" fmla="*/ 3048000 h 4230578"/>
                <a:gd name="connsiteX83-401" fmla="*/ 2690191 w 3180521"/>
                <a:gd name="connsiteY83-402" fmla="*/ 2994991 h 4230578"/>
                <a:gd name="connsiteX84-403" fmla="*/ 2729947 w 3180521"/>
                <a:gd name="connsiteY84-404" fmla="*/ 2955234 h 4230578"/>
                <a:gd name="connsiteX85-405" fmla="*/ 2796208 w 3180521"/>
                <a:gd name="connsiteY85-406" fmla="*/ 2849217 h 4230578"/>
                <a:gd name="connsiteX86-407" fmla="*/ 2875721 w 3180521"/>
                <a:gd name="connsiteY86-408" fmla="*/ 2703443 h 4230578"/>
                <a:gd name="connsiteX87-409" fmla="*/ 2902226 w 3180521"/>
                <a:gd name="connsiteY87-410" fmla="*/ 2623930 h 4230578"/>
                <a:gd name="connsiteX88-411" fmla="*/ 2955234 w 3180521"/>
                <a:gd name="connsiteY88-412" fmla="*/ 2332382 h 4230578"/>
                <a:gd name="connsiteX89-413" fmla="*/ 2994991 w 3180521"/>
                <a:gd name="connsiteY89-414" fmla="*/ 2173356 h 4230578"/>
                <a:gd name="connsiteX90-415" fmla="*/ 3021495 w 3180521"/>
                <a:gd name="connsiteY90-416" fmla="*/ 2067339 h 4230578"/>
                <a:gd name="connsiteX91-417" fmla="*/ 3061252 w 3180521"/>
                <a:gd name="connsiteY91-418" fmla="*/ 1881808 h 4230578"/>
                <a:gd name="connsiteX92-419" fmla="*/ 3074504 w 3180521"/>
                <a:gd name="connsiteY92-420" fmla="*/ 1802295 h 4230578"/>
                <a:gd name="connsiteX93-421" fmla="*/ 3087756 w 3180521"/>
                <a:gd name="connsiteY93-422" fmla="*/ 1749287 h 4230578"/>
                <a:gd name="connsiteX94-423" fmla="*/ 3101008 w 3180521"/>
                <a:gd name="connsiteY94-424" fmla="*/ 1669774 h 4230578"/>
                <a:gd name="connsiteX95-425" fmla="*/ 3114260 w 3180521"/>
                <a:gd name="connsiteY95-426" fmla="*/ 1166191 h 4230578"/>
                <a:gd name="connsiteX96-427" fmla="*/ 3140765 w 3180521"/>
                <a:gd name="connsiteY96-428" fmla="*/ 1033669 h 4230578"/>
                <a:gd name="connsiteX97-429" fmla="*/ 3180521 w 3180521"/>
                <a:gd name="connsiteY97-430" fmla="*/ 821634 h 4230578"/>
                <a:gd name="connsiteX98-431" fmla="*/ 3167269 w 3180521"/>
                <a:gd name="connsiteY98-432" fmla="*/ 636104 h 4230578"/>
                <a:gd name="connsiteX99-433" fmla="*/ 3114260 w 3180521"/>
                <a:gd name="connsiteY99-434" fmla="*/ 556591 h 4230578"/>
                <a:gd name="connsiteX100-435" fmla="*/ 3048000 w 3180521"/>
                <a:gd name="connsiteY100-436" fmla="*/ 463826 h 4230578"/>
                <a:gd name="connsiteX101-437" fmla="*/ 2994991 w 3180521"/>
                <a:gd name="connsiteY101-438" fmla="*/ 384313 h 4230578"/>
                <a:gd name="connsiteX102-439" fmla="*/ 2941982 w 3180521"/>
                <a:gd name="connsiteY102-440" fmla="*/ 318052 h 4230578"/>
                <a:gd name="connsiteX103-441" fmla="*/ 2915478 w 3180521"/>
                <a:gd name="connsiteY103-442" fmla="*/ 278295 h 4230578"/>
                <a:gd name="connsiteX104-443" fmla="*/ 2822713 w 3180521"/>
                <a:gd name="connsiteY104-444" fmla="*/ 265043 h 4230578"/>
                <a:gd name="connsiteX105-445" fmla="*/ 2756452 w 3180521"/>
                <a:gd name="connsiteY105-446" fmla="*/ 251791 h 4230578"/>
                <a:gd name="connsiteX106-447" fmla="*/ 2716695 w 3180521"/>
                <a:gd name="connsiteY106-448" fmla="*/ 238539 h 4230578"/>
                <a:gd name="connsiteX107-449" fmla="*/ 2663687 w 3180521"/>
                <a:gd name="connsiteY107-450" fmla="*/ 225287 h 4230578"/>
                <a:gd name="connsiteX108-451" fmla="*/ 2584173 w 3180521"/>
                <a:gd name="connsiteY108-452" fmla="*/ 198782 h 4230578"/>
                <a:gd name="connsiteX109-453" fmla="*/ 2504660 w 3180521"/>
                <a:gd name="connsiteY109-454" fmla="*/ 185530 h 4230578"/>
                <a:gd name="connsiteX110-455" fmla="*/ 2411895 w 3180521"/>
                <a:gd name="connsiteY110-456" fmla="*/ 159026 h 4230578"/>
                <a:gd name="connsiteX111-457" fmla="*/ 2345634 w 3180521"/>
                <a:gd name="connsiteY111-458" fmla="*/ 106017 h 4230578"/>
                <a:gd name="connsiteX112-459" fmla="*/ 2305878 w 3180521"/>
                <a:gd name="connsiteY112-460" fmla="*/ 66261 h 4230578"/>
                <a:gd name="connsiteX113-461" fmla="*/ 2107095 w 3180521"/>
                <a:gd name="connsiteY113-462" fmla="*/ 26504 h 4230578"/>
                <a:gd name="connsiteX114-463" fmla="*/ 1855304 w 3180521"/>
                <a:gd name="connsiteY114-464" fmla="*/ 0 h 4230578"/>
                <a:gd name="connsiteX115-465" fmla="*/ 1179443 w 3180521"/>
                <a:gd name="connsiteY115-466" fmla="*/ 39756 h 4230578"/>
                <a:gd name="connsiteX116-467" fmla="*/ 1152939 w 3180521"/>
                <a:gd name="connsiteY116-468" fmla="*/ 53008 h 4230578"/>
                <a:gd name="connsiteX0-469" fmla="*/ 1311965 w 3180521"/>
                <a:gd name="connsiteY0-470" fmla="*/ 39756 h 4230578"/>
                <a:gd name="connsiteX1-471" fmla="*/ 1245704 w 3180521"/>
                <a:gd name="connsiteY1-472" fmla="*/ 53008 h 4230578"/>
                <a:gd name="connsiteX2-473" fmla="*/ 1073426 w 3180521"/>
                <a:gd name="connsiteY2-474" fmla="*/ 79513 h 4230578"/>
                <a:gd name="connsiteX3-475" fmla="*/ 1060173 w 3180521"/>
                <a:gd name="connsiteY3-476" fmla="*/ 119269 h 4230578"/>
                <a:gd name="connsiteX4-477" fmla="*/ 1020417 w 3180521"/>
                <a:gd name="connsiteY4-478" fmla="*/ 132521 h 4230578"/>
                <a:gd name="connsiteX5-479" fmla="*/ 901147 w 3180521"/>
                <a:gd name="connsiteY5-480" fmla="*/ 145774 h 4230578"/>
                <a:gd name="connsiteX6-481" fmla="*/ 821634 w 3180521"/>
                <a:gd name="connsiteY6-482" fmla="*/ 172278 h 4230578"/>
                <a:gd name="connsiteX7-483" fmla="*/ 781878 w 3180521"/>
                <a:gd name="connsiteY7-484" fmla="*/ 198782 h 4230578"/>
                <a:gd name="connsiteX8-485" fmla="*/ 755373 w 3180521"/>
                <a:gd name="connsiteY8-486" fmla="*/ 225287 h 4230578"/>
                <a:gd name="connsiteX9-487" fmla="*/ 715617 w 3180521"/>
                <a:gd name="connsiteY9-488" fmla="*/ 238539 h 4230578"/>
                <a:gd name="connsiteX10-489" fmla="*/ 649356 w 3180521"/>
                <a:gd name="connsiteY10-490" fmla="*/ 291547 h 4230578"/>
                <a:gd name="connsiteX11-491" fmla="*/ 596347 w 3180521"/>
                <a:gd name="connsiteY11-492" fmla="*/ 344556 h 4230578"/>
                <a:gd name="connsiteX12-493" fmla="*/ 569843 w 3180521"/>
                <a:gd name="connsiteY12-494" fmla="*/ 371061 h 4230578"/>
                <a:gd name="connsiteX13-495" fmla="*/ 490330 w 3180521"/>
                <a:gd name="connsiteY13-496" fmla="*/ 463826 h 4230578"/>
                <a:gd name="connsiteX14-497" fmla="*/ 450573 w 3180521"/>
                <a:gd name="connsiteY14-498" fmla="*/ 490330 h 4230578"/>
                <a:gd name="connsiteX15-499" fmla="*/ 397565 w 3180521"/>
                <a:gd name="connsiteY15-500" fmla="*/ 503582 h 4230578"/>
                <a:gd name="connsiteX16-501" fmla="*/ 331304 w 3180521"/>
                <a:gd name="connsiteY16-502" fmla="*/ 569843 h 4230578"/>
                <a:gd name="connsiteX17-503" fmla="*/ 278295 w 3180521"/>
                <a:gd name="connsiteY17-504" fmla="*/ 636104 h 4230578"/>
                <a:gd name="connsiteX18-505" fmla="*/ 265043 w 3180521"/>
                <a:gd name="connsiteY18-506" fmla="*/ 675861 h 4230578"/>
                <a:gd name="connsiteX19-507" fmla="*/ 225287 w 3180521"/>
                <a:gd name="connsiteY19-508" fmla="*/ 702365 h 4230578"/>
                <a:gd name="connsiteX20-509" fmla="*/ 159026 w 3180521"/>
                <a:gd name="connsiteY20-510" fmla="*/ 742121 h 4230578"/>
                <a:gd name="connsiteX21-511" fmla="*/ 119269 w 3180521"/>
                <a:gd name="connsiteY21-512" fmla="*/ 821634 h 4230578"/>
                <a:gd name="connsiteX22-513" fmla="*/ 92765 w 3180521"/>
                <a:gd name="connsiteY22-514" fmla="*/ 901147 h 4230578"/>
                <a:gd name="connsiteX23-515" fmla="*/ 79513 w 3180521"/>
                <a:gd name="connsiteY23-516" fmla="*/ 940904 h 4230578"/>
                <a:gd name="connsiteX24-517" fmla="*/ 53008 w 3180521"/>
                <a:gd name="connsiteY24-518" fmla="*/ 980661 h 4230578"/>
                <a:gd name="connsiteX25-519" fmla="*/ 13252 w 3180521"/>
                <a:gd name="connsiteY25-520" fmla="*/ 1113182 h 4230578"/>
                <a:gd name="connsiteX26-521" fmla="*/ 26504 w 3180521"/>
                <a:gd name="connsiteY26-522" fmla="*/ 1232452 h 4230578"/>
                <a:gd name="connsiteX27-523" fmla="*/ 39756 w 3180521"/>
                <a:gd name="connsiteY27-524" fmla="*/ 1364974 h 4230578"/>
                <a:gd name="connsiteX28-525" fmla="*/ 53008 w 3180521"/>
                <a:gd name="connsiteY28-526" fmla="*/ 1404730 h 4230578"/>
                <a:gd name="connsiteX29-527" fmla="*/ 79513 w 3180521"/>
                <a:gd name="connsiteY29-528" fmla="*/ 1497495 h 4230578"/>
                <a:gd name="connsiteX30-529" fmla="*/ 66260 w 3180521"/>
                <a:gd name="connsiteY30-530" fmla="*/ 1630017 h 4230578"/>
                <a:gd name="connsiteX31-531" fmla="*/ 39756 w 3180521"/>
                <a:gd name="connsiteY31-532" fmla="*/ 1815547 h 4230578"/>
                <a:gd name="connsiteX32-533" fmla="*/ 26504 w 3180521"/>
                <a:gd name="connsiteY32-534" fmla="*/ 1895061 h 4230578"/>
                <a:gd name="connsiteX33-535" fmla="*/ 0 w 3180521"/>
                <a:gd name="connsiteY33-536" fmla="*/ 2173356 h 4230578"/>
                <a:gd name="connsiteX34-537" fmla="*/ 13252 w 3180521"/>
                <a:gd name="connsiteY34-538" fmla="*/ 2478156 h 4230578"/>
                <a:gd name="connsiteX35-539" fmla="*/ 26504 w 3180521"/>
                <a:gd name="connsiteY35-540" fmla="*/ 2531165 h 4230578"/>
                <a:gd name="connsiteX36-541" fmla="*/ 39756 w 3180521"/>
                <a:gd name="connsiteY36-542" fmla="*/ 2570921 h 4230578"/>
                <a:gd name="connsiteX37-543" fmla="*/ 119269 w 3180521"/>
                <a:gd name="connsiteY37-544" fmla="*/ 2663687 h 4230578"/>
                <a:gd name="connsiteX38-545" fmla="*/ 159026 w 3180521"/>
                <a:gd name="connsiteY38-546" fmla="*/ 2690191 h 4230578"/>
                <a:gd name="connsiteX39-547" fmla="*/ 238539 w 3180521"/>
                <a:gd name="connsiteY39-548" fmla="*/ 2782956 h 4230578"/>
                <a:gd name="connsiteX40-549" fmla="*/ 185531 w 3180521"/>
                <a:gd name="connsiteY40-550" fmla="*/ 3008243 h 4230578"/>
                <a:gd name="connsiteX41-551" fmla="*/ 410817 w 3180521"/>
                <a:gd name="connsiteY41-552" fmla="*/ 2928730 h 4230578"/>
                <a:gd name="connsiteX42-553" fmla="*/ 318052 w 3180521"/>
                <a:gd name="connsiteY42-554" fmla="*/ 3180522 h 4230578"/>
                <a:gd name="connsiteX43-555" fmla="*/ 543339 w 3180521"/>
                <a:gd name="connsiteY43-556" fmla="*/ 3008243 h 4230578"/>
                <a:gd name="connsiteX44-557" fmla="*/ 463826 w 3180521"/>
                <a:gd name="connsiteY44-558" fmla="*/ 3286539 h 4230578"/>
                <a:gd name="connsiteX45-559" fmla="*/ 596347 w 3180521"/>
                <a:gd name="connsiteY45-560" fmla="*/ 3193774 h 4230578"/>
                <a:gd name="connsiteX46-561" fmla="*/ 569843 w 3180521"/>
                <a:gd name="connsiteY46-562" fmla="*/ 3273287 h 4230578"/>
                <a:gd name="connsiteX47-563" fmla="*/ 583095 w 3180521"/>
                <a:gd name="connsiteY47-564" fmla="*/ 3525078 h 4230578"/>
                <a:gd name="connsiteX48-565" fmla="*/ 596347 w 3180521"/>
                <a:gd name="connsiteY48-566" fmla="*/ 3564834 h 4230578"/>
                <a:gd name="connsiteX49-567" fmla="*/ 622852 w 3180521"/>
                <a:gd name="connsiteY49-568" fmla="*/ 3591339 h 4230578"/>
                <a:gd name="connsiteX50-569" fmla="*/ 728869 w 3180521"/>
                <a:gd name="connsiteY50-570" fmla="*/ 3723861 h 4230578"/>
                <a:gd name="connsiteX51-571" fmla="*/ 781878 w 3180521"/>
                <a:gd name="connsiteY51-572" fmla="*/ 3776869 h 4230578"/>
                <a:gd name="connsiteX52-573" fmla="*/ 848139 w 3180521"/>
                <a:gd name="connsiteY52-574" fmla="*/ 3856382 h 4230578"/>
                <a:gd name="connsiteX53-575" fmla="*/ 887895 w 3180521"/>
                <a:gd name="connsiteY53-576" fmla="*/ 3882887 h 4230578"/>
                <a:gd name="connsiteX54-577" fmla="*/ 954156 w 3180521"/>
                <a:gd name="connsiteY54-578" fmla="*/ 3935895 h 4230578"/>
                <a:gd name="connsiteX55-579" fmla="*/ 1007165 w 3180521"/>
                <a:gd name="connsiteY55-580" fmla="*/ 3962400 h 4230578"/>
                <a:gd name="connsiteX56-581" fmla="*/ 1086678 w 3180521"/>
                <a:gd name="connsiteY56-582" fmla="*/ 4015408 h 4230578"/>
                <a:gd name="connsiteX57-583" fmla="*/ 1166191 w 3180521"/>
                <a:gd name="connsiteY57-584" fmla="*/ 4041913 h 4230578"/>
                <a:gd name="connsiteX58-585" fmla="*/ 1219200 w 3180521"/>
                <a:gd name="connsiteY58-586" fmla="*/ 4055165 h 4230578"/>
                <a:gd name="connsiteX59-587" fmla="*/ 1351721 w 3180521"/>
                <a:gd name="connsiteY59-588" fmla="*/ 4094921 h 4230578"/>
                <a:gd name="connsiteX60-589" fmla="*/ 1391478 w 3180521"/>
                <a:gd name="connsiteY60-590" fmla="*/ 4121426 h 4230578"/>
                <a:gd name="connsiteX61-591" fmla="*/ 1444487 w 3180521"/>
                <a:gd name="connsiteY61-592" fmla="*/ 4147930 h 4230578"/>
                <a:gd name="connsiteX62-593" fmla="*/ 1524000 w 3180521"/>
                <a:gd name="connsiteY62-594" fmla="*/ 4200939 h 4230578"/>
                <a:gd name="connsiteX63-595" fmla="*/ 1616765 w 3180521"/>
                <a:gd name="connsiteY63-596" fmla="*/ 4214191 h 4230578"/>
                <a:gd name="connsiteX64-597" fmla="*/ 1669773 w 3180521"/>
                <a:gd name="connsiteY64-598" fmla="*/ 4147930 h 4230578"/>
                <a:gd name="connsiteX65-599" fmla="*/ 1762539 w 3180521"/>
                <a:gd name="connsiteY65-600" fmla="*/ 4055165 h 4230578"/>
                <a:gd name="connsiteX66-601" fmla="*/ 1789043 w 3180521"/>
                <a:gd name="connsiteY66-602" fmla="*/ 4015408 h 4230578"/>
                <a:gd name="connsiteX67-603" fmla="*/ 1842052 w 3180521"/>
                <a:gd name="connsiteY67-604" fmla="*/ 3975652 h 4230578"/>
                <a:gd name="connsiteX68-605" fmla="*/ 1921565 w 3180521"/>
                <a:gd name="connsiteY68-606" fmla="*/ 3869634 h 4230578"/>
                <a:gd name="connsiteX69-607" fmla="*/ 1961321 w 3180521"/>
                <a:gd name="connsiteY69-608" fmla="*/ 3816626 h 4230578"/>
                <a:gd name="connsiteX70-609" fmla="*/ 2040834 w 3180521"/>
                <a:gd name="connsiteY70-610" fmla="*/ 3697356 h 4230578"/>
                <a:gd name="connsiteX71-611" fmla="*/ 2067339 w 3180521"/>
                <a:gd name="connsiteY71-612" fmla="*/ 3657600 h 4230578"/>
                <a:gd name="connsiteX72-613" fmla="*/ 2107095 w 3180521"/>
                <a:gd name="connsiteY72-614" fmla="*/ 3578087 h 4230578"/>
                <a:gd name="connsiteX73-615" fmla="*/ 2120347 w 3180521"/>
                <a:gd name="connsiteY73-616" fmla="*/ 3538330 h 4230578"/>
                <a:gd name="connsiteX74-617" fmla="*/ 2146852 w 3180521"/>
                <a:gd name="connsiteY74-618" fmla="*/ 3511826 h 4230578"/>
                <a:gd name="connsiteX75-619" fmla="*/ 2226365 w 3180521"/>
                <a:gd name="connsiteY75-620" fmla="*/ 3472069 h 4230578"/>
                <a:gd name="connsiteX76-621" fmla="*/ 2266121 w 3180521"/>
                <a:gd name="connsiteY76-622" fmla="*/ 3485321 h 4230578"/>
                <a:gd name="connsiteX77-623" fmla="*/ 2305878 w 3180521"/>
                <a:gd name="connsiteY77-624" fmla="*/ 3458817 h 4230578"/>
                <a:gd name="connsiteX78-625" fmla="*/ 2411895 w 3180521"/>
                <a:gd name="connsiteY78-626" fmla="*/ 3352800 h 4230578"/>
                <a:gd name="connsiteX79-627" fmla="*/ 2478156 w 3180521"/>
                <a:gd name="connsiteY79-628" fmla="*/ 3260034 h 4230578"/>
                <a:gd name="connsiteX80-629" fmla="*/ 2531165 w 3180521"/>
                <a:gd name="connsiteY80-630" fmla="*/ 3207026 h 4230578"/>
                <a:gd name="connsiteX81-631" fmla="*/ 2610678 w 3180521"/>
                <a:gd name="connsiteY81-632" fmla="*/ 3101008 h 4230578"/>
                <a:gd name="connsiteX82-633" fmla="*/ 2650434 w 3180521"/>
                <a:gd name="connsiteY82-634" fmla="*/ 3048000 h 4230578"/>
                <a:gd name="connsiteX83-635" fmla="*/ 2690191 w 3180521"/>
                <a:gd name="connsiteY83-636" fmla="*/ 2994991 h 4230578"/>
                <a:gd name="connsiteX84-637" fmla="*/ 2729947 w 3180521"/>
                <a:gd name="connsiteY84-638" fmla="*/ 2955234 h 4230578"/>
                <a:gd name="connsiteX85-639" fmla="*/ 2796208 w 3180521"/>
                <a:gd name="connsiteY85-640" fmla="*/ 2849217 h 4230578"/>
                <a:gd name="connsiteX86-641" fmla="*/ 2875721 w 3180521"/>
                <a:gd name="connsiteY86-642" fmla="*/ 2703443 h 4230578"/>
                <a:gd name="connsiteX87-643" fmla="*/ 2902226 w 3180521"/>
                <a:gd name="connsiteY87-644" fmla="*/ 2623930 h 4230578"/>
                <a:gd name="connsiteX88-645" fmla="*/ 2955234 w 3180521"/>
                <a:gd name="connsiteY88-646" fmla="*/ 2332382 h 4230578"/>
                <a:gd name="connsiteX89-647" fmla="*/ 2994991 w 3180521"/>
                <a:gd name="connsiteY89-648" fmla="*/ 2173356 h 4230578"/>
                <a:gd name="connsiteX90-649" fmla="*/ 3021495 w 3180521"/>
                <a:gd name="connsiteY90-650" fmla="*/ 2067339 h 4230578"/>
                <a:gd name="connsiteX91-651" fmla="*/ 3061252 w 3180521"/>
                <a:gd name="connsiteY91-652" fmla="*/ 1881808 h 4230578"/>
                <a:gd name="connsiteX92-653" fmla="*/ 3074504 w 3180521"/>
                <a:gd name="connsiteY92-654" fmla="*/ 1802295 h 4230578"/>
                <a:gd name="connsiteX93-655" fmla="*/ 3087756 w 3180521"/>
                <a:gd name="connsiteY93-656" fmla="*/ 1749287 h 4230578"/>
                <a:gd name="connsiteX94-657" fmla="*/ 3101008 w 3180521"/>
                <a:gd name="connsiteY94-658" fmla="*/ 1669774 h 4230578"/>
                <a:gd name="connsiteX95-659" fmla="*/ 3114260 w 3180521"/>
                <a:gd name="connsiteY95-660" fmla="*/ 1166191 h 4230578"/>
                <a:gd name="connsiteX96-661" fmla="*/ 3140765 w 3180521"/>
                <a:gd name="connsiteY96-662" fmla="*/ 1033669 h 4230578"/>
                <a:gd name="connsiteX97-663" fmla="*/ 3180521 w 3180521"/>
                <a:gd name="connsiteY97-664" fmla="*/ 821634 h 4230578"/>
                <a:gd name="connsiteX98-665" fmla="*/ 3167269 w 3180521"/>
                <a:gd name="connsiteY98-666" fmla="*/ 636104 h 4230578"/>
                <a:gd name="connsiteX99-667" fmla="*/ 3114260 w 3180521"/>
                <a:gd name="connsiteY99-668" fmla="*/ 556591 h 4230578"/>
                <a:gd name="connsiteX100-669" fmla="*/ 3048000 w 3180521"/>
                <a:gd name="connsiteY100-670" fmla="*/ 463826 h 4230578"/>
                <a:gd name="connsiteX101-671" fmla="*/ 2994991 w 3180521"/>
                <a:gd name="connsiteY101-672" fmla="*/ 384313 h 4230578"/>
                <a:gd name="connsiteX102-673" fmla="*/ 2941982 w 3180521"/>
                <a:gd name="connsiteY102-674" fmla="*/ 318052 h 4230578"/>
                <a:gd name="connsiteX103-675" fmla="*/ 2915478 w 3180521"/>
                <a:gd name="connsiteY103-676" fmla="*/ 278295 h 4230578"/>
                <a:gd name="connsiteX104-677" fmla="*/ 2822713 w 3180521"/>
                <a:gd name="connsiteY104-678" fmla="*/ 265043 h 4230578"/>
                <a:gd name="connsiteX105-679" fmla="*/ 2756452 w 3180521"/>
                <a:gd name="connsiteY105-680" fmla="*/ 251791 h 4230578"/>
                <a:gd name="connsiteX106-681" fmla="*/ 2716695 w 3180521"/>
                <a:gd name="connsiteY106-682" fmla="*/ 238539 h 4230578"/>
                <a:gd name="connsiteX107-683" fmla="*/ 2663687 w 3180521"/>
                <a:gd name="connsiteY107-684" fmla="*/ 225287 h 4230578"/>
                <a:gd name="connsiteX108-685" fmla="*/ 2584173 w 3180521"/>
                <a:gd name="connsiteY108-686" fmla="*/ 198782 h 4230578"/>
                <a:gd name="connsiteX109-687" fmla="*/ 2504660 w 3180521"/>
                <a:gd name="connsiteY109-688" fmla="*/ 185530 h 4230578"/>
                <a:gd name="connsiteX110-689" fmla="*/ 2411895 w 3180521"/>
                <a:gd name="connsiteY110-690" fmla="*/ 159026 h 4230578"/>
                <a:gd name="connsiteX111-691" fmla="*/ 2345634 w 3180521"/>
                <a:gd name="connsiteY111-692" fmla="*/ 106017 h 4230578"/>
                <a:gd name="connsiteX112-693" fmla="*/ 2305878 w 3180521"/>
                <a:gd name="connsiteY112-694" fmla="*/ 66261 h 4230578"/>
                <a:gd name="connsiteX113-695" fmla="*/ 2107095 w 3180521"/>
                <a:gd name="connsiteY113-696" fmla="*/ 26504 h 4230578"/>
                <a:gd name="connsiteX114-697" fmla="*/ 1855304 w 3180521"/>
                <a:gd name="connsiteY114-698" fmla="*/ 0 h 4230578"/>
                <a:gd name="connsiteX115-699" fmla="*/ 1179443 w 3180521"/>
                <a:gd name="connsiteY115-700" fmla="*/ 39756 h 4230578"/>
                <a:gd name="connsiteX116-701" fmla="*/ 1152939 w 3180521"/>
                <a:gd name="connsiteY116-702" fmla="*/ 53008 h 4230578"/>
                <a:gd name="connsiteX0-703" fmla="*/ 1311965 w 3180521"/>
                <a:gd name="connsiteY0-704" fmla="*/ 39756 h 4230578"/>
                <a:gd name="connsiteX1-705" fmla="*/ 1245704 w 3180521"/>
                <a:gd name="connsiteY1-706" fmla="*/ 53008 h 4230578"/>
                <a:gd name="connsiteX2-707" fmla="*/ 1073426 w 3180521"/>
                <a:gd name="connsiteY2-708" fmla="*/ 79513 h 4230578"/>
                <a:gd name="connsiteX3-709" fmla="*/ 1060173 w 3180521"/>
                <a:gd name="connsiteY3-710" fmla="*/ 119269 h 4230578"/>
                <a:gd name="connsiteX4-711" fmla="*/ 1020417 w 3180521"/>
                <a:gd name="connsiteY4-712" fmla="*/ 132521 h 4230578"/>
                <a:gd name="connsiteX5-713" fmla="*/ 901147 w 3180521"/>
                <a:gd name="connsiteY5-714" fmla="*/ 145774 h 4230578"/>
                <a:gd name="connsiteX6-715" fmla="*/ 821634 w 3180521"/>
                <a:gd name="connsiteY6-716" fmla="*/ 172278 h 4230578"/>
                <a:gd name="connsiteX7-717" fmla="*/ 781878 w 3180521"/>
                <a:gd name="connsiteY7-718" fmla="*/ 198782 h 4230578"/>
                <a:gd name="connsiteX8-719" fmla="*/ 755373 w 3180521"/>
                <a:gd name="connsiteY8-720" fmla="*/ 225287 h 4230578"/>
                <a:gd name="connsiteX9-721" fmla="*/ 715617 w 3180521"/>
                <a:gd name="connsiteY9-722" fmla="*/ 238539 h 4230578"/>
                <a:gd name="connsiteX10-723" fmla="*/ 649356 w 3180521"/>
                <a:gd name="connsiteY10-724" fmla="*/ 291547 h 4230578"/>
                <a:gd name="connsiteX11-725" fmla="*/ 596347 w 3180521"/>
                <a:gd name="connsiteY11-726" fmla="*/ 344556 h 4230578"/>
                <a:gd name="connsiteX12-727" fmla="*/ 569843 w 3180521"/>
                <a:gd name="connsiteY12-728" fmla="*/ 371061 h 4230578"/>
                <a:gd name="connsiteX13-729" fmla="*/ 490330 w 3180521"/>
                <a:gd name="connsiteY13-730" fmla="*/ 463826 h 4230578"/>
                <a:gd name="connsiteX14-731" fmla="*/ 450573 w 3180521"/>
                <a:gd name="connsiteY14-732" fmla="*/ 490330 h 4230578"/>
                <a:gd name="connsiteX15-733" fmla="*/ 397565 w 3180521"/>
                <a:gd name="connsiteY15-734" fmla="*/ 503582 h 4230578"/>
                <a:gd name="connsiteX16-735" fmla="*/ 331304 w 3180521"/>
                <a:gd name="connsiteY16-736" fmla="*/ 569843 h 4230578"/>
                <a:gd name="connsiteX17-737" fmla="*/ 278295 w 3180521"/>
                <a:gd name="connsiteY17-738" fmla="*/ 636104 h 4230578"/>
                <a:gd name="connsiteX18-739" fmla="*/ 265043 w 3180521"/>
                <a:gd name="connsiteY18-740" fmla="*/ 675861 h 4230578"/>
                <a:gd name="connsiteX19-741" fmla="*/ 225287 w 3180521"/>
                <a:gd name="connsiteY19-742" fmla="*/ 702365 h 4230578"/>
                <a:gd name="connsiteX20-743" fmla="*/ 159026 w 3180521"/>
                <a:gd name="connsiteY20-744" fmla="*/ 742121 h 4230578"/>
                <a:gd name="connsiteX21-745" fmla="*/ 119269 w 3180521"/>
                <a:gd name="connsiteY21-746" fmla="*/ 821634 h 4230578"/>
                <a:gd name="connsiteX22-747" fmla="*/ 92765 w 3180521"/>
                <a:gd name="connsiteY22-748" fmla="*/ 901147 h 4230578"/>
                <a:gd name="connsiteX23-749" fmla="*/ 79513 w 3180521"/>
                <a:gd name="connsiteY23-750" fmla="*/ 940904 h 4230578"/>
                <a:gd name="connsiteX24-751" fmla="*/ 53008 w 3180521"/>
                <a:gd name="connsiteY24-752" fmla="*/ 980661 h 4230578"/>
                <a:gd name="connsiteX25-753" fmla="*/ 13252 w 3180521"/>
                <a:gd name="connsiteY25-754" fmla="*/ 1113182 h 4230578"/>
                <a:gd name="connsiteX26-755" fmla="*/ 26504 w 3180521"/>
                <a:gd name="connsiteY26-756" fmla="*/ 1232452 h 4230578"/>
                <a:gd name="connsiteX27-757" fmla="*/ 39756 w 3180521"/>
                <a:gd name="connsiteY27-758" fmla="*/ 1364974 h 4230578"/>
                <a:gd name="connsiteX28-759" fmla="*/ 53008 w 3180521"/>
                <a:gd name="connsiteY28-760" fmla="*/ 1404730 h 4230578"/>
                <a:gd name="connsiteX29-761" fmla="*/ 79513 w 3180521"/>
                <a:gd name="connsiteY29-762" fmla="*/ 1497495 h 4230578"/>
                <a:gd name="connsiteX30-763" fmla="*/ 66260 w 3180521"/>
                <a:gd name="connsiteY30-764" fmla="*/ 1630017 h 4230578"/>
                <a:gd name="connsiteX31-765" fmla="*/ 39756 w 3180521"/>
                <a:gd name="connsiteY31-766" fmla="*/ 1815547 h 4230578"/>
                <a:gd name="connsiteX32-767" fmla="*/ 26504 w 3180521"/>
                <a:gd name="connsiteY32-768" fmla="*/ 1895061 h 4230578"/>
                <a:gd name="connsiteX33-769" fmla="*/ 0 w 3180521"/>
                <a:gd name="connsiteY33-770" fmla="*/ 2173356 h 4230578"/>
                <a:gd name="connsiteX34-771" fmla="*/ 13252 w 3180521"/>
                <a:gd name="connsiteY34-772" fmla="*/ 2478156 h 4230578"/>
                <a:gd name="connsiteX35-773" fmla="*/ 26504 w 3180521"/>
                <a:gd name="connsiteY35-774" fmla="*/ 2531165 h 4230578"/>
                <a:gd name="connsiteX36-775" fmla="*/ 39756 w 3180521"/>
                <a:gd name="connsiteY36-776" fmla="*/ 2570921 h 4230578"/>
                <a:gd name="connsiteX37-777" fmla="*/ 119269 w 3180521"/>
                <a:gd name="connsiteY37-778" fmla="*/ 2663687 h 4230578"/>
                <a:gd name="connsiteX38-779" fmla="*/ 159026 w 3180521"/>
                <a:gd name="connsiteY38-780" fmla="*/ 2690191 h 4230578"/>
                <a:gd name="connsiteX39-781" fmla="*/ 238539 w 3180521"/>
                <a:gd name="connsiteY39-782" fmla="*/ 2782956 h 4230578"/>
                <a:gd name="connsiteX40-783" fmla="*/ 185531 w 3180521"/>
                <a:gd name="connsiteY40-784" fmla="*/ 3008243 h 4230578"/>
                <a:gd name="connsiteX41-785" fmla="*/ 410817 w 3180521"/>
                <a:gd name="connsiteY41-786" fmla="*/ 2928730 h 4230578"/>
                <a:gd name="connsiteX42-787" fmla="*/ 318052 w 3180521"/>
                <a:gd name="connsiteY42-788" fmla="*/ 3180522 h 4230578"/>
                <a:gd name="connsiteX43-789" fmla="*/ 543339 w 3180521"/>
                <a:gd name="connsiteY43-790" fmla="*/ 3008243 h 4230578"/>
                <a:gd name="connsiteX44-791" fmla="*/ 463826 w 3180521"/>
                <a:gd name="connsiteY44-792" fmla="*/ 3286539 h 4230578"/>
                <a:gd name="connsiteX45-793" fmla="*/ 596347 w 3180521"/>
                <a:gd name="connsiteY45-794" fmla="*/ 3193774 h 4230578"/>
                <a:gd name="connsiteX46-795" fmla="*/ 569843 w 3180521"/>
                <a:gd name="connsiteY46-796" fmla="*/ 3273287 h 4230578"/>
                <a:gd name="connsiteX47-797" fmla="*/ 583095 w 3180521"/>
                <a:gd name="connsiteY47-798" fmla="*/ 3525078 h 4230578"/>
                <a:gd name="connsiteX48-799" fmla="*/ 596347 w 3180521"/>
                <a:gd name="connsiteY48-800" fmla="*/ 3564834 h 4230578"/>
                <a:gd name="connsiteX49-801" fmla="*/ 622852 w 3180521"/>
                <a:gd name="connsiteY49-802" fmla="*/ 3591339 h 4230578"/>
                <a:gd name="connsiteX50-803" fmla="*/ 728869 w 3180521"/>
                <a:gd name="connsiteY50-804" fmla="*/ 3723861 h 4230578"/>
                <a:gd name="connsiteX51-805" fmla="*/ 768626 w 3180521"/>
                <a:gd name="connsiteY51-806" fmla="*/ 4055165 h 4230578"/>
                <a:gd name="connsiteX52-807" fmla="*/ 848139 w 3180521"/>
                <a:gd name="connsiteY52-808" fmla="*/ 3856382 h 4230578"/>
                <a:gd name="connsiteX53-809" fmla="*/ 887895 w 3180521"/>
                <a:gd name="connsiteY53-810" fmla="*/ 3882887 h 4230578"/>
                <a:gd name="connsiteX54-811" fmla="*/ 954156 w 3180521"/>
                <a:gd name="connsiteY54-812" fmla="*/ 3935895 h 4230578"/>
                <a:gd name="connsiteX55-813" fmla="*/ 1007165 w 3180521"/>
                <a:gd name="connsiteY55-814" fmla="*/ 3962400 h 4230578"/>
                <a:gd name="connsiteX56-815" fmla="*/ 1086678 w 3180521"/>
                <a:gd name="connsiteY56-816" fmla="*/ 4015408 h 4230578"/>
                <a:gd name="connsiteX57-817" fmla="*/ 1166191 w 3180521"/>
                <a:gd name="connsiteY57-818" fmla="*/ 4041913 h 4230578"/>
                <a:gd name="connsiteX58-819" fmla="*/ 1219200 w 3180521"/>
                <a:gd name="connsiteY58-820" fmla="*/ 4055165 h 4230578"/>
                <a:gd name="connsiteX59-821" fmla="*/ 1351721 w 3180521"/>
                <a:gd name="connsiteY59-822" fmla="*/ 4094921 h 4230578"/>
                <a:gd name="connsiteX60-823" fmla="*/ 1391478 w 3180521"/>
                <a:gd name="connsiteY60-824" fmla="*/ 4121426 h 4230578"/>
                <a:gd name="connsiteX61-825" fmla="*/ 1444487 w 3180521"/>
                <a:gd name="connsiteY61-826" fmla="*/ 4147930 h 4230578"/>
                <a:gd name="connsiteX62-827" fmla="*/ 1524000 w 3180521"/>
                <a:gd name="connsiteY62-828" fmla="*/ 4200939 h 4230578"/>
                <a:gd name="connsiteX63-829" fmla="*/ 1616765 w 3180521"/>
                <a:gd name="connsiteY63-830" fmla="*/ 4214191 h 4230578"/>
                <a:gd name="connsiteX64-831" fmla="*/ 1669773 w 3180521"/>
                <a:gd name="connsiteY64-832" fmla="*/ 4147930 h 4230578"/>
                <a:gd name="connsiteX65-833" fmla="*/ 1762539 w 3180521"/>
                <a:gd name="connsiteY65-834" fmla="*/ 4055165 h 4230578"/>
                <a:gd name="connsiteX66-835" fmla="*/ 1789043 w 3180521"/>
                <a:gd name="connsiteY66-836" fmla="*/ 4015408 h 4230578"/>
                <a:gd name="connsiteX67-837" fmla="*/ 1842052 w 3180521"/>
                <a:gd name="connsiteY67-838" fmla="*/ 3975652 h 4230578"/>
                <a:gd name="connsiteX68-839" fmla="*/ 1921565 w 3180521"/>
                <a:gd name="connsiteY68-840" fmla="*/ 3869634 h 4230578"/>
                <a:gd name="connsiteX69-841" fmla="*/ 1961321 w 3180521"/>
                <a:gd name="connsiteY69-842" fmla="*/ 3816626 h 4230578"/>
                <a:gd name="connsiteX70-843" fmla="*/ 2040834 w 3180521"/>
                <a:gd name="connsiteY70-844" fmla="*/ 3697356 h 4230578"/>
                <a:gd name="connsiteX71-845" fmla="*/ 2067339 w 3180521"/>
                <a:gd name="connsiteY71-846" fmla="*/ 3657600 h 4230578"/>
                <a:gd name="connsiteX72-847" fmla="*/ 2107095 w 3180521"/>
                <a:gd name="connsiteY72-848" fmla="*/ 3578087 h 4230578"/>
                <a:gd name="connsiteX73-849" fmla="*/ 2120347 w 3180521"/>
                <a:gd name="connsiteY73-850" fmla="*/ 3538330 h 4230578"/>
                <a:gd name="connsiteX74-851" fmla="*/ 2146852 w 3180521"/>
                <a:gd name="connsiteY74-852" fmla="*/ 3511826 h 4230578"/>
                <a:gd name="connsiteX75-853" fmla="*/ 2226365 w 3180521"/>
                <a:gd name="connsiteY75-854" fmla="*/ 3472069 h 4230578"/>
                <a:gd name="connsiteX76-855" fmla="*/ 2266121 w 3180521"/>
                <a:gd name="connsiteY76-856" fmla="*/ 3485321 h 4230578"/>
                <a:gd name="connsiteX77-857" fmla="*/ 2305878 w 3180521"/>
                <a:gd name="connsiteY77-858" fmla="*/ 3458817 h 4230578"/>
                <a:gd name="connsiteX78-859" fmla="*/ 2411895 w 3180521"/>
                <a:gd name="connsiteY78-860" fmla="*/ 3352800 h 4230578"/>
                <a:gd name="connsiteX79-861" fmla="*/ 2478156 w 3180521"/>
                <a:gd name="connsiteY79-862" fmla="*/ 3260034 h 4230578"/>
                <a:gd name="connsiteX80-863" fmla="*/ 2531165 w 3180521"/>
                <a:gd name="connsiteY80-864" fmla="*/ 3207026 h 4230578"/>
                <a:gd name="connsiteX81-865" fmla="*/ 2610678 w 3180521"/>
                <a:gd name="connsiteY81-866" fmla="*/ 3101008 h 4230578"/>
                <a:gd name="connsiteX82-867" fmla="*/ 2650434 w 3180521"/>
                <a:gd name="connsiteY82-868" fmla="*/ 3048000 h 4230578"/>
                <a:gd name="connsiteX83-869" fmla="*/ 2690191 w 3180521"/>
                <a:gd name="connsiteY83-870" fmla="*/ 2994991 h 4230578"/>
                <a:gd name="connsiteX84-871" fmla="*/ 2729947 w 3180521"/>
                <a:gd name="connsiteY84-872" fmla="*/ 2955234 h 4230578"/>
                <a:gd name="connsiteX85-873" fmla="*/ 2796208 w 3180521"/>
                <a:gd name="connsiteY85-874" fmla="*/ 2849217 h 4230578"/>
                <a:gd name="connsiteX86-875" fmla="*/ 2875721 w 3180521"/>
                <a:gd name="connsiteY86-876" fmla="*/ 2703443 h 4230578"/>
                <a:gd name="connsiteX87-877" fmla="*/ 2902226 w 3180521"/>
                <a:gd name="connsiteY87-878" fmla="*/ 2623930 h 4230578"/>
                <a:gd name="connsiteX88-879" fmla="*/ 2955234 w 3180521"/>
                <a:gd name="connsiteY88-880" fmla="*/ 2332382 h 4230578"/>
                <a:gd name="connsiteX89-881" fmla="*/ 2994991 w 3180521"/>
                <a:gd name="connsiteY89-882" fmla="*/ 2173356 h 4230578"/>
                <a:gd name="connsiteX90-883" fmla="*/ 3021495 w 3180521"/>
                <a:gd name="connsiteY90-884" fmla="*/ 2067339 h 4230578"/>
                <a:gd name="connsiteX91-885" fmla="*/ 3061252 w 3180521"/>
                <a:gd name="connsiteY91-886" fmla="*/ 1881808 h 4230578"/>
                <a:gd name="connsiteX92-887" fmla="*/ 3074504 w 3180521"/>
                <a:gd name="connsiteY92-888" fmla="*/ 1802295 h 4230578"/>
                <a:gd name="connsiteX93-889" fmla="*/ 3087756 w 3180521"/>
                <a:gd name="connsiteY93-890" fmla="*/ 1749287 h 4230578"/>
                <a:gd name="connsiteX94-891" fmla="*/ 3101008 w 3180521"/>
                <a:gd name="connsiteY94-892" fmla="*/ 1669774 h 4230578"/>
                <a:gd name="connsiteX95-893" fmla="*/ 3114260 w 3180521"/>
                <a:gd name="connsiteY95-894" fmla="*/ 1166191 h 4230578"/>
                <a:gd name="connsiteX96-895" fmla="*/ 3140765 w 3180521"/>
                <a:gd name="connsiteY96-896" fmla="*/ 1033669 h 4230578"/>
                <a:gd name="connsiteX97-897" fmla="*/ 3180521 w 3180521"/>
                <a:gd name="connsiteY97-898" fmla="*/ 821634 h 4230578"/>
                <a:gd name="connsiteX98-899" fmla="*/ 3167269 w 3180521"/>
                <a:gd name="connsiteY98-900" fmla="*/ 636104 h 4230578"/>
                <a:gd name="connsiteX99-901" fmla="*/ 3114260 w 3180521"/>
                <a:gd name="connsiteY99-902" fmla="*/ 556591 h 4230578"/>
                <a:gd name="connsiteX100-903" fmla="*/ 3048000 w 3180521"/>
                <a:gd name="connsiteY100-904" fmla="*/ 463826 h 4230578"/>
                <a:gd name="connsiteX101-905" fmla="*/ 2994991 w 3180521"/>
                <a:gd name="connsiteY101-906" fmla="*/ 384313 h 4230578"/>
                <a:gd name="connsiteX102-907" fmla="*/ 2941982 w 3180521"/>
                <a:gd name="connsiteY102-908" fmla="*/ 318052 h 4230578"/>
                <a:gd name="connsiteX103-909" fmla="*/ 2915478 w 3180521"/>
                <a:gd name="connsiteY103-910" fmla="*/ 278295 h 4230578"/>
                <a:gd name="connsiteX104-911" fmla="*/ 2822713 w 3180521"/>
                <a:gd name="connsiteY104-912" fmla="*/ 265043 h 4230578"/>
                <a:gd name="connsiteX105-913" fmla="*/ 2756452 w 3180521"/>
                <a:gd name="connsiteY105-914" fmla="*/ 251791 h 4230578"/>
                <a:gd name="connsiteX106-915" fmla="*/ 2716695 w 3180521"/>
                <a:gd name="connsiteY106-916" fmla="*/ 238539 h 4230578"/>
                <a:gd name="connsiteX107-917" fmla="*/ 2663687 w 3180521"/>
                <a:gd name="connsiteY107-918" fmla="*/ 225287 h 4230578"/>
                <a:gd name="connsiteX108-919" fmla="*/ 2584173 w 3180521"/>
                <a:gd name="connsiteY108-920" fmla="*/ 198782 h 4230578"/>
                <a:gd name="connsiteX109-921" fmla="*/ 2504660 w 3180521"/>
                <a:gd name="connsiteY109-922" fmla="*/ 185530 h 4230578"/>
                <a:gd name="connsiteX110-923" fmla="*/ 2411895 w 3180521"/>
                <a:gd name="connsiteY110-924" fmla="*/ 159026 h 4230578"/>
                <a:gd name="connsiteX111-925" fmla="*/ 2345634 w 3180521"/>
                <a:gd name="connsiteY111-926" fmla="*/ 106017 h 4230578"/>
                <a:gd name="connsiteX112-927" fmla="*/ 2305878 w 3180521"/>
                <a:gd name="connsiteY112-928" fmla="*/ 66261 h 4230578"/>
                <a:gd name="connsiteX113-929" fmla="*/ 2107095 w 3180521"/>
                <a:gd name="connsiteY113-930" fmla="*/ 26504 h 4230578"/>
                <a:gd name="connsiteX114-931" fmla="*/ 1855304 w 3180521"/>
                <a:gd name="connsiteY114-932" fmla="*/ 0 h 4230578"/>
                <a:gd name="connsiteX115-933" fmla="*/ 1179443 w 3180521"/>
                <a:gd name="connsiteY115-934" fmla="*/ 39756 h 4230578"/>
                <a:gd name="connsiteX116-935" fmla="*/ 1152939 w 3180521"/>
                <a:gd name="connsiteY116-936" fmla="*/ 53008 h 4230578"/>
                <a:gd name="connsiteX0-937" fmla="*/ 1311965 w 3180521"/>
                <a:gd name="connsiteY0-938" fmla="*/ 39756 h 4323488"/>
                <a:gd name="connsiteX1-939" fmla="*/ 1245704 w 3180521"/>
                <a:gd name="connsiteY1-940" fmla="*/ 53008 h 4323488"/>
                <a:gd name="connsiteX2-941" fmla="*/ 1073426 w 3180521"/>
                <a:gd name="connsiteY2-942" fmla="*/ 79513 h 4323488"/>
                <a:gd name="connsiteX3-943" fmla="*/ 1060173 w 3180521"/>
                <a:gd name="connsiteY3-944" fmla="*/ 119269 h 4323488"/>
                <a:gd name="connsiteX4-945" fmla="*/ 1020417 w 3180521"/>
                <a:gd name="connsiteY4-946" fmla="*/ 132521 h 4323488"/>
                <a:gd name="connsiteX5-947" fmla="*/ 901147 w 3180521"/>
                <a:gd name="connsiteY5-948" fmla="*/ 145774 h 4323488"/>
                <a:gd name="connsiteX6-949" fmla="*/ 821634 w 3180521"/>
                <a:gd name="connsiteY6-950" fmla="*/ 172278 h 4323488"/>
                <a:gd name="connsiteX7-951" fmla="*/ 781878 w 3180521"/>
                <a:gd name="connsiteY7-952" fmla="*/ 198782 h 4323488"/>
                <a:gd name="connsiteX8-953" fmla="*/ 755373 w 3180521"/>
                <a:gd name="connsiteY8-954" fmla="*/ 225287 h 4323488"/>
                <a:gd name="connsiteX9-955" fmla="*/ 715617 w 3180521"/>
                <a:gd name="connsiteY9-956" fmla="*/ 238539 h 4323488"/>
                <a:gd name="connsiteX10-957" fmla="*/ 649356 w 3180521"/>
                <a:gd name="connsiteY10-958" fmla="*/ 291547 h 4323488"/>
                <a:gd name="connsiteX11-959" fmla="*/ 596347 w 3180521"/>
                <a:gd name="connsiteY11-960" fmla="*/ 344556 h 4323488"/>
                <a:gd name="connsiteX12-961" fmla="*/ 569843 w 3180521"/>
                <a:gd name="connsiteY12-962" fmla="*/ 371061 h 4323488"/>
                <a:gd name="connsiteX13-963" fmla="*/ 490330 w 3180521"/>
                <a:gd name="connsiteY13-964" fmla="*/ 463826 h 4323488"/>
                <a:gd name="connsiteX14-965" fmla="*/ 450573 w 3180521"/>
                <a:gd name="connsiteY14-966" fmla="*/ 490330 h 4323488"/>
                <a:gd name="connsiteX15-967" fmla="*/ 397565 w 3180521"/>
                <a:gd name="connsiteY15-968" fmla="*/ 503582 h 4323488"/>
                <a:gd name="connsiteX16-969" fmla="*/ 331304 w 3180521"/>
                <a:gd name="connsiteY16-970" fmla="*/ 569843 h 4323488"/>
                <a:gd name="connsiteX17-971" fmla="*/ 278295 w 3180521"/>
                <a:gd name="connsiteY17-972" fmla="*/ 636104 h 4323488"/>
                <a:gd name="connsiteX18-973" fmla="*/ 265043 w 3180521"/>
                <a:gd name="connsiteY18-974" fmla="*/ 675861 h 4323488"/>
                <a:gd name="connsiteX19-975" fmla="*/ 225287 w 3180521"/>
                <a:gd name="connsiteY19-976" fmla="*/ 702365 h 4323488"/>
                <a:gd name="connsiteX20-977" fmla="*/ 159026 w 3180521"/>
                <a:gd name="connsiteY20-978" fmla="*/ 742121 h 4323488"/>
                <a:gd name="connsiteX21-979" fmla="*/ 119269 w 3180521"/>
                <a:gd name="connsiteY21-980" fmla="*/ 821634 h 4323488"/>
                <a:gd name="connsiteX22-981" fmla="*/ 92765 w 3180521"/>
                <a:gd name="connsiteY22-982" fmla="*/ 901147 h 4323488"/>
                <a:gd name="connsiteX23-983" fmla="*/ 79513 w 3180521"/>
                <a:gd name="connsiteY23-984" fmla="*/ 940904 h 4323488"/>
                <a:gd name="connsiteX24-985" fmla="*/ 53008 w 3180521"/>
                <a:gd name="connsiteY24-986" fmla="*/ 980661 h 4323488"/>
                <a:gd name="connsiteX25-987" fmla="*/ 13252 w 3180521"/>
                <a:gd name="connsiteY25-988" fmla="*/ 1113182 h 4323488"/>
                <a:gd name="connsiteX26-989" fmla="*/ 26504 w 3180521"/>
                <a:gd name="connsiteY26-990" fmla="*/ 1232452 h 4323488"/>
                <a:gd name="connsiteX27-991" fmla="*/ 39756 w 3180521"/>
                <a:gd name="connsiteY27-992" fmla="*/ 1364974 h 4323488"/>
                <a:gd name="connsiteX28-993" fmla="*/ 53008 w 3180521"/>
                <a:gd name="connsiteY28-994" fmla="*/ 1404730 h 4323488"/>
                <a:gd name="connsiteX29-995" fmla="*/ 79513 w 3180521"/>
                <a:gd name="connsiteY29-996" fmla="*/ 1497495 h 4323488"/>
                <a:gd name="connsiteX30-997" fmla="*/ 66260 w 3180521"/>
                <a:gd name="connsiteY30-998" fmla="*/ 1630017 h 4323488"/>
                <a:gd name="connsiteX31-999" fmla="*/ 39756 w 3180521"/>
                <a:gd name="connsiteY31-1000" fmla="*/ 1815547 h 4323488"/>
                <a:gd name="connsiteX32-1001" fmla="*/ 26504 w 3180521"/>
                <a:gd name="connsiteY32-1002" fmla="*/ 1895061 h 4323488"/>
                <a:gd name="connsiteX33-1003" fmla="*/ 0 w 3180521"/>
                <a:gd name="connsiteY33-1004" fmla="*/ 2173356 h 4323488"/>
                <a:gd name="connsiteX34-1005" fmla="*/ 13252 w 3180521"/>
                <a:gd name="connsiteY34-1006" fmla="*/ 2478156 h 4323488"/>
                <a:gd name="connsiteX35-1007" fmla="*/ 26504 w 3180521"/>
                <a:gd name="connsiteY35-1008" fmla="*/ 2531165 h 4323488"/>
                <a:gd name="connsiteX36-1009" fmla="*/ 39756 w 3180521"/>
                <a:gd name="connsiteY36-1010" fmla="*/ 2570921 h 4323488"/>
                <a:gd name="connsiteX37-1011" fmla="*/ 119269 w 3180521"/>
                <a:gd name="connsiteY37-1012" fmla="*/ 2663687 h 4323488"/>
                <a:gd name="connsiteX38-1013" fmla="*/ 159026 w 3180521"/>
                <a:gd name="connsiteY38-1014" fmla="*/ 2690191 h 4323488"/>
                <a:gd name="connsiteX39-1015" fmla="*/ 238539 w 3180521"/>
                <a:gd name="connsiteY39-1016" fmla="*/ 2782956 h 4323488"/>
                <a:gd name="connsiteX40-1017" fmla="*/ 185531 w 3180521"/>
                <a:gd name="connsiteY40-1018" fmla="*/ 3008243 h 4323488"/>
                <a:gd name="connsiteX41-1019" fmla="*/ 410817 w 3180521"/>
                <a:gd name="connsiteY41-1020" fmla="*/ 2928730 h 4323488"/>
                <a:gd name="connsiteX42-1021" fmla="*/ 318052 w 3180521"/>
                <a:gd name="connsiteY42-1022" fmla="*/ 3180522 h 4323488"/>
                <a:gd name="connsiteX43-1023" fmla="*/ 543339 w 3180521"/>
                <a:gd name="connsiteY43-1024" fmla="*/ 3008243 h 4323488"/>
                <a:gd name="connsiteX44-1025" fmla="*/ 463826 w 3180521"/>
                <a:gd name="connsiteY44-1026" fmla="*/ 3286539 h 4323488"/>
                <a:gd name="connsiteX45-1027" fmla="*/ 596347 w 3180521"/>
                <a:gd name="connsiteY45-1028" fmla="*/ 3193774 h 4323488"/>
                <a:gd name="connsiteX46-1029" fmla="*/ 569843 w 3180521"/>
                <a:gd name="connsiteY46-1030" fmla="*/ 3273287 h 4323488"/>
                <a:gd name="connsiteX47-1031" fmla="*/ 583095 w 3180521"/>
                <a:gd name="connsiteY47-1032" fmla="*/ 3525078 h 4323488"/>
                <a:gd name="connsiteX48-1033" fmla="*/ 596347 w 3180521"/>
                <a:gd name="connsiteY48-1034" fmla="*/ 3564834 h 4323488"/>
                <a:gd name="connsiteX49-1035" fmla="*/ 622852 w 3180521"/>
                <a:gd name="connsiteY49-1036" fmla="*/ 3591339 h 4323488"/>
                <a:gd name="connsiteX50-1037" fmla="*/ 728869 w 3180521"/>
                <a:gd name="connsiteY50-1038" fmla="*/ 3723861 h 4323488"/>
                <a:gd name="connsiteX51-1039" fmla="*/ 768626 w 3180521"/>
                <a:gd name="connsiteY51-1040" fmla="*/ 4055165 h 4323488"/>
                <a:gd name="connsiteX52-1041" fmla="*/ 848139 w 3180521"/>
                <a:gd name="connsiteY52-1042" fmla="*/ 3856382 h 4323488"/>
                <a:gd name="connsiteX53-1043" fmla="*/ 887895 w 3180521"/>
                <a:gd name="connsiteY53-1044" fmla="*/ 3882887 h 4323488"/>
                <a:gd name="connsiteX54-1045" fmla="*/ 954156 w 3180521"/>
                <a:gd name="connsiteY54-1046" fmla="*/ 3935895 h 4323488"/>
                <a:gd name="connsiteX55-1047" fmla="*/ 1007165 w 3180521"/>
                <a:gd name="connsiteY55-1048" fmla="*/ 3962400 h 4323488"/>
                <a:gd name="connsiteX56-1049" fmla="*/ 1086678 w 3180521"/>
                <a:gd name="connsiteY56-1050" fmla="*/ 4015408 h 4323488"/>
                <a:gd name="connsiteX57-1051" fmla="*/ 1166191 w 3180521"/>
                <a:gd name="connsiteY57-1052" fmla="*/ 4041913 h 4323488"/>
                <a:gd name="connsiteX58-1053" fmla="*/ 1219200 w 3180521"/>
                <a:gd name="connsiteY58-1054" fmla="*/ 4055165 h 4323488"/>
                <a:gd name="connsiteX59-1055" fmla="*/ 1351721 w 3180521"/>
                <a:gd name="connsiteY59-1056" fmla="*/ 4094921 h 4323488"/>
                <a:gd name="connsiteX60-1057" fmla="*/ 1391478 w 3180521"/>
                <a:gd name="connsiteY60-1058" fmla="*/ 4121426 h 4323488"/>
                <a:gd name="connsiteX61-1059" fmla="*/ 1444487 w 3180521"/>
                <a:gd name="connsiteY61-1060" fmla="*/ 4147930 h 4323488"/>
                <a:gd name="connsiteX62-1061" fmla="*/ 1537252 w 3180521"/>
                <a:gd name="connsiteY62-1062" fmla="*/ 4320209 h 4323488"/>
                <a:gd name="connsiteX63-1063" fmla="*/ 1616765 w 3180521"/>
                <a:gd name="connsiteY63-1064" fmla="*/ 4214191 h 4323488"/>
                <a:gd name="connsiteX64-1065" fmla="*/ 1669773 w 3180521"/>
                <a:gd name="connsiteY64-1066" fmla="*/ 4147930 h 4323488"/>
                <a:gd name="connsiteX65-1067" fmla="*/ 1762539 w 3180521"/>
                <a:gd name="connsiteY65-1068" fmla="*/ 4055165 h 4323488"/>
                <a:gd name="connsiteX66-1069" fmla="*/ 1789043 w 3180521"/>
                <a:gd name="connsiteY66-1070" fmla="*/ 4015408 h 4323488"/>
                <a:gd name="connsiteX67-1071" fmla="*/ 1842052 w 3180521"/>
                <a:gd name="connsiteY67-1072" fmla="*/ 3975652 h 4323488"/>
                <a:gd name="connsiteX68-1073" fmla="*/ 1921565 w 3180521"/>
                <a:gd name="connsiteY68-1074" fmla="*/ 3869634 h 4323488"/>
                <a:gd name="connsiteX69-1075" fmla="*/ 1961321 w 3180521"/>
                <a:gd name="connsiteY69-1076" fmla="*/ 3816626 h 4323488"/>
                <a:gd name="connsiteX70-1077" fmla="*/ 2040834 w 3180521"/>
                <a:gd name="connsiteY70-1078" fmla="*/ 3697356 h 4323488"/>
                <a:gd name="connsiteX71-1079" fmla="*/ 2067339 w 3180521"/>
                <a:gd name="connsiteY71-1080" fmla="*/ 3657600 h 4323488"/>
                <a:gd name="connsiteX72-1081" fmla="*/ 2107095 w 3180521"/>
                <a:gd name="connsiteY72-1082" fmla="*/ 3578087 h 4323488"/>
                <a:gd name="connsiteX73-1083" fmla="*/ 2120347 w 3180521"/>
                <a:gd name="connsiteY73-1084" fmla="*/ 3538330 h 4323488"/>
                <a:gd name="connsiteX74-1085" fmla="*/ 2146852 w 3180521"/>
                <a:gd name="connsiteY74-1086" fmla="*/ 3511826 h 4323488"/>
                <a:gd name="connsiteX75-1087" fmla="*/ 2226365 w 3180521"/>
                <a:gd name="connsiteY75-1088" fmla="*/ 3472069 h 4323488"/>
                <a:gd name="connsiteX76-1089" fmla="*/ 2266121 w 3180521"/>
                <a:gd name="connsiteY76-1090" fmla="*/ 3485321 h 4323488"/>
                <a:gd name="connsiteX77-1091" fmla="*/ 2305878 w 3180521"/>
                <a:gd name="connsiteY77-1092" fmla="*/ 3458817 h 4323488"/>
                <a:gd name="connsiteX78-1093" fmla="*/ 2411895 w 3180521"/>
                <a:gd name="connsiteY78-1094" fmla="*/ 3352800 h 4323488"/>
                <a:gd name="connsiteX79-1095" fmla="*/ 2478156 w 3180521"/>
                <a:gd name="connsiteY79-1096" fmla="*/ 3260034 h 4323488"/>
                <a:gd name="connsiteX80-1097" fmla="*/ 2531165 w 3180521"/>
                <a:gd name="connsiteY80-1098" fmla="*/ 3207026 h 4323488"/>
                <a:gd name="connsiteX81-1099" fmla="*/ 2610678 w 3180521"/>
                <a:gd name="connsiteY81-1100" fmla="*/ 3101008 h 4323488"/>
                <a:gd name="connsiteX82-1101" fmla="*/ 2650434 w 3180521"/>
                <a:gd name="connsiteY82-1102" fmla="*/ 3048000 h 4323488"/>
                <a:gd name="connsiteX83-1103" fmla="*/ 2690191 w 3180521"/>
                <a:gd name="connsiteY83-1104" fmla="*/ 2994991 h 4323488"/>
                <a:gd name="connsiteX84-1105" fmla="*/ 2729947 w 3180521"/>
                <a:gd name="connsiteY84-1106" fmla="*/ 2955234 h 4323488"/>
                <a:gd name="connsiteX85-1107" fmla="*/ 2796208 w 3180521"/>
                <a:gd name="connsiteY85-1108" fmla="*/ 2849217 h 4323488"/>
                <a:gd name="connsiteX86-1109" fmla="*/ 2875721 w 3180521"/>
                <a:gd name="connsiteY86-1110" fmla="*/ 2703443 h 4323488"/>
                <a:gd name="connsiteX87-1111" fmla="*/ 2902226 w 3180521"/>
                <a:gd name="connsiteY87-1112" fmla="*/ 2623930 h 4323488"/>
                <a:gd name="connsiteX88-1113" fmla="*/ 2955234 w 3180521"/>
                <a:gd name="connsiteY88-1114" fmla="*/ 2332382 h 4323488"/>
                <a:gd name="connsiteX89-1115" fmla="*/ 2994991 w 3180521"/>
                <a:gd name="connsiteY89-1116" fmla="*/ 2173356 h 4323488"/>
                <a:gd name="connsiteX90-1117" fmla="*/ 3021495 w 3180521"/>
                <a:gd name="connsiteY90-1118" fmla="*/ 2067339 h 4323488"/>
                <a:gd name="connsiteX91-1119" fmla="*/ 3061252 w 3180521"/>
                <a:gd name="connsiteY91-1120" fmla="*/ 1881808 h 4323488"/>
                <a:gd name="connsiteX92-1121" fmla="*/ 3074504 w 3180521"/>
                <a:gd name="connsiteY92-1122" fmla="*/ 1802295 h 4323488"/>
                <a:gd name="connsiteX93-1123" fmla="*/ 3087756 w 3180521"/>
                <a:gd name="connsiteY93-1124" fmla="*/ 1749287 h 4323488"/>
                <a:gd name="connsiteX94-1125" fmla="*/ 3101008 w 3180521"/>
                <a:gd name="connsiteY94-1126" fmla="*/ 1669774 h 4323488"/>
                <a:gd name="connsiteX95-1127" fmla="*/ 3114260 w 3180521"/>
                <a:gd name="connsiteY95-1128" fmla="*/ 1166191 h 4323488"/>
                <a:gd name="connsiteX96-1129" fmla="*/ 3140765 w 3180521"/>
                <a:gd name="connsiteY96-1130" fmla="*/ 1033669 h 4323488"/>
                <a:gd name="connsiteX97-1131" fmla="*/ 3180521 w 3180521"/>
                <a:gd name="connsiteY97-1132" fmla="*/ 821634 h 4323488"/>
                <a:gd name="connsiteX98-1133" fmla="*/ 3167269 w 3180521"/>
                <a:gd name="connsiteY98-1134" fmla="*/ 636104 h 4323488"/>
                <a:gd name="connsiteX99-1135" fmla="*/ 3114260 w 3180521"/>
                <a:gd name="connsiteY99-1136" fmla="*/ 556591 h 4323488"/>
                <a:gd name="connsiteX100-1137" fmla="*/ 3048000 w 3180521"/>
                <a:gd name="connsiteY100-1138" fmla="*/ 463826 h 4323488"/>
                <a:gd name="connsiteX101-1139" fmla="*/ 2994991 w 3180521"/>
                <a:gd name="connsiteY101-1140" fmla="*/ 384313 h 4323488"/>
                <a:gd name="connsiteX102-1141" fmla="*/ 2941982 w 3180521"/>
                <a:gd name="connsiteY102-1142" fmla="*/ 318052 h 4323488"/>
                <a:gd name="connsiteX103-1143" fmla="*/ 2915478 w 3180521"/>
                <a:gd name="connsiteY103-1144" fmla="*/ 278295 h 4323488"/>
                <a:gd name="connsiteX104-1145" fmla="*/ 2822713 w 3180521"/>
                <a:gd name="connsiteY104-1146" fmla="*/ 265043 h 4323488"/>
                <a:gd name="connsiteX105-1147" fmla="*/ 2756452 w 3180521"/>
                <a:gd name="connsiteY105-1148" fmla="*/ 251791 h 4323488"/>
                <a:gd name="connsiteX106-1149" fmla="*/ 2716695 w 3180521"/>
                <a:gd name="connsiteY106-1150" fmla="*/ 238539 h 4323488"/>
                <a:gd name="connsiteX107-1151" fmla="*/ 2663687 w 3180521"/>
                <a:gd name="connsiteY107-1152" fmla="*/ 225287 h 4323488"/>
                <a:gd name="connsiteX108-1153" fmla="*/ 2584173 w 3180521"/>
                <a:gd name="connsiteY108-1154" fmla="*/ 198782 h 4323488"/>
                <a:gd name="connsiteX109-1155" fmla="*/ 2504660 w 3180521"/>
                <a:gd name="connsiteY109-1156" fmla="*/ 185530 h 4323488"/>
                <a:gd name="connsiteX110-1157" fmla="*/ 2411895 w 3180521"/>
                <a:gd name="connsiteY110-1158" fmla="*/ 159026 h 4323488"/>
                <a:gd name="connsiteX111-1159" fmla="*/ 2345634 w 3180521"/>
                <a:gd name="connsiteY111-1160" fmla="*/ 106017 h 4323488"/>
                <a:gd name="connsiteX112-1161" fmla="*/ 2305878 w 3180521"/>
                <a:gd name="connsiteY112-1162" fmla="*/ 66261 h 4323488"/>
                <a:gd name="connsiteX113-1163" fmla="*/ 2107095 w 3180521"/>
                <a:gd name="connsiteY113-1164" fmla="*/ 26504 h 4323488"/>
                <a:gd name="connsiteX114-1165" fmla="*/ 1855304 w 3180521"/>
                <a:gd name="connsiteY114-1166" fmla="*/ 0 h 4323488"/>
                <a:gd name="connsiteX115-1167" fmla="*/ 1179443 w 3180521"/>
                <a:gd name="connsiteY115-1168" fmla="*/ 39756 h 4323488"/>
                <a:gd name="connsiteX116-1169" fmla="*/ 1152939 w 3180521"/>
                <a:gd name="connsiteY116-1170" fmla="*/ 53008 h 4323488"/>
                <a:gd name="connsiteX0-1171" fmla="*/ 1311965 w 3180521"/>
                <a:gd name="connsiteY0-1172" fmla="*/ 39756 h 4323488"/>
                <a:gd name="connsiteX1-1173" fmla="*/ 1245704 w 3180521"/>
                <a:gd name="connsiteY1-1174" fmla="*/ 53008 h 4323488"/>
                <a:gd name="connsiteX2-1175" fmla="*/ 1073426 w 3180521"/>
                <a:gd name="connsiteY2-1176" fmla="*/ 79513 h 4323488"/>
                <a:gd name="connsiteX3-1177" fmla="*/ 1060173 w 3180521"/>
                <a:gd name="connsiteY3-1178" fmla="*/ 119269 h 4323488"/>
                <a:gd name="connsiteX4-1179" fmla="*/ 1020417 w 3180521"/>
                <a:gd name="connsiteY4-1180" fmla="*/ 132521 h 4323488"/>
                <a:gd name="connsiteX5-1181" fmla="*/ 901147 w 3180521"/>
                <a:gd name="connsiteY5-1182" fmla="*/ 145774 h 4323488"/>
                <a:gd name="connsiteX6-1183" fmla="*/ 821634 w 3180521"/>
                <a:gd name="connsiteY6-1184" fmla="*/ 172278 h 4323488"/>
                <a:gd name="connsiteX7-1185" fmla="*/ 781878 w 3180521"/>
                <a:gd name="connsiteY7-1186" fmla="*/ 198782 h 4323488"/>
                <a:gd name="connsiteX8-1187" fmla="*/ 755373 w 3180521"/>
                <a:gd name="connsiteY8-1188" fmla="*/ 225287 h 4323488"/>
                <a:gd name="connsiteX9-1189" fmla="*/ 715617 w 3180521"/>
                <a:gd name="connsiteY9-1190" fmla="*/ 238539 h 4323488"/>
                <a:gd name="connsiteX10-1191" fmla="*/ 649356 w 3180521"/>
                <a:gd name="connsiteY10-1192" fmla="*/ 291547 h 4323488"/>
                <a:gd name="connsiteX11-1193" fmla="*/ 596347 w 3180521"/>
                <a:gd name="connsiteY11-1194" fmla="*/ 344556 h 4323488"/>
                <a:gd name="connsiteX12-1195" fmla="*/ 569843 w 3180521"/>
                <a:gd name="connsiteY12-1196" fmla="*/ 371061 h 4323488"/>
                <a:gd name="connsiteX13-1197" fmla="*/ 490330 w 3180521"/>
                <a:gd name="connsiteY13-1198" fmla="*/ 463826 h 4323488"/>
                <a:gd name="connsiteX14-1199" fmla="*/ 450573 w 3180521"/>
                <a:gd name="connsiteY14-1200" fmla="*/ 490330 h 4323488"/>
                <a:gd name="connsiteX15-1201" fmla="*/ 397565 w 3180521"/>
                <a:gd name="connsiteY15-1202" fmla="*/ 503582 h 4323488"/>
                <a:gd name="connsiteX16-1203" fmla="*/ 331304 w 3180521"/>
                <a:gd name="connsiteY16-1204" fmla="*/ 569843 h 4323488"/>
                <a:gd name="connsiteX17-1205" fmla="*/ 278295 w 3180521"/>
                <a:gd name="connsiteY17-1206" fmla="*/ 636104 h 4323488"/>
                <a:gd name="connsiteX18-1207" fmla="*/ 265043 w 3180521"/>
                <a:gd name="connsiteY18-1208" fmla="*/ 675861 h 4323488"/>
                <a:gd name="connsiteX19-1209" fmla="*/ 225287 w 3180521"/>
                <a:gd name="connsiteY19-1210" fmla="*/ 702365 h 4323488"/>
                <a:gd name="connsiteX20-1211" fmla="*/ 159026 w 3180521"/>
                <a:gd name="connsiteY20-1212" fmla="*/ 742121 h 4323488"/>
                <a:gd name="connsiteX21-1213" fmla="*/ 119269 w 3180521"/>
                <a:gd name="connsiteY21-1214" fmla="*/ 821634 h 4323488"/>
                <a:gd name="connsiteX22-1215" fmla="*/ 92765 w 3180521"/>
                <a:gd name="connsiteY22-1216" fmla="*/ 901147 h 4323488"/>
                <a:gd name="connsiteX23-1217" fmla="*/ 79513 w 3180521"/>
                <a:gd name="connsiteY23-1218" fmla="*/ 940904 h 4323488"/>
                <a:gd name="connsiteX24-1219" fmla="*/ 53008 w 3180521"/>
                <a:gd name="connsiteY24-1220" fmla="*/ 980661 h 4323488"/>
                <a:gd name="connsiteX25-1221" fmla="*/ 13252 w 3180521"/>
                <a:gd name="connsiteY25-1222" fmla="*/ 1113182 h 4323488"/>
                <a:gd name="connsiteX26-1223" fmla="*/ 26504 w 3180521"/>
                <a:gd name="connsiteY26-1224" fmla="*/ 1232452 h 4323488"/>
                <a:gd name="connsiteX27-1225" fmla="*/ 39756 w 3180521"/>
                <a:gd name="connsiteY27-1226" fmla="*/ 1364974 h 4323488"/>
                <a:gd name="connsiteX28-1227" fmla="*/ 53008 w 3180521"/>
                <a:gd name="connsiteY28-1228" fmla="*/ 1404730 h 4323488"/>
                <a:gd name="connsiteX29-1229" fmla="*/ 79513 w 3180521"/>
                <a:gd name="connsiteY29-1230" fmla="*/ 1497495 h 4323488"/>
                <a:gd name="connsiteX30-1231" fmla="*/ 66260 w 3180521"/>
                <a:gd name="connsiteY30-1232" fmla="*/ 1630017 h 4323488"/>
                <a:gd name="connsiteX31-1233" fmla="*/ 39756 w 3180521"/>
                <a:gd name="connsiteY31-1234" fmla="*/ 1815547 h 4323488"/>
                <a:gd name="connsiteX32-1235" fmla="*/ 26504 w 3180521"/>
                <a:gd name="connsiteY32-1236" fmla="*/ 1895061 h 4323488"/>
                <a:gd name="connsiteX33-1237" fmla="*/ 0 w 3180521"/>
                <a:gd name="connsiteY33-1238" fmla="*/ 2173356 h 4323488"/>
                <a:gd name="connsiteX34-1239" fmla="*/ 13252 w 3180521"/>
                <a:gd name="connsiteY34-1240" fmla="*/ 2478156 h 4323488"/>
                <a:gd name="connsiteX35-1241" fmla="*/ 26504 w 3180521"/>
                <a:gd name="connsiteY35-1242" fmla="*/ 2531165 h 4323488"/>
                <a:gd name="connsiteX36-1243" fmla="*/ 39756 w 3180521"/>
                <a:gd name="connsiteY36-1244" fmla="*/ 2570921 h 4323488"/>
                <a:gd name="connsiteX37-1245" fmla="*/ 119269 w 3180521"/>
                <a:gd name="connsiteY37-1246" fmla="*/ 2663687 h 4323488"/>
                <a:gd name="connsiteX38-1247" fmla="*/ 159026 w 3180521"/>
                <a:gd name="connsiteY38-1248" fmla="*/ 2690191 h 4323488"/>
                <a:gd name="connsiteX39-1249" fmla="*/ 238539 w 3180521"/>
                <a:gd name="connsiteY39-1250" fmla="*/ 2782956 h 4323488"/>
                <a:gd name="connsiteX40-1251" fmla="*/ 185531 w 3180521"/>
                <a:gd name="connsiteY40-1252" fmla="*/ 3008243 h 4323488"/>
                <a:gd name="connsiteX41-1253" fmla="*/ 410817 w 3180521"/>
                <a:gd name="connsiteY41-1254" fmla="*/ 2928730 h 4323488"/>
                <a:gd name="connsiteX42-1255" fmla="*/ 318052 w 3180521"/>
                <a:gd name="connsiteY42-1256" fmla="*/ 3180522 h 4323488"/>
                <a:gd name="connsiteX43-1257" fmla="*/ 543339 w 3180521"/>
                <a:gd name="connsiteY43-1258" fmla="*/ 3008243 h 4323488"/>
                <a:gd name="connsiteX44-1259" fmla="*/ 463826 w 3180521"/>
                <a:gd name="connsiteY44-1260" fmla="*/ 3286539 h 4323488"/>
                <a:gd name="connsiteX45-1261" fmla="*/ 596347 w 3180521"/>
                <a:gd name="connsiteY45-1262" fmla="*/ 3193774 h 4323488"/>
                <a:gd name="connsiteX46-1263" fmla="*/ 569843 w 3180521"/>
                <a:gd name="connsiteY46-1264" fmla="*/ 3273287 h 4323488"/>
                <a:gd name="connsiteX47-1265" fmla="*/ 583095 w 3180521"/>
                <a:gd name="connsiteY47-1266" fmla="*/ 3525078 h 4323488"/>
                <a:gd name="connsiteX48-1267" fmla="*/ 596347 w 3180521"/>
                <a:gd name="connsiteY48-1268" fmla="*/ 3564834 h 4323488"/>
                <a:gd name="connsiteX49-1269" fmla="*/ 399828 w 3180521"/>
                <a:gd name="connsiteY49-1270" fmla="*/ 3732588 h 4323488"/>
                <a:gd name="connsiteX50-1271" fmla="*/ 728869 w 3180521"/>
                <a:gd name="connsiteY50-1272" fmla="*/ 3723861 h 4323488"/>
                <a:gd name="connsiteX51-1273" fmla="*/ 768626 w 3180521"/>
                <a:gd name="connsiteY51-1274" fmla="*/ 4055165 h 4323488"/>
                <a:gd name="connsiteX52-1275" fmla="*/ 848139 w 3180521"/>
                <a:gd name="connsiteY52-1276" fmla="*/ 3856382 h 4323488"/>
                <a:gd name="connsiteX53-1277" fmla="*/ 887895 w 3180521"/>
                <a:gd name="connsiteY53-1278" fmla="*/ 3882887 h 4323488"/>
                <a:gd name="connsiteX54-1279" fmla="*/ 954156 w 3180521"/>
                <a:gd name="connsiteY54-1280" fmla="*/ 3935895 h 4323488"/>
                <a:gd name="connsiteX55-1281" fmla="*/ 1007165 w 3180521"/>
                <a:gd name="connsiteY55-1282" fmla="*/ 3962400 h 4323488"/>
                <a:gd name="connsiteX56-1283" fmla="*/ 1086678 w 3180521"/>
                <a:gd name="connsiteY56-1284" fmla="*/ 4015408 h 4323488"/>
                <a:gd name="connsiteX57-1285" fmla="*/ 1166191 w 3180521"/>
                <a:gd name="connsiteY57-1286" fmla="*/ 4041913 h 4323488"/>
                <a:gd name="connsiteX58-1287" fmla="*/ 1219200 w 3180521"/>
                <a:gd name="connsiteY58-1288" fmla="*/ 4055165 h 4323488"/>
                <a:gd name="connsiteX59-1289" fmla="*/ 1351721 w 3180521"/>
                <a:gd name="connsiteY59-1290" fmla="*/ 4094921 h 4323488"/>
                <a:gd name="connsiteX60-1291" fmla="*/ 1391478 w 3180521"/>
                <a:gd name="connsiteY60-1292" fmla="*/ 4121426 h 4323488"/>
                <a:gd name="connsiteX61-1293" fmla="*/ 1444487 w 3180521"/>
                <a:gd name="connsiteY61-1294" fmla="*/ 4147930 h 4323488"/>
                <a:gd name="connsiteX62-1295" fmla="*/ 1537252 w 3180521"/>
                <a:gd name="connsiteY62-1296" fmla="*/ 4320209 h 4323488"/>
                <a:gd name="connsiteX63-1297" fmla="*/ 1616765 w 3180521"/>
                <a:gd name="connsiteY63-1298" fmla="*/ 4214191 h 4323488"/>
                <a:gd name="connsiteX64-1299" fmla="*/ 1669773 w 3180521"/>
                <a:gd name="connsiteY64-1300" fmla="*/ 4147930 h 4323488"/>
                <a:gd name="connsiteX65-1301" fmla="*/ 1762539 w 3180521"/>
                <a:gd name="connsiteY65-1302" fmla="*/ 4055165 h 4323488"/>
                <a:gd name="connsiteX66-1303" fmla="*/ 1789043 w 3180521"/>
                <a:gd name="connsiteY66-1304" fmla="*/ 4015408 h 4323488"/>
                <a:gd name="connsiteX67-1305" fmla="*/ 1842052 w 3180521"/>
                <a:gd name="connsiteY67-1306" fmla="*/ 3975652 h 4323488"/>
                <a:gd name="connsiteX68-1307" fmla="*/ 1921565 w 3180521"/>
                <a:gd name="connsiteY68-1308" fmla="*/ 3869634 h 4323488"/>
                <a:gd name="connsiteX69-1309" fmla="*/ 1961321 w 3180521"/>
                <a:gd name="connsiteY69-1310" fmla="*/ 3816626 h 4323488"/>
                <a:gd name="connsiteX70-1311" fmla="*/ 2040834 w 3180521"/>
                <a:gd name="connsiteY70-1312" fmla="*/ 3697356 h 4323488"/>
                <a:gd name="connsiteX71-1313" fmla="*/ 2067339 w 3180521"/>
                <a:gd name="connsiteY71-1314" fmla="*/ 3657600 h 4323488"/>
                <a:gd name="connsiteX72-1315" fmla="*/ 2107095 w 3180521"/>
                <a:gd name="connsiteY72-1316" fmla="*/ 3578087 h 4323488"/>
                <a:gd name="connsiteX73-1317" fmla="*/ 2120347 w 3180521"/>
                <a:gd name="connsiteY73-1318" fmla="*/ 3538330 h 4323488"/>
                <a:gd name="connsiteX74-1319" fmla="*/ 2146852 w 3180521"/>
                <a:gd name="connsiteY74-1320" fmla="*/ 3511826 h 4323488"/>
                <a:gd name="connsiteX75-1321" fmla="*/ 2226365 w 3180521"/>
                <a:gd name="connsiteY75-1322" fmla="*/ 3472069 h 4323488"/>
                <a:gd name="connsiteX76-1323" fmla="*/ 2266121 w 3180521"/>
                <a:gd name="connsiteY76-1324" fmla="*/ 3485321 h 4323488"/>
                <a:gd name="connsiteX77-1325" fmla="*/ 2305878 w 3180521"/>
                <a:gd name="connsiteY77-1326" fmla="*/ 3458817 h 4323488"/>
                <a:gd name="connsiteX78-1327" fmla="*/ 2411895 w 3180521"/>
                <a:gd name="connsiteY78-1328" fmla="*/ 3352800 h 4323488"/>
                <a:gd name="connsiteX79-1329" fmla="*/ 2478156 w 3180521"/>
                <a:gd name="connsiteY79-1330" fmla="*/ 3260034 h 4323488"/>
                <a:gd name="connsiteX80-1331" fmla="*/ 2531165 w 3180521"/>
                <a:gd name="connsiteY80-1332" fmla="*/ 3207026 h 4323488"/>
                <a:gd name="connsiteX81-1333" fmla="*/ 2610678 w 3180521"/>
                <a:gd name="connsiteY81-1334" fmla="*/ 3101008 h 4323488"/>
                <a:gd name="connsiteX82-1335" fmla="*/ 2650434 w 3180521"/>
                <a:gd name="connsiteY82-1336" fmla="*/ 3048000 h 4323488"/>
                <a:gd name="connsiteX83-1337" fmla="*/ 2690191 w 3180521"/>
                <a:gd name="connsiteY83-1338" fmla="*/ 2994991 h 4323488"/>
                <a:gd name="connsiteX84-1339" fmla="*/ 2729947 w 3180521"/>
                <a:gd name="connsiteY84-1340" fmla="*/ 2955234 h 4323488"/>
                <a:gd name="connsiteX85-1341" fmla="*/ 2796208 w 3180521"/>
                <a:gd name="connsiteY85-1342" fmla="*/ 2849217 h 4323488"/>
                <a:gd name="connsiteX86-1343" fmla="*/ 2875721 w 3180521"/>
                <a:gd name="connsiteY86-1344" fmla="*/ 2703443 h 4323488"/>
                <a:gd name="connsiteX87-1345" fmla="*/ 2902226 w 3180521"/>
                <a:gd name="connsiteY87-1346" fmla="*/ 2623930 h 4323488"/>
                <a:gd name="connsiteX88-1347" fmla="*/ 2955234 w 3180521"/>
                <a:gd name="connsiteY88-1348" fmla="*/ 2332382 h 4323488"/>
                <a:gd name="connsiteX89-1349" fmla="*/ 2994991 w 3180521"/>
                <a:gd name="connsiteY89-1350" fmla="*/ 2173356 h 4323488"/>
                <a:gd name="connsiteX90-1351" fmla="*/ 3021495 w 3180521"/>
                <a:gd name="connsiteY90-1352" fmla="*/ 2067339 h 4323488"/>
                <a:gd name="connsiteX91-1353" fmla="*/ 3061252 w 3180521"/>
                <a:gd name="connsiteY91-1354" fmla="*/ 1881808 h 4323488"/>
                <a:gd name="connsiteX92-1355" fmla="*/ 3074504 w 3180521"/>
                <a:gd name="connsiteY92-1356" fmla="*/ 1802295 h 4323488"/>
                <a:gd name="connsiteX93-1357" fmla="*/ 3087756 w 3180521"/>
                <a:gd name="connsiteY93-1358" fmla="*/ 1749287 h 4323488"/>
                <a:gd name="connsiteX94-1359" fmla="*/ 3101008 w 3180521"/>
                <a:gd name="connsiteY94-1360" fmla="*/ 1669774 h 4323488"/>
                <a:gd name="connsiteX95-1361" fmla="*/ 3114260 w 3180521"/>
                <a:gd name="connsiteY95-1362" fmla="*/ 1166191 h 4323488"/>
                <a:gd name="connsiteX96-1363" fmla="*/ 3140765 w 3180521"/>
                <a:gd name="connsiteY96-1364" fmla="*/ 1033669 h 4323488"/>
                <a:gd name="connsiteX97-1365" fmla="*/ 3180521 w 3180521"/>
                <a:gd name="connsiteY97-1366" fmla="*/ 821634 h 4323488"/>
                <a:gd name="connsiteX98-1367" fmla="*/ 3167269 w 3180521"/>
                <a:gd name="connsiteY98-1368" fmla="*/ 636104 h 4323488"/>
                <a:gd name="connsiteX99-1369" fmla="*/ 3114260 w 3180521"/>
                <a:gd name="connsiteY99-1370" fmla="*/ 556591 h 4323488"/>
                <a:gd name="connsiteX100-1371" fmla="*/ 3048000 w 3180521"/>
                <a:gd name="connsiteY100-1372" fmla="*/ 463826 h 4323488"/>
                <a:gd name="connsiteX101-1373" fmla="*/ 2994991 w 3180521"/>
                <a:gd name="connsiteY101-1374" fmla="*/ 384313 h 4323488"/>
                <a:gd name="connsiteX102-1375" fmla="*/ 2941982 w 3180521"/>
                <a:gd name="connsiteY102-1376" fmla="*/ 318052 h 4323488"/>
                <a:gd name="connsiteX103-1377" fmla="*/ 2915478 w 3180521"/>
                <a:gd name="connsiteY103-1378" fmla="*/ 278295 h 4323488"/>
                <a:gd name="connsiteX104-1379" fmla="*/ 2822713 w 3180521"/>
                <a:gd name="connsiteY104-1380" fmla="*/ 265043 h 4323488"/>
                <a:gd name="connsiteX105-1381" fmla="*/ 2756452 w 3180521"/>
                <a:gd name="connsiteY105-1382" fmla="*/ 251791 h 4323488"/>
                <a:gd name="connsiteX106-1383" fmla="*/ 2716695 w 3180521"/>
                <a:gd name="connsiteY106-1384" fmla="*/ 238539 h 4323488"/>
                <a:gd name="connsiteX107-1385" fmla="*/ 2663687 w 3180521"/>
                <a:gd name="connsiteY107-1386" fmla="*/ 225287 h 4323488"/>
                <a:gd name="connsiteX108-1387" fmla="*/ 2584173 w 3180521"/>
                <a:gd name="connsiteY108-1388" fmla="*/ 198782 h 4323488"/>
                <a:gd name="connsiteX109-1389" fmla="*/ 2504660 w 3180521"/>
                <a:gd name="connsiteY109-1390" fmla="*/ 185530 h 4323488"/>
                <a:gd name="connsiteX110-1391" fmla="*/ 2411895 w 3180521"/>
                <a:gd name="connsiteY110-1392" fmla="*/ 159026 h 4323488"/>
                <a:gd name="connsiteX111-1393" fmla="*/ 2345634 w 3180521"/>
                <a:gd name="connsiteY111-1394" fmla="*/ 106017 h 4323488"/>
                <a:gd name="connsiteX112-1395" fmla="*/ 2305878 w 3180521"/>
                <a:gd name="connsiteY112-1396" fmla="*/ 66261 h 4323488"/>
                <a:gd name="connsiteX113-1397" fmla="*/ 2107095 w 3180521"/>
                <a:gd name="connsiteY113-1398" fmla="*/ 26504 h 4323488"/>
                <a:gd name="connsiteX114-1399" fmla="*/ 1855304 w 3180521"/>
                <a:gd name="connsiteY114-1400" fmla="*/ 0 h 4323488"/>
                <a:gd name="connsiteX115-1401" fmla="*/ 1179443 w 3180521"/>
                <a:gd name="connsiteY115-1402" fmla="*/ 39756 h 4323488"/>
                <a:gd name="connsiteX116-1403" fmla="*/ 1152939 w 3180521"/>
                <a:gd name="connsiteY116-1404" fmla="*/ 53008 h 4323488"/>
                <a:gd name="connsiteX0-1405" fmla="*/ 1311965 w 3180521"/>
                <a:gd name="connsiteY0-1406" fmla="*/ 39756 h 4323488"/>
                <a:gd name="connsiteX1-1407" fmla="*/ 1245704 w 3180521"/>
                <a:gd name="connsiteY1-1408" fmla="*/ 53008 h 4323488"/>
                <a:gd name="connsiteX2-1409" fmla="*/ 1073426 w 3180521"/>
                <a:gd name="connsiteY2-1410" fmla="*/ 79513 h 4323488"/>
                <a:gd name="connsiteX3-1411" fmla="*/ 1060173 w 3180521"/>
                <a:gd name="connsiteY3-1412" fmla="*/ 119269 h 4323488"/>
                <a:gd name="connsiteX4-1413" fmla="*/ 1020417 w 3180521"/>
                <a:gd name="connsiteY4-1414" fmla="*/ 132521 h 4323488"/>
                <a:gd name="connsiteX5-1415" fmla="*/ 901147 w 3180521"/>
                <a:gd name="connsiteY5-1416" fmla="*/ 145774 h 4323488"/>
                <a:gd name="connsiteX6-1417" fmla="*/ 821634 w 3180521"/>
                <a:gd name="connsiteY6-1418" fmla="*/ 172278 h 4323488"/>
                <a:gd name="connsiteX7-1419" fmla="*/ 781878 w 3180521"/>
                <a:gd name="connsiteY7-1420" fmla="*/ 198782 h 4323488"/>
                <a:gd name="connsiteX8-1421" fmla="*/ 755373 w 3180521"/>
                <a:gd name="connsiteY8-1422" fmla="*/ 225287 h 4323488"/>
                <a:gd name="connsiteX9-1423" fmla="*/ 715617 w 3180521"/>
                <a:gd name="connsiteY9-1424" fmla="*/ 238539 h 4323488"/>
                <a:gd name="connsiteX10-1425" fmla="*/ 649356 w 3180521"/>
                <a:gd name="connsiteY10-1426" fmla="*/ 291547 h 4323488"/>
                <a:gd name="connsiteX11-1427" fmla="*/ 596347 w 3180521"/>
                <a:gd name="connsiteY11-1428" fmla="*/ 344556 h 4323488"/>
                <a:gd name="connsiteX12-1429" fmla="*/ 569843 w 3180521"/>
                <a:gd name="connsiteY12-1430" fmla="*/ 371061 h 4323488"/>
                <a:gd name="connsiteX13-1431" fmla="*/ 490330 w 3180521"/>
                <a:gd name="connsiteY13-1432" fmla="*/ 463826 h 4323488"/>
                <a:gd name="connsiteX14-1433" fmla="*/ 450573 w 3180521"/>
                <a:gd name="connsiteY14-1434" fmla="*/ 490330 h 4323488"/>
                <a:gd name="connsiteX15-1435" fmla="*/ 397565 w 3180521"/>
                <a:gd name="connsiteY15-1436" fmla="*/ 503582 h 4323488"/>
                <a:gd name="connsiteX16-1437" fmla="*/ 331304 w 3180521"/>
                <a:gd name="connsiteY16-1438" fmla="*/ 569843 h 4323488"/>
                <a:gd name="connsiteX17-1439" fmla="*/ 278295 w 3180521"/>
                <a:gd name="connsiteY17-1440" fmla="*/ 636104 h 4323488"/>
                <a:gd name="connsiteX18-1441" fmla="*/ 265043 w 3180521"/>
                <a:gd name="connsiteY18-1442" fmla="*/ 675861 h 4323488"/>
                <a:gd name="connsiteX19-1443" fmla="*/ 225287 w 3180521"/>
                <a:gd name="connsiteY19-1444" fmla="*/ 702365 h 4323488"/>
                <a:gd name="connsiteX20-1445" fmla="*/ 159026 w 3180521"/>
                <a:gd name="connsiteY20-1446" fmla="*/ 742121 h 4323488"/>
                <a:gd name="connsiteX21-1447" fmla="*/ 119269 w 3180521"/>
                <a:gd name="connsiteY21-1448" fmla="*/ 821634 h 4323488"/>
                <a:gd name="connsiteX22-1449" fmla="*/ 92765 w 3180521"/>
                <a:gd name="connsiteY22-1450" fmla="*/ 901147 h 4323488"/>
                <a:gd name="connsiteX23-1451" fmla="*/ 79513 w 3180521"/>
                <a:gd name="connsiteY23-1452" fmla="*/ 940904 h 4323488"/>
                <a:gd name="connsiteX24-1453" fmla="*/ 53008 w 3180521"/>
                <a:gd name="connsiteY24-1454" fmla="*/ 980661 h 4323488"/>
                <a:gd name="connsiteX25-1455" fmla="*/ 13252 w 3180521"/>
                <a:gd name="connsiteY25-1456" fmla="*/ 1113182 h 4323488"/>
                <a:gd name="connsiteX26-1457" fmla="*/ 26504 w 3180521"/>
                <a:gd name="connsiteY26-1458" fmla="*/ 1232452 h 4323488"/>
                <a:gd name="connsiteX27-1459" fmla="*/ 39756 w 3180521"/>
                <a:gd name="connsiteY27-1460" fmla="*/ 1364974 h 4323488"/>
                <a:gd name="connsiteX28-1461" fmla="*/ 53008 w 3180521"/>
                <a:gd name="connsiteY28-1462" fmla="*/ 1404730 h 4323488"/>
                <a:gd name="connsiteX29-1463" fmla="*/ 79513 w 3180521"/>
                <a:gd name="connsiteY29-1464" fmla="*/ 1497495 h 4323488"/>
                <a:gd name="connsiteX30-1465" fmla="*/ 66260 w 3180521"/>
                <a:gd name="connsiteY30-1466" fmla="*/ 1630017 h 4323488"/>
                <a:gd name="connsiteX31-1467" fmla="*/ 39756 w 3180521"/>
                <a:gd name="connsiteY31-1468" fmla="*/ 1815547 h 4323488"/>
                <a:gd name="connsiteX32-1469" fmla="*/ 26504 w 3180521"/>
                <a:gd name="connsiteY32-1470" fmla="*/ 1895061 h 4323488"/>
                <a:gd name="connsiteX33-1471" fmla="*/ 0 w 3180521"/>
                <a:gd name="connsiteY33-1472" fmla="*/ 2173356 h 4323488"/>
                <a:gd name="connsiteX34-1473" fmla="*/ 13252 w 3180521"/>
                <a:gd name="connsiteY34-1474" fmla="*/ 2478156 h 4323488"/>
                <a:gd name="connsiteX35-1475" fmla="*/ 26504 w 3180521"/>
                <a:gd name="connsiteY35-1476" fmla="*/ 2531165 h 4323488"/>
                <a:gd name="connsiteX36-1477" fmla="*/ 39756 w 3180521"/>
                <a:gd name="connsiteY36-1478" fmla="*/ 2570921 h 4323488"/>
                <a:gd name="connsiteX37-1479" fmla="*/ 119269 w 3180521"/>
                <a:gd name="connsiteY37-1480" fmla="*/ 2663687 h 4323488"/>
                <a:gd name="connsiteX38-1481" fmla="*/ 159026 w 3180521"/>
                <a:gd name="connsiteY38-1482" fmla="*/ 2690191 h 4323488"/>
                <a:gd name="connsiteX39-1483" fmla="*/ 238539 w 3180521"/>
                <a:gd name="connsiteY39-1484" fmla="*/ 2782956 h 4323488"/>
                <a:gd name="connsiteX40-1485" fmla="*/ 185531 w 3180521"/>
                <a:gd name="connsiteY40-1486" fmla="*/ 3008243 h 4323488"/>
                <a:gd name="connsiteX41-1487" fmla="*/ 410817 w 3180521"/>
                <a:gd name="connsiteY41-1488" fmla="*/ 2928730 h 4323488"/>
                <a:gd name="connsiteX42-1489" fmla="*/ 318052 w 3180521"/>
                <a:gd name="connsiteY42-1490" fmla="*/ 3180522 h 4323488"/>
                <a:gd name="connsiteX43-1491" fmla="*/ 543339 w 3180521"/>
                <a:gd name="connsiteY43-1492" fmla="*/ 3008243 h 4323488"/>
                <a:gd name="connsiteX44-1493" fmla="*/ 463826 w 3180521"/>
                <a:gd name="connsiteY44-1494" fmla="*/ 3286539 h 4323488"/>
                <a:gd name="connsiteX45-1495" fmla="*/ 596347 w 3180521"/>
                <a:gd name="connsiteY45-1496" fmla="*/ 3193774 h 4323488"/>
                <a:gd name="connsiteX46-1497" fmla="*/ 569843 w 3180521"/>
                <a:gd name="connsiteY46-1498" fmla="*/ 3273287 h 4323488"/>
                <a:gd name="connsiteX47-1499" fmla="*/ 583095 w 3180521"/>
                <a:gd name="connsiteY47-1500" fmla="*/ 3525078 h 4323488"/>
                <a:gd name="connsiteX48-1501" fmla="*/ 306416 w 3180521"/>
                <a:gd name="connsiteY48-1502" fmla="*/ 3579702 h 4323488"/>
                <a:gd name="connsiteX49-1503" fmla="*/ 399828 w 3180521"/>
                <a:gd name="connsiteY49-1504" fmla="*/ 3732588 h 4323488"/>
                <a:gd name="connsiteX50-1505" fmla="*/ 728869 w 3180521"/>
                <a:gd name="connsiteY50-1506" fmla="*/ 3723861 h 4323488"/>
                <a:gd name="connsiteX51-1507" fmla="*/ 768626 w 3180521"/>
                <a:gd name="connsiteY51-1508" fmla="*/ 4055165 h 4323488"/>
                <a:gd name="connsiteX52-1509" fmla="*/ 848139 w 3180521"/>
                <a:gd name="connsiteY52-1510" fmla="*/ 3856382 h 4323488"/>
                <a:gd name="connsiteX53-1511" fmla="*/ 887895 w 3180521"/>
                <a:gd name="connsiteY53-1512" fmla="*/ 3882887 h 4323488"/>
                <a:gd name="connsiteX54-1513" fmla="*/ 954156 w 3180521"/>
                <a:gd name="connsiteY54-1514" fmla="*/ 3935895 h 4323488"/>
                <a:gd name="connsiteX55-1515" fmla="*/ 1007165 w 3180521"/>
                <a:gd name="connsiteY55-1516" fmla="*/ 3962400 h 4323488"/>
                <a:gd name="connsiteX56-1517" fmla="*/ 1086678 w 3180521"/>
                <a:gd name="connsiteY56-1518" fmla="*/ 4015408 h 4323488"/>
                <a:gd name="connsiteX57-1519" fmla="*/ 1166191 w 3180521"/>
                <a:gd name="connsiteY57-1520" fmla="*/ 4041913 h 4323488"/>
                <a:gd name="connsiteX58-1521" fmla="*/ 1219200 w 3180521"/>
                <a:gd name="connsiteY58-1522" fmla="*/ 4055165 h 4323488"/>
                <a:gd name="connsiteX59-1523" fmla="*/ 1351721 w 3180521"/>
                <a:gd name="connsiteY59-1524" fmla="*/ 4094921 h 4323488"/>
                <a:gd name="connsiteX60-1525" fmla="*/ 1391478 w 3180521"/>
                <a:gd name="connsiteY60-1526" fmla="*/ 4121426 h 4323488"/>
                <a:gd name="connsiteX61-1527" fmla="*/ 1444487 w 3180521"/>
                <a:gd name="connsiteY61-1528" fmla="*/ 4147930 h 4323488"/>
                <a:gd name="connsiteX62-1529" fmla="*/ 1537252 w 3180521"/>
                <a:gd name="connsiteY62-1530" fmla="*/ 4320209 h 4323488"/>
                <a:gd name="connsiteX63-1531" fmla="*/ 1616765 w 3180521"/>
                <a:gd name="connsiteY63-1532" fmla="*/ 4214191 h 4323488"/>
                <a:gd name="connsiteX64-1533" fmla="*/ 1669773 w 3180521"/>
                <a:gd name="connsiteY64-1534" fmla="*/ 4147930 h 4323488"/>
                <a:gd name="connsiteX65-1535" fmla="*/ 1762539 w 3180521"/>
                <a:gd name="connsiteY65-1536" fmla="*/ 4055165 h 4323488"/>
                <a:gd name="connsiteX66-1537" fmla="*/ 1789043 w 3180521"/>
                <a:gd name="connsiteY66-1538" fmla="*/ 4015408 h 4323488"/>
                <a:gd name="connsiteX67-1539" fmla="*/ 1842052 w 3180521"/>
                <a:gd name="connsiteY67-1540" fmla="*/ 3975652 h 4323488"/>
                <a:gd name="connsiteX68-1541" fmla="*/ 1921565 w 3180521"/>
                <a:gd name="connsiteY68-1542" fmla="*/ 3869634 h 4323488"/>
                <a:gd name="connsiteX69-1543" fmla="*/ 1961321 w 3180521"/>
                <a:gd name="connsiteY69-1544" fmla="*/ 3816626 h 4323488"/>
                <a:gd name="connsiteX70-1545" fmla="*/ 2040834 w 3180521"/>
                <a:gd name="connsiteY70-1546" fmla="*/ 3697356 h 4323488"/>
                <a:gd name="connsiteX71-1547" fmla="*/ 2067339 w 3180521"/>
                <a:gd name="connsiteY71-1548" fmla="*/ 3657600 h 4323488"/>
                <a:gd name="connsiteX72-1549" fmla="*/ 2107095 w 3180521"/>
                <a:gd name="connsiteY72-1550" fmla="*/ 3578087 h 4323488"/>
                <a:gd name="connsiteX73-1551" fmla="*/ 2120347 w 3180521"/>
                <a:gd name="connsiteY73-1552" fmla="*/ 3538330 h 4323488"/>
                <a:gd name="connsiteX74-1553" fmla="*/ 2146852 w 3180521"/>
                <a:gd name="connsiteY74-1554" fmla="*/ 3511826 h 4323488"/>
                <a:gd name="connsiteX75-1555" fmla="*/ 2226365 w 3180521"/>
                <a:gd name="connsiteY75-1556" fmla="*/ 3472069 h 4323488"/>
                <a:gd name="connsiteX76-1557" fmla="*/ 2266121 w 3180521"/>
                <a:gd name="connsiteY76-1558" fmla="*/ 3485321 h 4323488"/>
                <a:gd name="connsiteX77-1559" fmla="*/ 2305878 w 3180521"/>
                <a:gd name="connsiteY77-1560" fmla="*/ 3458817 h 4323488"/>
                <a:gd name="connsiteX78-1561" fmla="*/ 2411895 w 3180521"/>
                <a:gd name="connsiteY78-1562" fmla="*/ 3352800 h 4323488"/>
                <a:gd name="connsiteX79-1563" fmla="*/ 2478156 w 3180521"/>
                <a:gd name="connsiteY79-1564" fmla="*/ 3260034 h 4323488"/>
                <a:gd name="connsiteX80-1565" fmla="*/ 2531165 w 3180521"/>
                <a:gd name="connsiteY80-1566" fmla="*/ 3207026 h 4323488"/>
                <a:gd name="connsiteX81-1567" fmla="*/ 2610678 w 3180521"/>
                <a:gd name="connsiteY81-1568" fmla="*/ 3101008 h 4323488"/>
                <a:gd name="connsiteX82-1569" fmla="*/ 2650434 w 3180521"/>
                <a:gd name="connsiteY82-1570" fmla="*/ 3048000 h 4323488"/>
                <a:gd name="connsiteX83-1571" fmla="*/ 2690191 w 3180521"/>
                <a:gd name="connsiteY83-1572" fmla="*/ 2994991 h 4323488"/>
                <a:gd name="connsiteX84-1573" fmla="*/ 2729947 w 3180521"/>
                <a:gd name="connsiteY84-1574" fmla="*/ 2955234 h 4323488"/>
                <a:gd name="connsiteX85-1575" fmla="*/ 2796208 w 3180521"/>
                <a:gd name="connsiteY85-1576" fmla="*/ 2849217 h 4323488"/>
                <a:gd name="connsiteX86-1577" fmla="*/ 2875721 w 3180521"/>
                <a:gd name="connsiteY86-1578" fmla="*/ 2703443 h 4323488"/>
                <a:gd name="connsiteX87-1579" fmla="*/ 2902226 w 3180521"/>
                <a:gd name="connsiteY87-1580" fmla="*/ 2623930 h 4323488"/>
                <a:gd name="connsiteX88-1581" fmla="*/ 2955234 w 3180521"/>
                <a:gd name="connsiteY88-1582" fmla="*/ 2332382 h 4323488"/>
                <a:gd name="connsiteX89-1583" fmla="*/ 2994991 w 3180521"/>
                <a:gd name="connsiteY89-1584" fmla="*/ 2173356 h 4323488"/>
                <a:gd name="connsiteX90-1585" fmla="*/ 3021495 w 3180521"/>
                <a:gd name="connsiteY90-1586" fmla="*/ 2067339 h 4323488"/>
                <a:gd name="connsiteX91-1587" fmla="*/ 3061252 w 3180521"/>
                <a:gd name="connsiteY91-1588" fmla="*/ 1881808 h 4323488"/>
                <a:gd name="connsiteX92-1589" fmla="*/ 3074504 w 3180521"/>
                <a:gd name="connsiteY92-1590" fmla="*/ 1802295 h 4323488"/>
                <a:gd name="connsiteX93-1591" fmla="*/ 3087756 w 3180521"/>
                <a:gd name="connsiteY93-1592" fmla="*/ 1749287 h 4323488"/>
                <a:gd name="connsiteX94-1593" fmla="*/ 3101008 w 3180521"/>
                <a:gd name="connsiteY94-1594" fmla="*/ 1669774 h 4323488"/>
                <a:gd name="connsiteX95-1595" fmla="*/ 3114260 w 3180521"/>
                <a:gd name="connsiteY95-1596" fmla="*/ 1166191 h 4323488"/>
                <a:gd name="connsiteX96-1597" fmla="*/ 3140765 w 3180521"/>
                <a:gd name="connsiteY96-1598" fmla="*/ 1033669 h 4323488"/>
                <a:gd name="connsiteX97-1599" fmla="*/ 3180521 w 3180521"/>
                <a:gd name="connsiteY97-1600" fmla="*/ 821634 h 4323488"/>
                <a:gd name="connsiteX98-1601" fmla="*/ 3167269 w 3180521"/>
                <a:gd name="connsiteY98-1602" fmla="*/ 636104 h 4323488"/>
                <a:gd name="connsiteX99-1603" fmla="*/ 3114260 w 3180521"/>
                <a:gd name="connsiteY99-1604" fmla="*/ 556591 h 4323488"/>
                <a:gd name="connsiteX100-1605" fmla="*/ 3048000 w 3180521"/>
                <a:gd name="connsiteY100-1606" fmla="*/ 463826 h 4323488"/>
                <a:gd name="connsiteX101-1607" fmla="*/ 2994991 w 3180521"/>
                <a:gd name="connsiteY101-1608" fmla="*/ 384313 h 4323488"/>
                <a:gd name="connsiteX102-1609" fmla="*/ 2941982 w 3180521"/>
                <a:gd name="connsiteY102-1610" fmla="*/ 318052 h 4323488"/>
                <a:gd name="connsiteX103-1611" fmla="*/ 2915478 w 3180521"/>
                <a:gd name="connsiteY103-1612" fmla="*/ 278295 h 4323488"/>
                <a:gd name="connsiteX104-1613" fmla="*/ 2822713 w 3180521"/>
                <a:gd name="connsiteY104-1614" fmla="*/ 265043 h 4323488"/>
                <a:gd name="connsiteX105-1615" fmla="*/ 2756452 w 3180521"/>
                <a:gd name="connsiteY105-1616" fmla="*/ 251791 h 4323488"/>
                <a:gd name="connsiteX106-1617" fmla="*/ 2716695 w 3180521"/>
                <a:gd name="connsiteY106-1618" fmla="*/ 238539 h 4323488"/>
                <a:gd name="connsiteX107-1619" fmla="*/ 2663687 w 3180521"/>
                <a:gd name="connsiteY107-1620" fmla="*/ 225287 h 4323488"/>
                <a:gd name="connsiteX108-1621" fmla="*/ 2584173 w 3180521"/>
                <a:gd name="connsiteY108-1622" fmla="*/ 198782 h 4323488"/>
                <a:gd name="connsiteX109-1623" fmla="*/ 2504660 w 3180521"/>
                <a:gd name="connsiteY109-1624" fmla="*/ 185530 h 4323488"/>
                <a:gd name="connsiteX110-1625" fmla="*/ 2411895 w 3180521"/>
                <a:gd name="connsiteY110-1626" fmla="*/ 159026 h 4323488"/>
                <a:gd name="connsiteX111-1627" fmla="*/ 2345634 w 3180521"/>
                <a:gd name="connsiteY111-1628" fmla="*/ 106017 h 4323488"/>
                <a:gd name="connsiteX112-1629" fmla="*/ 2305878 w 3180521"/>
                <a:gd name="connsiteY112-1630" fmla="*/ 66261 h 4323488"/>
                <a:gd name="connsiteX113-1631" fmla="*/ 2107095 w 3180521"/>
                <a:gd name="connsiteY113-1632" fmla="*/ 26504 h 4323488"/>
                <a:gd name="connsiteX114-1633" fmla="*/ 1855304 w 3180521"/>
                <a:gd name="connsiteY114-1634" fmla="*/ 0 h 4323488"/>
                <a:gd name="connsiteX115-1635" fmla="*/ 1179443 w 3180521"/>
                <a:gd name="connsiteY115-1636" fmla="*/ 39756 h 4323488"/>
                <a:gd name="connsiteX116-1637" fmla="*/ 1152939 w 3180521"/>
                <a:gd name="connsiteY116-1638" fmla="*/ 53008 h 4323488"/>
                <a:gd name="connsiteX0-1639" fmla="*/ 1311965 w 3180521"/>
                <a:gd name="connsiteY0-1640" fmla="*/ 39756 h 4323488"/>
                <a:gd name="connsiteX1-1641" fmla="*/ 1245704 w 3180521"/>
                <a:gd name="connsiteY1-1642" fmla="*/ 53008 h 4323488"/>
                <a:gd name="connsiteX2-1643" fmla="*/ 1073426 w 3180521"/>
                <a:gd name="connsiteY2-1644" fmla="*/ 79513 h 4323488"/>
                <a:gd name="connsiteX3-1645" fmla="*/ 1060173 w 3180521"/>
                <a:gd name="connsiteY3-1646" fmla="*/ 119269 h 4323488"/>
                <a:gd name="connsiteX4-1647" fmla="*/ 1020417 w 3180521"/>
                <a:gd name="connsiteY4-1648" fmla="*/ 132521 h 4323488"/>
                <a:gd name="connsiteX5-1649" fmla="*/ 901147 w 3180521"/>
                <a:gd name="connsiteY5-1650" fmla="*/ 145774 h 4323488"/>
                <a:gd name="connsiteX6-1651" fmla="*/ 821634 w 3180521"/>
                <a:gd name="connsiteY6-1652" fmla="*/ 172278 h 4323488"/>
                <a:gd name="connsiteX7-1653" fmla="*/ 781878 w 3180521"/>
                <a:gd name="connsiteY7-1654" fmla="*/ 198782 h 4323488"/>
                <a:gd name="connsiteX8-1655" fmla="*/ 755373 w 3180521"/>
                <a:gd name="connsiteY8-1656" fmla="*/ 225287 h 4323488"/>
                <a:gd name="connsiteX9-1657" fmla="*/ 715617 w 3180521"/>
                <a:gd name="connsiteY9-1658" fmla="*/ 238539 h 4323488"/>
                <a:gd name="connsiteX10-1659" fmla="*/ 649356 w 3180521"/>
                <a:gd name="connsiteY10-1660" fmla="*/ 291547 h 4323488"/>
                <a:gd name="connsiteX11-1661" fmla="*/ 596347 w 3180521"/>
                <a:gd name="connsiteY11-1662" fmla="*/ 344556 h 4323488"/>
                <a:gd name="connsiteX12-1663" fmla="*/ 569843 w 3180521"/>
                <a:gd name="connsiteY12-1664" fmla="*/ 371061 h 4323488"/>
                <a:gd name="connsiteX13-1665" fmla="*/ 490330 w 3180521"/>
                <a:gd name="connsiteY13-1666" fmla="*/ 463826 h 4323488"/>
                <a:gd name="connsiteX14-1667" fmla="*/ 450573 w 3180521"/>
                <a:gd name="connsiteY14-1668" fmla="*/ 490330 h 4323488"/>
                <a:gd name="connsiteX15-1669" fmla="*/ 397565 w 3180521"/>
                <a:gd name="connsiteY15-1670" fmla="*/ 503582 h 4323488"/>
                <a:gd name="connsiteX16-1671" fmla="*/ 331304 w 3180521"/>
                <a:gd name="connsiteY16-1672" fmla="*/ 569843 h 4323488"/>
                <a:gd name="connsiteX17-1673" fmla="*/ 278295 w 3180521"/>
                <a:gd name="connsiteY17-1674" fmla="*/ 636104 h 4323488"/>
                <a:gd name="connsiteX18-1675" fmla="*/ 265043 w 3180521"/>
                <a:gd name="connsiteY18-1676" fmla="*/ 675861 h 4323488"/>
                <a:gd name="connsiteX19-1677" fmla="*/ 225287 w 3180521"/>
                <a:gd name="connsiteY19-1678" fmla="*/ 702365 h 4323488"/>
                <a:gd name="connsiteX20-1679" fmla="*/ 159026 w 3180521"/>
                <a:gd name="connsiteY20-1680" fmla="*/ 742121 h 4323488"/>
                <a:gd name="connsiteX21-1681" fmla="*/ 119269 w 3180521"/>
                <a:gd name="connsiteY21-1682" fmla="*/ 821634 h 4323488"/>
                <a:gd name="connsiteX22-1683" fmla="*/ 92765 w 3180521"/>
                <a:gd name="connsiteY22-1684" fmla="*/ 901147 h 4323488"/>
                <a:gd name="connsiteX23-1685" fmla="*/ 79513 w 3180521"/>
                <a:gd name="connsiteY23-1686" fmla="*/ 940904 h 4323488"/>
                <a:gd name="connsiteX24-1687" fmla="*/ 53008 w 3180521"/>
                <a:gd name="connsiteY24-1688" fmla="*/ 980661 h 4323488"/>
                <a:gd name="connsiteX25-1689" fmla="*/ 13252 w 3180521"/>
                <a:gd name="connsiteY25-1690" fmla="*/ 1113182 h 4323488"/>
                <a:gd name="connsiteX26-1691" fmla="*/ 26504 w 3180521"/>
                <a:gd name="connsiteY26-1692" fmla="*/ 1232452 h 4323488"/>
                <a:gd name="connsiteX27-1693" fmla="*/ 39756 w 3180521"/>
                <a:gd name="connsiteY27-1694" fmla="*/ 1364974 h 4323488"/>
                <a:gd name="connsiteX28-1695" fmla="*/ 53008 w 3180521"/>
                <a:gd name="connsiteY28-1696" fmla="*/ 1404730 h 4323488"/>
                <a:gd name="connsiteX29-1697" fmla="*/ 79513 w 3180521"/>
                <a:gd name="connsiteY29-1698" fmla="*/ 1497495 h 4323488"/>
                <a:gd name="connsiteX30-1699" fmla="*/ 66260 w 3180521"/>
                <a:gd name="connsiteY30-1700" fmla="*/ 1630017 h 4323488"/>
                <a:gd name="connsiteX31-1701" fmla="*/ 39756 w 3180521"/>
                <a:gd name="connsiteY31-1702" fmla="*/ 1815547 h 4323488"/>
                <a:gd name="connsiteX32-1703" fmla="*/ 26504 w 3180521"/>
                <a:gd name="connsiteY32-1704" fmla="*/ 1895061 h 4323488"/>
                <a:gd name="connsiteX33-1705" fmla="*/ 0 w 3180521"/>
                <a:gd name="connsiteY33-1706" fmla="*/ 2173356 h 4323488"/>
                <a:gd name="connsiteX34-1707" fmla="*/ 13252 w 3180521"/>
                <a:gd name="connsiteY34-1708" fmla="*/ 2478156 h 4323488"/>
                <a:gd name="connsiteX35-1709" fmla="*/ 26504 w 3180521"/>
                <a:gd name="connsiteY35-1710" fmla="*/ 2531165 h 4323488"/>
                <a:gd name="connsiteX36-1711" fmla="*/ 39756 w 3180521"/>
                <a:gd name="connsiteY36-1712" fmla="*/ 2570921 h 4323488"/>
                <a:gd name="connsiteX37-1713" fmla="*/ 119269 w 3180521"/>
                <a:gd name="connsiteY37-1714" fmla="*/ 2663687 h 4323488"/>
                <a:gd name="connsiteX38-1715" fmla="*/ 159026 w 3180521"/>
                <a:gd name="connsiteY38-1716" fmla="*/ 2690191 h 4323488"/>
                <a:gd name="connsiteX39-1717" fmla="*/ 238539 w 3180521"/>
                <a:gd name="connsiteY39-1718" fmla="*/ 2782956 h 4323488"/>
                <a:gd name="connsiteX40-1719" fmla="*/ 185531 w 3180521"/>
                <a:gd name="connsiteY40-1720" fmla="*/ 3008243 h 4323488"/>
                <a:gd name="connsiteX41-1721" fmla="*/ 410817 w 3180521"/>
                <a:gd name="connsiteY41-1722" fmla="*/ 2928730 h 4323488"/>
                <a:gd name="connsiteX42-1723" fmla="*/ 318052 w 3180521"/>
                <a:gd name="connsiteY42-1724" fmla="*/ 3180522 h 4323488"/>
                <a:gd name="connsiteX43-1725" fmla="*/ 543339 w 3180521"/>
                <a:gd name="connsiteY43-1726" fmla="*/ 3008243 h 4323488"/>
                <a:gd name="connsiteX44-1727" fmla="*/ 463826 w 3180521"/>
                <a:gd name="connsiteY44-1728" fmla="*/ 3286539 h 4323488"/>
                <a:gd name="connsiteX45-1729" fmla="*/ 596347 w 3180521"/>
                <a:gd name="connsiteY45-1730" fmla="*/ 3193774 h 4323488"/>
                <a:gd name="connsiteX46-1731" fmla="*/ 123794 w 3180521"/>
                <a:gd name="connsiteY46-1732" fmla="*/ 3250984 h 4323488"/>
                <a:gd name="connsiteX47-1733" fmla="*/ 583095 w 3180521"/>
                <a:gd name="connsiteY47-1734" fmla="*/ 3525078 h 4323488"/>
                <a:gd name="connsiteX48-1735" fmla="*/ 306416 w 3180521"/>
                <a:gd name="connsiteY48-1736" fmla="*/ 3579702 h 4323488"/>
                <a:gd name="connsiteX49-1737" fmla="*/ 399828 w 3180521"/>
                <a:gd name="connsiteY49-1738" fmla="*/ 3732588 h 4323488"/>
                <a:gd name="connsiteX50-1739" fmla="*/ 728869 w 3180521"/>
                <a:gd name="connsiteY50-1740" fmla="*/ 3723861 h 4323488"/>
                <a:gd name="connsiteX51-1741" fmla="*/ 768626 w 3180521"/>
                <a:gd name="connsiteY51-1742" fmla="*/ 4055165 h 4323488"/>
                <a:gd name="connsiteX52-1743" fmla="*/ 848139 w 3180521"/>
                <a:gd name="connsiteY52-1744" fmla="*/ 3856382 h 4323488"/>
                <a:gd name="connsiteX53-1745" fmla="*/ 887895 w 3180521"/>
                <a:gd name="connsiteY53-1746" fmla="*/ 3882887 h 4323488"/>
                <a:gd name="connsiteX54-1747" fmla="*/ 954156 w 3180521"/>
                <a:gd name="connsiteY54-1748" fmla="*/ 3935895 h 4323488"/>
                <a:gd name="connsiteX55-1749" fmla="*/ 1007165 w 3180521"/>
                <a:gd name="connsiteY55-1750" fmla="*/ 3962400 h 4323488"/>
                <a:gd name="connsiteX56-1751" fmla="*/ 1086678 w 3180521"/>
                <a:gd name="connsiteY56-1752" fmla="*/ 4015408 h 4323488"/>
                <a:gd name="connsiteX57-1753" fmla="*/ 1166191 w 3180521"/>
                <a:gd name="connsiteY57-1754" fmla="*/ 4041913 h 4323488"/>
                <a:gd name="connsiteX58-1755" fmla="*/ 1219200 w 3180521"/>
                <a:gd name="connsiteY58-1756" fmla="*/ 4055165 h 4323488"/>
                <a:gd name="connsiteX59-1757" fmla="*/ 1351721 w 3180521"/>
                <a:gd name="connsiteY59-1758" fmla="*/ 4094921 h 4323488"/>
                <a:gd name="connsiteX60-1759" fmla="*/ 1391478 w 3180521"/>
                <a:gd name="connsiteY60-1760" fmla="*/ 4121426 h 4323488"/>
                <a:gd name="connsiteX61-1761" fmla="*/ 1444487 w 3180521"/>
                <a:gd name="connsiteY61-1762" fmla="*/ 4147930 h 4323488"/>
                <a:gd name="connsiteX62-1763" fmla="*/ 1537252 w 3180521"/>
                <a:gd name="connsiteY62-1764" fmla="*/ 4320209 h 4323488"/>
                <a:gd name="connsiteX63-1765" fmla="*/ 1616765 w 3180521"/>
                <a:gd name="connsiteY63-1766" fmla="*/ 4214191 h 4323488"/>
                <a:gd name="connsiteX64-1767" fmla="*/ 1669773 w 3180521"/>
                <a:gd name="connsiteY64-1768" fmla="*/ 4147930 h 4323488"/>
                <a:gd name="connsiteX65-1769" fmla="*/ 1762539 w 3180521"/>
                <a:gd name="connsiteY65-1770" fmla="*/ 4055165 h 4323488"/>
                <a:gd name="connsiteX66-1771" fmla="*/ 1789043 w 3180521"/>
                <a:gd name="connsiteY66-1772" fmla="*/ 4015408 h 4323488"/>
                <a:gd name="connsiteX67-1773" fmla="*/ 1842052 w 3180521"/>
                <a:gd name="connsiteY67-1774" fmla="*/ 3975652 h 4323488"/>
                <a:gd name="connsiteX68-1775" fmla="*/ 1921565 w 3180521"/>
                <a:gd name="connsiteY68-1776" fmla="*/ 3869634 h 4323488"/>
                <a:gd name="connsiteX69-1777" fmla="*/ 1961321 w 3180521"/>
                <a:gd name="connsiteY69-1778" fmla="*/ 3816626 h 4323488"/>
                <a:gd name="connsiteX70-1779" fmla="*/ 2040834 w 3180521"/>
                <a:gd name="connsiteY70-1780" fmla="*/ 3697356 h 4323488"/>
                <a:gd name="connsiteX71-1781" fmla="*/ 2067339 w 3180521"/>
                <a:gd name="connsiteY71-1782" fmla="*/ 3657600 h 4323488"/>
                <a:gd name="connsiteX72-1783" fmla="*/ 2107095 w 3180521"/>
                <a:gd name="connsiteY72-1784" fmla="*/ 3578087 h 4323488"/>
                <a:gd name="connsiteX73-1785" fmla="*/ 2120347 w 3180521"/>
                <a:gd name="connsiteY73-1786" fmla="*/ 3538330 h 4323488"/>
                <a:gd name="connsiteX74-1787" fmla="*/ 2146852 w 3180521"/>
                <a:gd name="connsiteY74-1788" fmla="*/ 3511826 h 4323488"/>
                <a:gd name="connsiteX75-1789" fmla="*/ 2226365 w 3180521"/>
                <a:gd name="connsiteY75-1790" fmla="*/ 3472069 h 4323488"/>
                <a:gd name="connsiteX76-1791" fmla="*/ 2266121 w 3180521"/>
                <a:gd name="connsiteY76-1792" fmla="*/ 3485321 h 4323488"/>
                <a:gd name="connsiteX77-1793" fmla="*/ 2305878 w 3180521"/>
                <a:gd name="connsiteY77-1794" fmla="*/ 3458817 h 4323488"/>
                <a:gd name="connsiteX78-1795" fmla="*/ 2411895 w 3180521"/>
                <a:gd name="connsiteY78-1796" fmla="*/ 3352800 h 4323488"/>
                <a:gd name="connsiteX79-1797" fmla="*/ 2478156 w 3180521"/>
                <a:gd name="connsiteY79-1798" fmla="*/ 3260034 h 4323488"/>
                <a:gd name="connsiteX80-1799" fmla="*/ 2531165 w 3180521"/>
                <a:gd name="connsiteY80-1800" fmla="*/ 3207026 h 4323488"/>
                <a:gd name="connsiteX81-1801" fmla="*/ 2610678 w 3180521"/>
                <a:gd name="connsiteY81-1802" fmla="*/ 3101008 h 4323488"/>
                <a:gd name="connsiteX82-1803" fmla="*/ 2650434 w 3180521"/>
                <a:gd name="connsiteY82-1804" fmla="*/ 3048000 h 4323488"/>
                <a:gd name="connsiteX83-1805" fmla="*/ 2690191 w 3180521"/>
                <a:gd name="connsiteY83-1806" fmla="*/ 2994991 h 4323488"/>
                <a:gd name="connsiteX84-1807" fmla="*/ 2729947 w 3180521"/>
                <a:gd name="connsiteY84-1808" fmla="*/ 2955234 h 4323488"/>
                <a:gd name="connsiteX85-1809" fmla="*/ 2796208 w 3180521"/>
                <a:gd name="connsiteY85-1810" fmla="*/ 2849217 h 4323488"/>
                <a:gd name="connsiteX86-1811" fmla="*/ 2875721 w 3180521"/>
                <a:gd name="connsiteY86-1812" fmla="*/ 2703443 h 4323488"/>
                <a:gd name="connsiteX87-1813" fmla="*/ 2902226 w 3180521"/>
                <a:gd name="connsiteY87-1814" fmla="*/ 2623930 h 4323488"/>
                <a:gd name="connsiteX88-1815" fmla="*/ 2955234 w 3180521"/>
                <a:gd name="connsiteY88-1816" fmla="*/ 2332382 h 4323488"/>
                <a:gd name="connsiteX89-1817" fmla="*/ 2994991 w 3180521"/>
                <a:gd name="connsiteY89-1818" fmla="*/ 2173356 h 4323488"/>
                <a:gd name="connsiteX90-1819" fmla="*/ 3021495 w 3180521"/>
                <a:gd name="connsiteY90-1820" fmla="*/ 2067339 h 4323488"/>
                <a:gd name="connsiteX91-1821" fmla="*/ 3061252 w 3180521"/>
                <a:gd name="connsiteY91-1822" fmla="*/ 1881808 h 4323488"/>
                <a:gd name="connsiteX92-1823" fmla="*/ 3074504 w 3180521"/>
                <a:gd name="connsiteY92-1824" fmla="*/ 1802295 h 4323488"/>
                <a:gd name="connsiteX93-1825" fmla="*/ 3087756 w 3180521"/>
                <a:gd name="connsiteY93-1826" fmla="*/ 1749287 h 4323488"/>
                <a:gd name="connsiteX94-1827" fmla="*/ 3101008 w 3180521"/>
                <a:gd name="connsiteY94-1828" fmla="*/ 1669774 h 4323488"/>
                <a:gd name="connsiteX95-1829" fmla="*/ 3114260 w 3180521"/>
                <a:gd name="connsiteY95-1830" fmla="*/ 1166191 h 4323488"/>
                <a:gd name="connsiteX96-1831" fmla="*/ 3140765 w 3180521"/>
                <a:gd name="connsiteY96-1832" fmla="*/ 1033669 h 4323488"/>
                <a:gd name="connsiteX97-1833" fmla="*/ 3180521 w 3180521"/>
                <a:gd name="connsiteY97-1834" fmla="*/ 821634 h 4323488"/>
                <a:gd name="connsiteX98-1835" fmla="*/ 3167269 w 3180521"/>
                <a:gd name="connsiteY98-1836" fmla="*/ 636104 h 4323488"/>
                <a:gd name="connsiteX99-1837" fmla="*/ 3114260 w 3180521"/>
                <a:gd name="connsiteY99-1838" fmla="*/ 556591 h 4323488"/>
                <a:gd name="connsiteX100-1839" fmla="*/ 3048000 w 3180521"/>
                <a:gd name="connsiteY100-1840" fmla="*/ 463826 h 4323488"/>
                <a:gd name="connsiteX101-1841" fmla="*/ 2994991 w 3180521"/>
                <a:gd name="connsiteY101-1842" fmla="*/ 384313 h 4323488"/>
                <a:gd name="connsiteX102-1843" fmla="*/ 2941982 w 3180521"/>
                <a:gd name="connsiteY102-1844" fmla="*/ 318052 h 4323488"/>
                <a:gd name="connsiteX103-1845" fmla="*/ 2915478 w 3180521"/>
                <a:gd name="connsiteY103-1846" fmla="*/ 278295 h 4323488"/>
                <a:gd name="connsiteX104-1847" fmla="*/ 2822713 w 3180521"/>
                <a:gd name="connsiteY104-1848" fmla="*/ 265043 h 4323488"/>
                <a:gd name="connsiteX105-1849" fmla="*/ 2756452 w 3180521"/>
                <a:gd name="connsiteY105-1850" fmla="*/ 251791 h 4323488"/>
                <a:gd name="connsiteX106-1851" fmla="*/ 2716695 w 3180521"/>
                <a:gd name="connsiteY106-1852" fmla="*/ 238539 h 4323488"/>
                <a:gd name="connsiteX107-1853" fmla="*/ 2663687 w 3180521"/>
                <a:gd name="connsiteY107-1854" fmla="*/ 225287 h 4323488"/>
                <a:gd name="connsiteX108-1855" fmla="*/ 2584173 w 3180521"/>
                <a:gd name="connsiteY108-1856" fmla="*/ 198782 h 4323488"/>
                <a:gd name="connsiteX109-1857" fmla="*/ 2504660 w 3180521"/>
                <a:gd name="connsiteY109-1858" fmla="*/ 185530 h 4323488"/>
                <a:gd name="connsiteX110-1859" fmla="*/ 2411895 w 3180521"/>
                <a:gd name="connsiteY110-1860" fmla="*/ 159026 h 4323488"/>
                <a:gd name="connsiteX111-1861" fmla="*/ 2345634 w 3180521"/>
                <a:gd name="connsiteY111-1862" fmla="*/ 106017 h 4323488"/>
                <a:gd name="connsiteX112-1863" fmla="*/ 2305878 w 3180521"/>
                <a:gd name="connsiteY112-1864" fmla="*/ 66261 h 4323488"/>
                <a:gd name="connsiteX113-1865" fmla="*/ 2107095 w 3180521"/>
                <a:gd name="connsiteY113-1866" fmla="*/ 26504 h 4323488"/>
                <a:gd name="connsiteX114-1867" fmla="*/ 1855304 w 3180521"/>
                <a:gd name="connsiteY114-1868" fmla="*/ 0 h 4323488"/>
                <a:gd name="connsiteX115-1869" fmla="*/ 1179443 w 3180521"/>
                <a:gd name="connsiteY115-1870" fmla="*/ 39756 h 4323488"/>
                <a:gd name="connsiteX116-1871" fmla="*/ 1152939 w 3180521"/>
                <a:gd name="connsiteY116-1872" fmla="*/ 53008 h 4323488"/>
                <a:gd name="connsiteX0-1873" fmla="*/ 1311965 w 3180521"/>
                <a:gd name="connsiteY0-1874" fmla="*/ 39756 h 4323488"/>
                <a:gd name="connsiteX1-1875" fmla="*/ 1245704 w 3180521"/>
                <a:gd name="connsiteY1-1876" fmla="*/ 53008 h 4323488"/>
                <a:gd name="connsiteX2-1877" fmla="*/ 1073426 w 3180521"/>
                <a:gd name="connsiteY2-1878" fmla="*/ 79513 h 4323488"/>
                <a:gd name="connsiteX3-1879" fmla="*/ 1060173 w 3180521"/>
                <a:gd name="connsiteY3-1880" fmla="*/ 119269 h 4323488"/>
                <a:gd name="connsiteX4-1881" fmla="*/ 1020417 w 3180521"/>
                <a:gd name="connsiteY4-1882" fmla="*/ 132521 h 4323488"/>
                <a:gd name="connsiteX5-1883" fmla="*/ 901147 w 3180521"/>
                <a:gd name="connsiteY5-1884" fmla="*/ 145774 h 4323488"/>
                <a:gd name="connsiteX6-1885" fmla="*/ 821634 w 3180521"/>
                <a:gd name="connsiteY6-1886" fmla="*/ 172278 h 4323488"/>
                <a:gd name="connsiteX7-1887" fmla="*/ 781878 w 3180521"/>
                <a:gd name="connsiteY7-1888" fmla="*/ 198782 h 4323488"/>
                <a:gd name="connsiteX8-1889" fmla="*/ 755373 w 3180521"/>
                <a:gd name="connsiteY8-1890" fmla="*/ 225287 h 4323488"/>
                <a:gd name="connsiteX9-1891" fmla="*/ 715617 w 3180521"/>
                <a:gd name="connsiteY9-1892" fmla="*/ 238539 h 4323488"/>
                <a:gd name="connsiteX10-1893" fmla="*/ 649356 w 3180521"/>
                <a:gd name="connsiteY10-1894" fmla="*/ 291547 h 4323488"/>
                <a:gd name="connsiteX11-1895" fmla="*/ 596347 w 3180521"/>
                <a:gd name="connsiteY11-1896" fmla="*/ 344556 h 4323488"/>
                <a:gd name="connsiteX12-1897" fmla="*/ 569843 w 3180521"/>
                <a:gd name="connsiteY12-1898" fmla="*/ 371061 h 4323488"/>
                <a:gd name="connsiteX13-1899" fmla="*/ 490330 w 3180521"/>
                <a:gd name="connsiteY13-1900" fmla="*/ 463826 h 4323488"/>
                <a:gd name="connsiteX14-1901" fmla="*/ 450573 w 3180521"/>
                <a:gd name="connsiteY14-1902" fmla="*/ 490330 h 4323488"/>
                <a:gd name="connsiteX15-1903" fmla="*/ 397565 w 3180521"/>
                <a:gd name="connsiteY15-1904" fmla="*/ 503582 h 4323488"/>
                <a:gd name="connsiteX16-1905" fmla="*/ 331304 w 3180521"/>
                <a:gd name="connsiteY16-1906" fmla="*/ 569843 h 4323488"/>
                <a:gd name="connsiteX17-1907" fmla="*/ 278295 w 3180521"/>
                <a:gd name="connsiteY17-1908" fmla="*/ 636104 h 4323488"/>
                <a:gd name="connsiteX18-1909" fmla="*/ 265043 w 3180521"/>
                <a:gd name="connsiteY18-1910" fmla="*/ 675861 h 4323488"/>
                <a:gd name="connsiteX19-1911" fmla="*/ 225287 w 3180521"/>
                <a:gd name="connsiteY19-1912" fmla="*/ 702365 h 4323488"/>
                <a:gd name="connsiteX20-1913" fmla="*/ 159026 w 3180521"/>
                <a:gd name="connsiteY20-1914" fmla="*/ 742121 h 4323488"/>
                <a:gd name="connsiteX21-1915" fmla="*/ 119269 w 3180521"/>
                <a:gd name="connsiteY21-1916" fmla="*/ 821634 h 4323488"/>
                <a:gd name="connsiteX22-1917" fmla="*/ 92765 w 3180521"/>
                <a:gd name="connsiteY22-1918" fmla="*/ 901147 h 4323488"/>
                <a:gd name="connsiteX23-1919" fmla="*/ 79513 w 3180521"/>
                <a:gd name="connsiteY23-1920" fmla="*/ 940904 h 4323488"/>
                <a:gd name="connsiteX24-1921" fmla="*/ 53008 w 3180521"/>
                <a:gd name="connsiteY24-1922" fmla="*/ 980661 h 4323488"/>
                <a:gd name="connsiteX25-1923" fmla="*/ 13252 w 3180521"/>
                <a:gd name="connsiteY25-1924" fmla="*/ 1113182 h 4323488"/>
                <a:gd name="connsiteX26-1925" fmla="*/ 26504 w 3180521"/>
                <a:gd name="connsiteY26-1926" fmla="*/ 1232452 h 4323488"/>
                <a:gd name="connsiteX27-1927" fmla="*/ 39756 w 3180521"/>
                <a:gd name="connsiteY27-1928" fmla="*/ 1364974 h 4323488"/>
                <a:gd name="connsiteX28-1929" fmla="*/ 53008 w 3180521"/>
                <a:gd name="connsiteY28-1930" fmla="*/ 1404730 h 4323488"/>
                <a:gd name="connsiteX29-1931" fmla="*/ 79513 w 3180521"/>
                <a:gd name="connsiteY29-1932" fmla="*/ 1497495 h 4323488"/>
                <a:gd name="connsiteX30-1933" fmla="*/ 66260 w 3180521"/>
                <a:gd name="connsiteY30-1934" fmla="*/ 1630017 h 4323488"/>
                <a:gd name="connsiteX31-1935" fmla="*/ 39756 w 3180521"/>
                <a:gd name="connsiteY31-1936" fmla="*/ 1815547 h 4323488"/>
                <a:gd name="connsiteX32-1937" fmla="*/ 26504 w 3180521"/>
                <a:gd name="connsiteY32-1938" fmla="*/ 1895061 h 4323488"/>
                <a:gd name="connsiteX33-1939" fmla="*/ 0 w 3180521"/>
                <a:gd name="connsiteY33-1940" fmla="*/ 2173356 h 4323488"/>
                <a:gd name="connsiteX34-1941" fmla="*/ 13252 w 3180521"/>
                <a:gd name="connsiteY34-1942" fmla="*/ 2478156 h 4323488"/>
                <a:gd name="connsiteX35-1943" fmla="*/ 26504 w 3180521"/>
                <a:gd name="connsiteY35-1944" fmla="*/ 2531165 h 4323488"/>
                <a:gd name="connsiteX36-1945" fmla="*/ 39756 w 3180521"/>
                <a:gd name="connsiteY36-1946" fmla="*/ 2570921 h 4323488"/>
                <a:gd name="connsiteX37-1947" fmla="*/ 119269 w 3180521"/>
                <a:gd name="connsiteY37-1948" fmla="*/ 2663687 h 4323488"/>
                <a:gd name="connsiteX38-1949" fmla="*/ 159026 w 3180521"/>
                <a:gd name="connsiteY38-1950" fmla="*/ 2690191 h 4323488"/>
                <a:gd name="connsiteX39-1951" fmla="*/ 238539 w 3180521"/>
                <a:gd name="connsiteY39-1952" fmla="*/ 2782956 h 4323488"/>
                <a:gd name="connsiteX40-1953" fmla="*/ 185531 w 3180521"/>
                <a:gd name="connsiteY40-1954" fmla="*/ 3008243 h 4323488"/>
                <a:gd name="connsiteX41-1955" fmla="*/ 410817 w 3180521"/>
                <a:gd name="connsiteY41-1956" fmla="*/ 2928730 h 4323488"/>
                <a:gd name="connsiteX42-1957" fmla="*/ 318052 w 3180521"/>
                <a:gd name="connsiteY42-1958" fmla="*/ 3180522 h 4323488"/>
                <a:gd name="connsiteX43-1959" fmla="*/ 543339 w 3180521"/>
                <a:gd name="connsiteY43-1960" fmla="*/ 3008243 h 4323488"/>
                <a:gd name="connsiteX44-1961" fmla="*/ 596347 w 3180521"/>
                <a:gd name="connsiteY44-1962" fmla="*/ 3193774 h 4323488"/>
                <a:gd name="connsiteX45-1963" fmla="*/ 123794 w 3180521"/>
                <a:gd name="connsiteY45-1964" fmla="*/ 3250984 h 4323488"/>
                <a:gd name="connsiteX46-1965" fmla="*/ 583095 w 3180521"/>
                <a:gd name="connsiteY46-1966" fmla="*/ 3525078 h 4323488"/>
                <a:gd name="connsiteX47-1967" fmla="*/ 306416 w 3180521"/>
                <a:gd name="connsiteY47-1968" fmla="*/ 3579702 h 4323488"/>
                <a:gd name="connsiteX48-1969" fmla="*/ 399828 w 3180521"/>
                <a:gd name="connsiteY48-1970" fmla="*/ 3732588 h 4323488"/>
                <a:gd name="connsiteX49-1971" fmla="*/ 728869 w 3180521"/>
                <a:gd name="connsiteY49-1972" fmla="*/ 3723861 h 4323488"/>
                <a:gd name="connsiteX50-1973" fmla="*/ 768626 w 3180521"/>
                <a:gd name="connsiteY50-1974" fmla="*/ 4055165 h 4323488"/>
                <a:gd name="connsiteX51-1975" fmla="*/ 848139 w 3180521"/>
                <a:gd name="connsiteY51-1976" fmla="*/ 3856382 h 4323488"/>
                <a:gd name="connsiteX52-1977" fmla="*/ 887895 w 3180521"/>
                <a:gd name="connsiteY52-1978" fmla="*/ 3882887 h 4323488"/>
                <a:gd name="connsiteX53-1979" fmla="*/ 954156 w 3180521"/>
                <a:gd name="connsiteY53-1980" fmla="*/ 3935895 h 4323488"/>
                <a:gd name="connsiteX54-1981" fmla="*/ 1007165 w 3180521"/>
                <a:gd name="connsiteY54-1982" fmla="*/ 3962400 h 4323488"/>
                <a:gd name="connsiteX55-1983" fmla="*/ 1086678 w 3180521"/>
                <a:gd name="connsiteY55-1984" fmla="*/ 4015408 h 4323488"/>
                <a:gd name="connsiteX56-1985" fmla="*/ 1166191 w 3180521"/>
                <a:gd name="connsiteY56-1986" fmla="*/ 4041913 h 4323488"/>
                <a:gd name="connsiteX57-1987" fmla="*/ 1219200 w 3180521"/>
                <a:gd name="connsiteY57-1988" fmla="*/ 4055165 h 4323488"/>
                <a:gd name="connsiteX58-1989" fmla="*/ 1351721 w 3180521"/>
                <a:gd name="connsiteY58-1990" fmla="*/ 4094921 h 4323488"/>
                <a:gd name="connsiteX59-1991" fmla="*/ 1391478 w 3180521"/>
                <a:gd name="connsiteY59-1992" fmla="*/ 4121426 h 4323488"/>
                <a:gd name="connsiteX60-1993" fmla="*/ 1444487 w 3180521"/>
                <a:gd name="connsiteY60-1994" fmla="*/ 4147930 h 4323488"/>
                <a:gd name="connsiteX61-1995" fmla="*/ 1537252 w 3180521"/>
                <a:gd name="connsiteY61-1996" fmla="*/ 4320209 h 4323488"/>
                <a:gd name="connsiteX62-1997" fmla="*/ 1616765 w 3180521"/>
                <a:gd name="connsiteY62-1998" fmla="*/ 4214191 h 4323488"/>
                <a:gd name="connsiteX63-1999" fmla="*/ 1669773 w 3180521"/>
                <a:gd name="connsiteY63-2000" fmla="*/ 4147930 h 4323488"/>
                <a:gd name="connsiteX64-2001" fmla="*/ 1762539 w 3180521"/>
                <a:gd name="connsiteY64-2002" fmla="*/ 4055165 h 4323488"/>
                <a:gd name="connsiteX65-2003" fmla="*/ 1789043 w 3180521"/>
                <a:gd name="connsiteY65-2004" fmla="*/ 4015408 h 4323488"/>
                <a:gd name="connsiteX66-2005" fmla="*/ 1842052 w 3180521"/>
                <a:gd name="connsiteY66-2006" fmla="*/ 3975652 h 4323488"/>
                <a:gd name="connsiteX67-2007" fmla="*/ 1921565 w 3180521"/>
                <a:gd name="connsiteY67-2008" fmla="*/ 3869634 h 4323488"/>
                <a:gd name="connsiteX68-2009" fmla="*/ 1961321 w 3180521"/>
                <a:gd name="connsiteY68-2010" fmla="*/ 3816626 h 4323488"/>
                <a:gd name="connsiteX69-2011" fmla="*/ 2040834 w 3180521"/>
                <a:gd name="connsiteY69-2012" fmla="*/ 3697356 h 4323488"/>
                <a:gd name="connsiteX70-2013" fmla="*/ 2067339 w 3180521"/>
                <a:gd name="connsiteY70-2014" fmla="*/ 3657600 h 4323488"/>
                <a:gd name="connsiteX71-2015" fmla="*/ 2107095 w 3180521"/>
                <a:gd name="connsiteY71-2016" fmla="*/ 3578087 h 4323488"/>
                <a:gd name="connsiteX72-2017" fmla="*/ 2120347 w 3180521"/>
                <a:gd name="connsiteY72-2018" fmla="*/ 3538330 h 4323488"/>
                <a:gd name="connsiteX73-2019" fmla="*/ 2146852 w 3180521"/>
                <a:gd name="connsiteY73-2020" fmla="*/ 3511826 h 4323488"/>
                <a:gd name="connsiteX74-2021" fmla="*/ 2226365 w 3180521"/>
                <a:gd name="connsiteY74-2022" fmla="*/ 3472069 h 4323488"/>
                <a:gd name="connsiteX75-2023" fmla="*/ 2266121 w 3180521"/>
                <a:gd name="connsiteY75-2024" fmla="*/ 3485321 h 4323488"/>
                <a:gd name="connsiteX76-2025" fmla="*/ 2305878 w 3180521"/>
                <a:gd name="connsiteY76-2026" fmla="*/ 3458817 h 4323488"/>
                <a:gd name="connsiteX77-2027" fmla="*/ 2411895 w 3180521"/>
                <a:gd name="connsiteY77-2028" fmla="*/ 3352800 h 4323488"/>
                <a:gd name="connsiteX78-2029" fmla="*/ 2478156 w 3180521"/>
                <a:gd name="connsiteY78-2030" fmla="*/ 3260034 h 4323488"/>
                <a:gd name="connsiteX79-2031" fmla="*/ 2531165 w 3180521"/>
                <a:gd name="connsiteY79-2032" fmla="*/ 3207026 h 4323488"/>
                <a:gd name="connsiteX80-2033" fmla="*/ 2610678 w 3180521"/>
                <a:gd name="connsiteY80-2034" fmla="*/ 3101008 h 4323488"/>
                <a:gd name="connsiteX81-2035" fmla="*/ 2650434 w 3180521"/>
                <a:gd name="connsiteY81-2036" fmla="*/ 3048000 h 4323488"/>
                <a:gd name="connsiteX82-2037" fmla="*/ 2690191 w 3180521"/>
                <a:gd name="connsiteY82-2038" fmla="*/ 2994991 h 4323488"/>
                <a:gd name="connsiteX83-2039" fmla="*/ 2729947 w 3180521"/>
                <a:gd name="connsiteY83-2040" fmla="*/ 2955234 h 4323488"/>
                <a:gd name="connsiteX84-2041" fmla="*/ 2796208 w 3180521"/>
                <a:gd name="connsiteY84-2042" fmla="*/ 2849217 h 4323488"/>
                <a:gd name="connsiteX85-2043" fmla="*/ 2875721 w 3180521"/>
                <a:gd name="connsiteY85-2044" fmla="*/ 2703443 h 4323488"/>
                <a:gd name="connsiteX86-2045" fmla="*/ 2902226 w 3180521"/>
                <a:gd name="connsiteY86-2046" fmla="*/ 2623930 h 4323488"/>
                <a:gd name="connsiteX87-2047" fmla="*/ 2955234 w 3180521"/>
                <a:gd name="connsiteY87-2048" fmla="*/ 2332382 h 4323488"/>
                <a:gd name="connsiteX88-2049" fmla="*/ 2994991 w 3180521"/>
                <a:gd name="connsiteY88-2050" fmla="*/ 2173356 h 4323488"/>
                <a:gd name="connsiteX89-2051" fmla="*/ 3021495 w 3180521"/>
                <a:gd name="connsiteY89-2052" fmla="*/ 2067339 h 4323488"/>
                <a:gd name="connsiteX90-2053" fmla="*/ 3061252 w 3180521"/>
                <a:gd name="connsiteY90-2054" fmla="*/ 1881808 h 4323488"/>
                <a:gd name="connsiteX91-2055" fmla="*/ 3074504 w 3180521"/>
                <a:gd name="connsiteY91-2056" fmla="*/ 1802295 h 4323488"/>
                <a:gd name="connsiteX92-2057" fmla="*/ 3087756 w 3180521"/>
                <a:gd name="connsiteY92-2058" fmla="*/ 1749287 h 4323488"/>
                <a:gd name="connsiteX93-2059" fmla="*/ 3101008 w 3180521"/>
                <a:gd name="connsiteY93-2060" fmla="*/ 1669774 h 4323488"/>
                <a:gd name="connsiteX94-2061" fmla="*/ 3114260 w 3180521"/>
                <a:gd name="connsiteY94-2062" fmla="*/ 1166191 h 4323488"/>
                <a:gd name="connsiteX95-2063" fmla="*/ 3140765 w 3180521"/>
                <a:gd name="connsiteY95-2064" fmla="*/ 1033669 h 4323488"/>
                <a:gd name="connsiteX96-2065" fmla="*/ 3180521 w 3180521"/>
                <a:gd name="connsiteY96-2066" fmla="*/ 821634 h 4323488"/>
                <a:gd name="connsiteX97-2067" fmla="*/ 3167269 w 3180521"/>
                <a:gd name="connsiteY97-2068" fmla="*/ 636104 h 4323488"/>
                <a:gd name="connsiteX98-2069" fmla="*/ 3114260 w 3180521"/>
                <a:gd name="connsiteY98-2070" fmla="*/ 556591 h 4323488"/>
                <a:gd name="connsiteX99-2071" fmla="*/ 3048000 w 3180521"/>
                <a:gd name="connsiteY99-2072" fmla="*/ 463826 h 4323488"/>
                <a:gd name="connsiteX100-2073" fmla="*/ 2994991 w 3180521"/>
                <a:gd name="connsiteY100-2074" fmla="*/ 384313 h 4323488"/>
                <a:gd name="connsiteX101-2075" fmla="*/ 2941982 w 3180521"/>
                <a:gd name="connsiteY101-2076" fmla="*/ 318052 h 4323488"/>
                <a:gd name="connsiteX102-2077" fmla="*/ 2915478 w 3180521"/>
                <a:gd name="connsiteY102-2078" fmla="*/ 278295 h 4323488"/>
                <a:gd name="connsiteX103-2079" fmla="*/ 2822713 w 3180521"/>
                <a:gd name="connsiteY103-2080" fmla="*/ 265043 h 4323488"/>
                <a:gd name="connsiteX104-2081" fmla="*/ 2756452 w 3180521"/>
                <a:gd name="connsiteY104-2082" fmla="*/ 251791 h 4323488"/>
                <a:gd name="connsiteX105-2083" fmla="*/ 2716695 w 3180521"/>
                <a:gd name="connsiteY105-2084" fmla="*/ 238539 h 4323488"/>
                <a:gd name="connsiteX106-2085" fmla="*/ 2663687 w 3180521"/>
                <a:gd name="connsiteY106-2086" fmla="*/ 225287 h 4323488"/>
                <a:gd name="connsiteX107-2087" fmla="*/ 2584173 w 3180521"/>
                <a:gd name="connsiteY107-2088" fmla="*/ 198782 h 4323488"/>
                <a:gd name="connsiteX108-2089" fmla="*/ 2504660 w 3180521"/>
                <a:gd name="connsiteY108-2090" fmla="*/ 185530 h 4323488"/>
                <a:gd name="connsiteX109-2091" fmla="*/ 2411895 w 3180521"/>
                <a:gd name="connsiteY109-2092" fmla="*/ 159026 h 4323488"/>
                <a:gd name="connsiteX110-2093" fmla="*/ 2345634 w 3180521"/>
                <a:gd name="connsiteY110-2094" fmla="*/ 106017 h 4323488"/>
                <a:gd name="connsiteX111-2095" fmla="*/ 2305878 w 3180521"/>
                <a:gd name="connsiteY111-2096" fmla="*/ 66261 h 4323488"/>
                <a:gd name="connsiteX112-2097" fmla="*/ 2107095 w 3180521"/>
                <a:gd name="connsiteY112-2098" fmla="*/ 26504 h 4323488"/>
                <a:gd name="connsiteX113-2099" fmla="*/ 1855304 w 3180521"/>
                <a:gd name="connsiteY113-2100" fmla="*/ 0 h 4323488"/>
                <a:gd name="connsiteX114-2101" fmla="*/ 1179443 w 3180521"/>
                <a:gd name="connsiteY114-2102" fmla="*/ 39756 h 4323488"/>
                <a:gd name="connsiteX115-2103" fmla="*/ 1152939 w 3180521"/>
                <a:gd name="connsiteY115-2104" fmla="*/ 53008 h 4323488"/>
                <a:gd name="connsiteX0-2105" fmla="*/ 1311965 w 3180521"/>
                <a:gd name="connsiteY0-2106" fmla="*/ 39756 h 4323488"/>
                <a:gd name="connsiteX1-2107" fmla="*/ 1245704 w 3180521"/>
                <a:gd name="connsiteY1-2108" fmla="*/ 53008 h 4323488"/>
                <a:gd name="connsiteX2-2109" fmla="*/ 1073426 w 3180521"/>
                <a:gd name="connsiteY2-2110" fmla="*/ 79513 h 4323488"/>
                <a:gd name="connsiteX3-2111" fmla="*/ 1060173 w 3180521"/>
                <a:gd name="connsiteY3-2112" fmla="*/ 119269 h 4323488"/>
                <a:gd name="connsiteX4-2113" fmla="*/ 1020417 w 3180521"/>
                <a:gd name="connsiteY4-2114" fmla="*/ 132521 h 4323488"/>
                <a:gd name="connsiteX5-2115" fmla="*/ 901147 w 3180521"/>
                <a:gd name="connsiteY5-2116" fmla="*/ 145774 h 4323488"/>
                <a:gd name="connsiteX6-2117" fmla="*/ 821634 w 3180521"/>
                <a:gd name="connsiteY6-2118" fmla="*/ 172278 h 4323488"/>
                <a:gd name="connsiteX7-2119" fmla="*/ 781878 w 3180521"/>
                <a:gd name="connsiteY7-2120" fmla="*/ 198782 h 4323488"/>
                <a:gd name="connsiteX8-2121" fmla="*/ 755373 w 3180521"/>
                <a:gd name="connsiteY8-2122" fmla="*/ 225287 h 4323488"/>
                <a:gd name="connsiteX9-2123" fmla="*/ 715617 w 3180521"/>
                <a:gd name="connsiteY9-2124" fmla="*/ 238539 h 4323488"/>
                <a:gd name="connsiteX10-2125" fmla="*/ 649356 w 3180521"/>
                <a:gd name="connsiteY10-2126" fmla="*/ 291547 h 4323488"/>
                <a:gd name="connsiteX11-2127" fmla="*/ 596347 w 3180521"/>
                <a:gd name="connsiteY11-2128" fmla="*/ 344556 h 4323488"/>
                <a:gd name="connsiteX12-2129" fmla="*/ 569843 w 3180521"/>
                <a:gd name="connsiteY12-2130" fmla="*/ 371061 h 4323488"/>
                <a:gd name="connsiteX13-2131" fmla="*/ 490330 w 3180521"/>
                <a:gd name="connsiteY13-2132" fmla="*/ 463826 h 4323488"/>
                <a:gd name="connsiteX14-2133" fmla="*/ 450573 w 3180521"/>
                <a:gd name="connsiteY14-2134" fmla="*/ 490330 h 4323488"/>
                <a:gd name="connsiteX15-2135" fmla="*/ 397565 w 3180521"/>
                <a:gd name="connsiteY15-2136" fmla="*/ 503582 h 4323488"/>
                <a:gd name="connsiteX16-2137" fmla="*/ 331304 w 3180521"/>
                <a:gd name="connsiteY16-2138" fmla="*/ 569843 h 4323488"/>
                <a:gd name="connsiteX17-2139" fmla="*/ 278295 w 3180521"/>
                <a:gd name="connsiteY17-2140" fmla="*/ 636104 h 4323488"/>
                <a:gd name="connsiteX18-2141" fmla="*/ 265043 w 3180521"/>
                <a:gd name="connsiteY18-2142" fmla="*/ 675861 h 4323488"/>
                <a:gd name="connsiteX19-2143" fmla="*/ 225287 w 3180521"/>
                <a:gd name="connsiteY19-2144" fmla="*/ 702365 h 4323488"/>
                <a:gd name="connsiteX20-2145" fmla="*/ 159026 w 3180521"/>
                <a:gd name="connsiteY20-2146" fmla="*/ 742121 h 4323488"/>
                <a:gd name="connsiteX21-2147" fmla="*/ 119269 w 3180521"/>
                <a:gd name="connsiteY21-2148" fmla="*/ 821634 h 4323488"/>
                <a:gd name="connsiteX22-2149" fmla="*/ 92765 w 3180521"/>
                <a:gd name="connsiteY22-2150" fmla="*/ 901147 h 4323488"/>
                <a:gd name="connsiteX23-2151" fmla="*/ 79513 w 3180521"/>
                <a:gd name="connsiteY23-2152" fmla="*/ 940904 h 4323488"/>
                <a:gd name="connsiteX24-2153" fmla="*/ 53008 w 3180521"/>
                <a:gd name="connsiteY24-2154" fmla="*/ 980661 h 4323488"/>
                <a:gd name="connsiteX25-2155" fmla="*/ 13252 w 3180521"/>
                <a:gd name="connsiteY25-2156" fmla="*/ 1113182 h 4323488"/>
                <a:gd name="connsiteX26-2157" fmla="*/ 26504 w 3180521"/>
                <a:gd name="connsiteY26-2158" fmla="*/ 1232452 h 4323488"/>
                <a:gd name="connsiteX27-2159" fmla="*/ 39756 w 3180521"/>
                <a:gd name="connsiteY27-2160" fmla="*/ 1364974 h 4323488"/>
                <a:gd name="connsiteX28-2161" fmla="*/ 53008 w 3180521"/>
                <a:gd name="connsiteY28-2162" fmla="*/ 1404730 h 4323488"/>
                <a:gd name="connsiteX29-2163" fmla="*/ 79513 w 3180521"/>
                <a:gd name="connsiteY29-2164" fmla="*/ 1497495 h 4323488"/>
                <a:gd name="connsiteX30-2165" fmla="*/ 66260 w 3180521"/>
                <a:gd name="connsiteY30-2166" fmla="*/ 1630017 h 4323488"/>
                <a:gd name="connsiteX31-2167" fmla="*/ 39756 w 3180521"/>
                <a:gd name="connsiteY31-2168" fmla="*/ 1815547 h 4323488"/>
                <a:gd name="connsiteX32-2169" fmla="*/ 26504 w 3180521"/>
                <a:gd name="connsiteY32-2170" fmla="*/ 1895061 h 4323488"/>
                <a:gd name="connsiteX33-2171" fmla="*/ 0 w 3180521"/>
                <a:gd name="connsiteY33-2172" fmla="*/ 2173356 h 4323488"/>
                <a:gd name="connsiteX34-2173" fmla="*/ 13252 w 3180521"/>
                <a:gd name="connsiteY34-2174" fmla="*/ 2478156 h 4323488"/>
                <a:gd name="connsiteX35-2175" fmla="*/ 26504 w 3180521"/>
                <a:gd name="connsiteY35-2176" fmla="*/ 2531165 h 4323488"/>
                <a:gd name="connsiteX36-2177" fmla="*/ 39756 w 3180521"/>
                <a:gd name="connsiteY36-2178" fmla="*/ 2570921 h 4323488"/>
                <a:gd name="connsiteX37-2179" fmla="*/ 119269 w 3180521"/>
                <a:gd name="connsiteY37-2180" fmla="*/ 2663687 h 4323488"/>
                <a:gd name="connsiteX38-2181" fmla="*/ 159026 w 3180521"/>
                <a:gd name="connsiteY38-2182" fmla="*/ 2690191 h 4323488"/>
                <a:gd name="connsiteX39-2183" fmla="*/ 238539 w 3180521"/>
                <a:gd name="connsiteY39-2184" fmla="*/ 2782956 h 4323488"/>
                <a:gd name="connsiteX40-2185" fmla="*/ 185531 w 3180521"/>
                <a:gd name="connsiteY40-2186" fmla="*/ 3008243 h 4323488"/>
                <a:gd name="connsiteX41-2187" fmla="*/ 410817 w 3180521"/>
                <a:gd name="connsiteY41-2188" fmla="*/ 2928730 h 4323488"/>
                <a:gd name="connsiteX42-2189" fmla="*/ 318052 w 3180521"/>
                <a:gd name="connsiteY42-2190" fmla="*/ 3180522 h 4323488"/>
                <a:gd name="connsiteX43-2191" fmla="*/ 596347 w 3180521"/>
                <a:gd name="connsiteY43-2192" fmla="*/ 3193774 h 4323488"/>
                <a:gd name="connsiteX44-2193" fmla="*/ 123794 w 3180521"/>
                <a:gd name="connsiteY44-2194" fmla="*/ 3250984 h 4323488"/>
                <a:gd name="connsiteX45-2195" fmla="*/ 583095 w 3180521"/>
                <a:gd name="connsiteY45-2196" fmla="*/ 3525078 h 4323488"/>
                <a:gd name="connsiteX46-2197" fmla="*/ 306416 w 3180521"/>
                <a:gd name="connsiteY46-2198" fmla="*/ 3579702 h 4323488"/>
                <a:gd name="connsiteX47-2199" fmla="*/ 399828 w 3180521"/>
                <a:gd name="connsiteY47-2200" fmla="*/ 3732588 h 4323488"/>
                <a:gd name="connsiteX48-2201" fmla="*/ 728869 w 3180521"/>
                <a:gd name="connsiteY48-2202" fmla="*/ 3723861 h 4323488"/>
                <a:gd name="connsiteX49-2203" fmla="*/ 768626 w 3180521"/>
                <a:gd name="connsiteY49-2204" fmla="*/ 4055165 h 4323488"/>
                <a:gd name="connsiteX50-2205" fmla="*/ 848139 w 3180521"/>
                <a:gd name="connsiteY50-2206" fmla="*/ 3856382 h 4323488"/>
                <a:gd name="connsiteX51-2207" fmla="*/ 887895 w 3180521"/>
                <a:gd name="connsiteY51-2208" fmla="*/ 3882887 h 4323488"/>
                <a:gd name="connsiteX52-2209" fmla="*/ 954156 w 3180521"/>
                <a:gd name="connsiteY52-2210" fmla="*/ 3935895 h 4323488"/>
                <a:gd name="connsiteX53-2211" fmla="*/ 1007165 w 3180521"/>
                <a:gd name="connsiteY53-2212" fmla="*/ 3962400 h 4323488"/>
                <a:gd name="connsiteX54-2213" fmla="*/ 1086678 w 3180521"/>
                <a:gd name="connsiteY54-2214" fmla="*/ 4015408 h 4323488"/>
                <a:gd name="connsiteX55-2215" fmla="*/ 1166191 w 3180521"/>
                <a:gd name="connsiteY55-2216" fmla="*/ 4041913 h 4323488"/>
                <a:gd name="connsiteX56-2217" fmla="*/ 1219200 w 3180521"/>
                <a:gd name="connsiteY56-2218" fmla="*/ 4055165 h 4323488"/>
                <a:gd name="connsiteX57-2219" fmla="*/ 1351721 w 3180521"/>
                <a:gd name="connsiteY57-2220" fmla="*/ 4094921 h 4323488"/>
                <a:gd name="connsiteX58-2221" fmla="*/ 1391478 w 3180521"/>
                <a:gd name="connsiteY58-2222" fmla="*/ 4121426 h 4323488"/>
                <a:gd name="connsiteX59-2223" fmla="*/ 1444487 w 3180521"/>
                <a:gd name="connsiteY59-2224" fmla="*/ 4147930 h 4323488"/>
                <a:gd name="connsiteX60-2225" fmla="*/ 1537252 w 3180521"/>
                <a:gd name="connsiteY60-2226" fmla="*/ 4320209 h 4323488"/>
                <a:gd name="connsiteX61-2227" fmla="*/ 1616765 w 3180521"/>
                <a:gd name="connsiteY61-2228" fmla="*/ 4214191 h 4323488"/>
                <a:gd name="connsiteX62-2229" fmla="*/ 1669773 w 3180521"/>
                <a:gd name="connsiteY62-2230" fmla="*/ 4147930 h 4323488"/>
                <a:gd name="connsiteX63-2231" fmla="*/ 1762539 w 3180521"/>
                <a:gd name="connsiteY63-2232" fmla="*/ 4055165 h 4323488"/>
                <a:gd name="connsiteX64-2233" fmla="*/ 1789043 w 3180521"/>
                <a:gd name="connsiteY64-2234" fmla="*/ 4015408 h 4323488"/>
                <a:gd name="connsiteX65-2235" fmla="*/ 1842052 w 3180521"/>
                <a:gd name="connsiteY65-2236" fmla="*/ 3975652 h 4323488"/>
                <a:gd name="connsiteX66-2237" fmla="*/ 1921565 w 3180521"/>
                <a:gd name="connsiteY66-2238" fmla="*/ 3869634 h 4323488"/>
                <a:gd name="connsiteX67-2239" fmla="*/ 1961321 w 3180521"/>
                <a:gd name="connsiteY67-2240" fmla="*/ 3816626 h 4323488"/>
                <a:gd name="connsiteX68-2241" fmla="*/ 2040834 w 3180521"/>
                <a:gd name="connsiteY68-2242" fmla="*/ 3697356 h 4323488"/>
                <a:gd name="connsiteX69-2243" fmla="*/ 2067339 w 3180521"/>
                <a:gd name="connsiteY69-2244" fmla="*/ 3657600 h 4323488"/>
                <a:gd name="connsiteX70-2245" fmla="*/ 2107095 w 3180521"/>
                <a:gd name="connsiteY70-2246" fmla="*/ 3578087 h 4323488"/>
                <a:gd name="connsiteX71-2247" fmla="*/ 2120347 w 3180521"/>
                <a:gd name="connsiteY71-2248" fmla="*/ 3538330 h 4323488"/>
                <a:gd name="connsiteX72-2249" fmla="*/ 2146852 w 3180521"/>
                <a:gd name="connsiteY72-2250" fmla="*/ 3511826 h 4323488"/>
                <a:gd name="connsiteX73-2251" fmla="*/ 2226365 w 3180521"/>
                <a:gd name="connsiteY73-2252" fmla="*/ 3472069 h 4323488"/>
                <a:gd name="connsiteX74-2253" fmla="*/ 2266121 w 3180521"/>
                <a:gd name="connsiteY74-2254" fmla="*/ 3485321 h 4323488"/>
                <a:gd name="connsiteX75-2255" fmla="*/ 2305878 w 3180521"/>
                <a:gd name="connsiteY75-2256" fmla="*/ 3458817 h 4323488"/>
                <a:gd name="connsiteX76-2257" fmla="*/ 2411895 w 3180521"/>
                <a:gd name="connsiteY76-2258" fmla="*/ 3352800 h 4323488"/>
                <a:gd name="connsiteX77-2259" fmla="*/ 2478156 w 3180521"/>
                <a:gd name="connsiteY77-2260" fmla="*/ 3260034 h 4323488"/>
                <a:gd name="connsiteX78-2261" fmla="*/ 2531165 w 3180521"/>
                <a:gd name="connsiteY78-2262" fmla="*/ 3207026 h 4323488"/>
                <a:gd name="connsiteX79-2263" fmla="*/ 2610678 w 3180521"/>
                <a:gd name="connsiteY79-2264" fmla="*/ 3101008 h 4323488"/>
                <a:gd name="connsiteX80-2265" fmla="*/ 2650434 w 3180521"/>
                <a:gd name="connsiteY80-2266" fmla="*/ 3048000 h 4323488"/>
                <a:gd name="connsiteX81-2267" fmla="*/ 2690191 w 3180521"/>
                <a:gd name="connsiteY81-2268" fmla="*/ 2994991 h 4323488"/>
                <a:gd name="connsiteX82-2269" fmla="*/ 2729947 w 3180521"/>
                <a:gd name="connsiteY82-2270" fmla="*/ 2955234 h 4323488"/>
                <a:gd name="connsiteX83-2271" fmla="*/ 2796208 w 3180521"/>
                <a:gd name="connsiteY83-2272" fmla="*/ 2849217 h 4323488"/>
                <a:gd name="connsiteX84-2273" fmla="*/ 2875721 w 3180521"/>
                <a:gd name="connsiteY84-2274" fmla="*/ 2703443 h 4323488"/>
                <a:gd name="connsiteX85-2275" fmla="*/ 2902226 w 3180521"/>
                <a:gd name="connsiteY85-2276" fmla="*/ 2623930 h 4323488"/>
                <a:gd name="connsiteX86-2277" fmla="*/ 2955234 w 3180521"/>
                <a:gd name="connsiteY86-2278" fmla="*/ 2332382 h 4323488"/>
                <a:gd name="connsiteX87-2279" fmla="*/ 2994991 w 3180521"/>
                <a:gd name="connsiteY87-2280" fmla="*/ 2173356 h 4323488"/>
                <a:gd name="connsiteX88-2281" fmla="*/ 3021495 w 3180521"/>
                <a:gd name="connsiteY88-2282" fmla="*/ 2067339 h 4323488"/>
                <a:gd name="connsiteX89-2283" fmla="*/ 3061252 w 3180521"/>
                <a:gd name="connsiteY89-2284" fmla="*/ 1881808 h 4323488"/>
                <a:gd name="connsiteX90-2285" fmla="*/ 3074504 w 3180521"/>
                <a:gd name="connsiteY90-2286" fmla="*/ 1802295 h 4323488"/>
                <a:gd name="connsiteX91-2287" fmla="*/ 3087756 w 3180521"/>
                <a:gd name="connsiteY91-2288" fmla="*/ 1749287 h 4323488"/>
                <a:gd name="connsiteX92-2289" fmla="*/ 3101008 w 3180521"/>
                <a:gd name="connsiteY92-2290" fmla="*/ 1669774 h 4323488"/>
                <a:gd name="connsiteX93-2291" fmla="*/ 3114260 w 3180521"/>
                <a:gd name="connsiteY93-2292" fmla="*/ 1166191 h 4323488"/>
                <a:gd name="connsiteX94-2293" fmla="*/ 3140765 w 3180521"/>
                <a:gd name="connsiteY94-2294" fmla="*/ 1033669 h 4323488"/>
                <a:gd name="connsiteX95-2295" fmla="*/ 3180521 w 3180521"/>
                <a:gd name="connsiteY95-2296" fmla="*/ 821634 h 4323488"/>
                <a:gd name="connsiteX96-2297" fmla="*/ 3167269 w 3180521"/>
                <a:gd name="connsiteY96-2298" fmla="*/ 636104 h 4323488"/>
                <a:gd name="connsiteX97-2299" fmla="*/ 3114260 w 3180521"/>
                <a:gd name="connsiteY97-2300" fmla="*/ 556591 h 4323488"/>
                <a:gd name="connsiteX98-2301" fmla="*/ 3048000 w 3180521"/>
                <a:gd name="connsiteY98-2302" fmla="*/ 463826 h 4323488"/>
                <a:gd name="connsiteX99-2303" fmla="*/ 2994991 w 3180521"/>
                <a:gd name="connsiteY99-2304" fmla="*/ 384313 h 4323488"/>
                <a:gd name="connsiteX100-2305" fmla="*/ 2941982 w 3180521"/>
                <a:gd name="connsiteY100-2306" fmla="*/ 318052 h 4323488"/>
                <a:gd name="connsiteX101-2307" fmla="*/ 2915478 w 3180521"/>
                <a:gd name="connsiteY101-2308" fmla="*/ 278295 h 4323488"/>
                <a:gd name="connsiteX102-2309" fmla="*/ 2822713 w 3180521"/>
                <a:gd name="connsiteY102-2310" fmla="*/ 265043 h 4323488"/>
                <a:gd name="connsiteX103-2311" fmla="*/ 2756452 w 3180521"/>
                <a:gd name="connsiteY103-2312" fmla="*/ 251791 h 4323488"/>
                <a:gd name="connsiteX104-2313" fmla="*/ 2716695 w 3180521"/>
                <a:gd name="connsiteY104-2314" fmla="*/ 238539 h 4323488"/>
                <a:gd name="connsiteX105-2315" fmla="*/ 2663687 w 3180521"/>
                <a:gd name="connsiteY105-2316" fmla="*/ 225287 h 4323488"/>
                <a:gd name="connsiteX106-2317" fmla="*/ 2584173 w 3180521"/>
                <a:gd name="connsiteY106-2318" fmla="*/ 198782 h 4323488"/>
                <a:gd name="connsiteX107-2319" fmla="*/ 2504660 w 3180521"/>
                <a:gd name="connsiteY107-2320" fmla="*/ 185530 h 4323488"/>
                <a:gd name="connsiteX108-2321" fmla="*/ 2411895 w 3180521"/>
                <a:gd name="connsiteY108-2322" fmla="*/ 159026 h 4323488"/>
                <a:gd name="connsiteX109-2323" fmla="*/ 2345634 w 3180521"/>
                <a:gd name="connsiteY109-2324" fmla="*/ 106017 h 4323488"/>
                <a:gd name="connsiteX110-2325" fmla="*/ 2305878 w 3180521"/>
                <a:gd name="connsiteY110-2326" fmla="*/ 66261 h 4323488"/>
                <a:gd name="connsiteX111-2327" fmla="*/ 2107095 w 3180521"/>
                <a:gd name="connsiteY111-2328" fmla="*/ 26504 h 4323488"/>
                <a:gd name="connsiteX112-2329" fmla="*/ 1855304 w 3180521"/>
                <a:gd name="connsiteY112-2330" fmla="*/ 0 h 4323488"/>
                <a:gd name="connsiteX113-2331" fmla="*/ 1179443 w 3180521"/>
                <a:gd name="connsiteY113-2332" fmla="*/ 39756 h 4323488"/>
                <a:gd name="connsiteX114-2333" fmla="*/ 1152939 w 3180521"/>
                <a:gd name="connsiteY114-2334" fmla="*/ 53008 h 4323488"/>
                <a:gd name="connsiteX0-2335" fmla="*/ 1311965 w 3180521"/>
                <a:gd name="connsiteY0-2336" fmla="*/ 39756 h 4323488"/>
                <a:gd name="connsiteX1-2337" fmla="*/ 1245704 w 3180521"/>
                <a:gd name="connsiteY1-2338" fmla="*/ 53008 h 4323488"/>
                <a:gd name="connsiteX2-2339" fmla="*/ 1073426 w 3180521"/>
                <a:gd name="connsiteY2-2340" fmla="*/ 79513 h 4323488"/>
                <a:gd name="connsiteX3-2341" fmla="*/ 1060173 w 3180521"/>
                <a:gd name="connsiteY3-2342" fmla="*/ 119269 h 4323488"/>
                <a:gd name="connsiteX4-2343" fmla="*/ 1020417 w 3180521"/>
                <a:gd name="connsiteY4-2344" fmla="*/ 132521 h 4323488"/>
                <a:gd name="connsiteX5-2345" fmla="*/ 901147 w 3180521"/>
                <a:gd name="connsiteY5-2346" fmla="*/ 145774 h 4323488"/>
                <a:gd name="connsiteX6-2347" fmla="*/ 821634 w 3180521"/>
                <a:gd name="connsiteY6-2348" fmla="*/ 172278 h 4323488"/>
                <a:gd name="connsiteX7-2349" fmla="*/ 781878 w 3180521"/>
                <a:gd name="connsiteY7-2350" fmla="*/ 198782 h 4323488"/>
                <a:gd name="connsiteX8-2351" fmla="*/ 755373 w 3180521"/>
                <a:gd name="connsiteY8-2352" fmla="*/ 225287 h 4323488"/>
                <a:gd name="connsiteX9-2353" fmla="*/ 715617 w 3180521"/>
                <a:gd name="connsiteY9-2354" fmla="*/ 238539 h 4323488"/>
                <a:gd name="connsiteX10-2355" fmla="*/ 649356 w 3180521"/>
                <a:gd name="connsiteY10-2356" fmla="*/ 291547 h 4323488"/>
                <a:gd name="connsiteX11-2357" fmla="*/ 596347 w 3180521"/>
                <a:gd name="connsiteY11-2358" fmla="*/ 344556 h 4323488"/>
                <a:gd name="connsiteX12-2359" fmla="*/ 569843 w 3180521"/>
                <a:gd name="connsiteY12-2360" fmla="*/ 371061 h 4323488"/>
                <a:gd name="connsiteX13-2361" fmla="*/ 490330 w 3180521"/>
                <a:gd name="connsiteY13-2362" fmla="*/ 463826 h 4323488"/>
                <a:gd name="connsiteX14-2363" fmla="*/ 450573 w 3180521"/>
                <a:gd name="connsiteY14-2364" fmla="*/ 490330 h 4323488"/>
                <a:gd name="connsiteX15-2365" fmla="*/ 397565 w 3180521"/>
                <a:gd name="connsiteY15-2366" fmla="*/ 503582 h 4323488"/>
                <a:gd name="connsiteX16-2367" fmla="*/ 331304 w 3180521"/>
                <a:gd name="connsiteY16-2368" fmla="*/ 569843 h 4323488"/>
                <a:gd name="connsiteX17-2369" fmla="*/ 278295 w 3180521"/>
                <a:gd name="connsiteY17-2370" fmla="*/ 636104 h 4323488"/>
                <a:gd name="connsiteX18-2371" fmla="*/ 265043 w 3180521"/>
                <a:gd name="connsiteY18-2372" fmla="*/ 675861 h 4323488"/>
                <a:gd name="connsiteX19-2373" fmla="*/ 225287 w 3180521"/>
                <a:gd name="connsiteY19-2374" fmla="*/ 702365 h 4323488"/>
                <a:gd name="connsiteX20-2375" fmla="*/ 159026 w 3180521"/>
                <a:gd name="connsiteY20-2376" fmla="*/ 742121 h 4323488"/>
                <a:gd name="connsiteX21-2377" fmla="*/ 119269 w 3180521"/>
                <a:gd name="connsiteY21-2378" fmla="*/ 821634 h 4323488"/>
                <a:gd name="connsiteX22-2379" fmla="*/ 92765 w 3180521"/>
                <a:gd name="connsiteY22-2380" fmla="*/ 901147 h 4323488"/>
                <a:gd name="connsiteX23-2381" fmla="*/ 79513 w 3180521"/>
                <a:gd name="connsiteY23-2382" fmla="*/ 940904 h 4323488"/>
                <a:gd name="connsiteX24-2383" fmla="*/ 53008 w 3180521"/>
                <a:gd name="connsiteY24-2384" fmla="*/ 980661 h 4323488"/>
                <a:gd name="connsiteX25-2385" fmla="*/ 13252 w 3180521"/>
                <a:gd name="connsiteY25-2386" fmla="*/ 1113182 h 4323488"/>
                <a:gd name="connsiteX26-2387" fmla="*/ 26504 w 3180521"/>
                <a:gd name="connsiteY26-2388" fmla="*/ 1232452 h 4323488"/>
                <a:gd name="connsiteX27-2389" fmla="*/ 39756 w 3180521"/>
                <a:gd name="connsiteY27-2390" fmla="*/ 1364974 h 4323488"/>
                <a:gd name="connsiteX28-2391" fmla="*/ 53008 w 3180521"/>
                <a:gd name="connsiteY28-2392" fmla="*/ 1404730 h 4323488"/>
                <a:gd name="connsiteX29-2393" fmla="*/ 79513 w 3180521"/>
                <a:gd name="connsiteY29-2394" fmla="*/ 1497495 h 4323488"/>
                <a:gd name="connsiteX30-2395" fmla="*/ 66260 w 3180521"/>
                <a:gd name="connsiteY30-2396" fmla="*/ 1630017 h 4323488"/>
                <a:gd name="connsiteX31-2397" fmla="*/ 39756 w 3180521"/>
                <a:gd name="connsiteY31-2398" fmla="*/ 1815547 h 4323488"/>
                <a:gd name="connsiteX32-2399" fmla="*/ 26504 w 3180521"/>
                <a:gd name="connsiteY32-2400" fmla="*/ 1895061 h 4323488"/>
                <a:gd name="connsiteX33-2401" fmla="*/ 0 w 3180521"/>
                <a:gd name="connsiteY33-2402" fmla="*/ 2173356 h 4323488"/>
                <a:gd name="connsiteX34-2403" fmla="*/ 13252 w 3180521"/>
                <a:gd name="connsiteY34-2404" fmla="*/ 2478156 h 4323488"/>
                <a:gd name="connsiteX35-2405" fmla="*/ 26504 w 3180521"/>
                <a:gd name="connsiteY35-2406" fmla="*/ 2531165 h 4323488"/>
                <a:gd name="connsiteX36-2407" fmla="*/ 39756 w 3180521"/>
                <a:gd name="connsiteY36-2408" fmla="*/ 2570921 h 4323488"/>
                <a:gd name="connsiteX37-2409" fmla="*/ 119269 w 3180521"/>
                <a:gd name="connsiteY37-2410" fmla="*/ 2663687 h 4323488"/>
                <a:gd name="connsiteX38-2411" fmla="*/ 159026 w 3180521"/>
                <a:gd name="connsiteY38-2412" fmla="*/ 2690191 h 4323488"/>
                <a:gd name="connsiteX39-2413" fmla="*/ 238539 w 3180521"/>
                <a:gd name="connsiteY39-2414" fmla="*/ 2782956 h 4323488"/>
                <a:gd name="connsiteX40-2415" fmla="*/ 185531 w 3180521"/>
                <a:gd name="connsiteY40-2416" fmla="*/ 3008243 h 4323488"/>
                <a:gd name="connsiteX41-2417" fmla="*/ 410817 w 3180521"/>
                <a:gd name="connsiteY41-2418" fmla="*/ 2928730 h 4323488"/>
                <a:gd name="connsiteX42-2419" fmla="*/ 318052 w 3180521"/>
                <a:gd name="connsiteY42-2420" fmla="*/ 3180522 h 4323488"/>
                <a:gd name="connsiteX43-2421" fmla="*/ 596347 w 3180521"/>
                <a:gd name="connsiteY43-2422" fmla="*/ 3193774 h 4323488"/>
                <a:gd name="connsiteX44-2423" fmla="*/ 123794 w 3180521"/>
                <a:gd name="connsiteY44-2424" fmla="*/ 3250984 h 4323488"/>
                <a:gd name="connsiteX45-2425" fmla="*/ 583095 w 3180521"/>
                <a:gd name="connsiteY45-2426" fmla="*/ 3525078 h 4323488"/>
                <a:gd name="connsiteX46-2427" fmla="*/ 306416 w 3180521"/>
                <a:gd name="connsiteY46-2428" fmla="*/ 3579702 h 4323488"/>
                <a:gd name="connsiteX47-2429" fmla="*/ 399828 w 3180521"/>
                <a:gd name="connsiteY47-2430" fmla="*/ 3732588 h 4323488"/>
                <a:gd name="connsiteX48-2431" fmla="*/ 728869 w 3180521"/>
                <a:gd name="connsiteY48-2432" fmla="*/ 3723861 h 4323488"/>
                <a:gd name="connsiteX49-2433" fmla="*/ 768626 w 3180521"/>
                <a:gd name="connsiteY49-2434" fmla="*/ 4055165 h 4323488"/>
                <a:gd name="connsiteX50-2435" fmla="*/ 848139 w 3180521"/>
                <a:gd name="connsiteY50-2436" fmla="*/ 3856382 h 4323488"/>
                <a:gd name="connsiteX51-2437" fmla="*/ 887895 w 3180521"/>
                <a:gd name="connsiteY51-2438" fmla="*/ 3882887 h 4323488"/>
                <a:gd name="connsiteX52-2439" fmla="*/ 954156 w 3180521"/>
                <a:gd name="connsiteY52-2440" fmla="*/ 3935895 h 4323488"/>
                <a:gd name="connsiteX53-2441" fmla="*/ 1007165 w 3180521"/>
                <a:gd name="connsiteY53-2442" fmla="*/ 3962400 h 4323488"/>
                <a:gd name="connsiteX54-2443" fmla="*/ 1086678 w 3180521"/>
                <a:gd name="connsiteY54-2444" fmla="*/ 4015408 h 4323488"/>
                <a:gd name="connsiteX55-2445" fmla="*/ 1166191 w 3180521"/>
                <a:gd name="connsiteY55-2446" fmla="*/ 4041913 h 4323488"/>
                <a:gd name="connsiteX56-2447" fmla="*/ 1219200 w 3180521"/>
                <a:gd name="connsiteY56-2448" fmla="*/ 4055165 h 4323488"/>
                <a:gd name="connsiteX57-2449" fmla="*/ 1351721 w 3180521"/>
                <a:gd name="connsiteY57-2450" fmla="*/ 4094921 h 4323488"/>
                <a:gd name="connsiteX58-2451" fmla="*/ 1391478 w 3180521"/>
                <a:gd name="connsiteY58-2452" fmla="*/ 4121426 h 4323488"/>
                <a:gd name="connsiteX59-2453" fmla="*/ 1444487 w 3180521"/>
                <a:gd name="connsiteY59-2454" fmla="*/ 4147930 h 4323488"/>
                <a:gd name="connsiteX60-2455" fmla="*/ 1537252 w 3180521"/>
                <a:gd name="connsiteY60-2456" fmla="*/ 4320209 h 4323488"/>
                <a:gd name="connsiteX61-2457" fmla="*/ 1616765 w 3180521"/>
                <a:gd name="connsiteY61-2458" fmla="*/ 4214191 h 4323488"/>
                <a:gd name="connsiteX62-2459" fmla="*/ 1669773 w 3180521"/>
                <a:gd name="connsiteY62-2460" fmla="*/ 4147930 h 4323488"/>
                <a:gd name="connsiteX63-2461" fmla="*/ 1762539 w 3180521"/>
                <a:gd name="connsiteY63-2462" fmla="*/ 4055165 h 4323488"/>
                <a:gd name="connsiteX64-2463" fmla="*/ 1789043 w 3180521"/>
                <a:gd name="connsiteY64-2464" fmla="*/ 4015408 h 4323488"/>
                <a:gd name="connsiteX65-2465" fmla="*/ 1842052 w 3180521"/>
                <a:gd name="connsiteY65-2466" fmla="*/ 3975652 h 4323488"/>
                <a:gd name="connsiteX66-2467" fmla="*/ 1921565 w 3180521"/>
                <a:gd name="connsiteY66-2468" fmla="*/ 3869634 h 4323488"/>
                <a:gd name="connsiteX67-2469" fmla="*/ 1961321 w 3180521"/>
                <a:gd name="connsiteY67-2470" fmla="*/ 3816626 h 4323488"/>
                <a:gd name="connsiteX68-2471" fmla="*/ 2040834 w 3180521"/>
                <a:gd name="connsiteY68-2472" fmla="*/ 3697356 h 4323488"/>
                <a:gd name="connsiteX69-2473" fmla="*/ 2067339 w 3180521"/>
                <a:gd name="connsiteY69-2474" fmla="*/ 3657600 h 4323488"/>
                <a:gd name="connsiteX70-2475" fmla="*/ 2107095 w 3180521"/>
                <a:gd name="connsiteY70-2476" fmla="*/ 3578087 h 4323488"/>
                <a:gd name="connsiteX71-2477" fmla="*/ 2120347 w 3180521"/>
                <a:gd name="connsiteY71-2478" fmla="*/ 3538330 h 4323488"/>
                <a:gd name="connsiteX72-2479" fmla="*/ 2146852 w 3180521"/>
                <a:gd name="connsiteY72-2480" fmla="*/ 3511826 h 4323488"/>
                <a:gd name="connsiteX73-2481" fmla="*/ 2226365 w 3180521"/>
                <a:gd name="connsiteY73-2482" fmla="*/ 3472069 h 4323488"/>
                <a:gd name="connsiteX74-2483" fmla="*/ 2266121 w 3180521"/>
                <a:gd name="connsiteY74-2484" fmla="*/ 3485321 h 4323488"/>
                <a:gd name="connsiteX75-2485" fmla="*/ 2305878 w 3180521"/>
                <a:gd name="connsiteY75-2486" fmla="*/ 3458817 h 4323488"/>
                <a:gd name="connsiteX76-2487" fmla="*/ 2411895 w 3180521"/>
                <a:gd name="connsiteY76-2488" fmla="*/ 3352800 h 4323488"/>
                <a:gd name="connsiteX77-2489" fmla="*/ 2478156 w 3180521"/>
                <a:gd name="connsiteY77-2490" fmla="*/ 3260034 h 4323488"/>
                <a:gd name="connsiteX78-2491" fmla="*/ 2531165 w 3180521"/>
                <a:gd name="connsiteY78-2492" fmla="*/ 3207026 h 4323488"/>
                <a:gd name="connsiteX79-2493" fmla="*/ 2610678 w 3180521"/>
                <a:gd name="connsiteY79-2494" fmla="*/ 3101008 h 4323488"/>
                <a:gd name="connsiteX80-2495" fmla="*/ 2650434 w 3180521"/>
                <a:gd name="connsiteY80-2496" fmla="*/ 3048000 h 4323488"/>
                <a:gd name="connsiteX81-2497" fmla="*/ 2690191 w 3180521"/>
                <a:gd name="connsiteY81-2498" fmla="*/ 2994991 h 4323488"/>
                <a:gd name="connsiteX82-2499" fmla="*/ 2729947 w 3180521"/>
                <a:gd name="connsiteY82-2500" fmla="*/ 2955234 h 4323488"/>
                <a:gd name="connsiteX83-2501" fmla="*/ 2796208 w 3180521"/>
                <a:gd name="connsiteY83-2502" fmla="*/ 2849217 h 4323488"/>
                <a:gd name="connsiteX84-2503" fmla="*/ 2875721 w 3180521"/>
                <a:gd name="connsiteY84-2504" fmla="*/ 2703443 h 4323488"/>
                <a:gd name="connsiteX85-2505" fmla="*/ 2902226 w 3180521"/>
                <a:gd name="connsiteY85-2506" fmla="*/ 2623930 h 4323488"/>
                <a:gd name="connsiteX86-2507" fmla="*/ 2955234 w 3180521"/>
                <a:gd name="connsiteY86-2508" fmla="*/ 2332382 h 4323488"/>
                <a:gd name="connsiteX87-2509" fmla="*/ 2994991 w 3180521"/>
                <a:gd name="connsiteY87-2510" fmla="*/ 2173356 h 4323488"/>
                <a:gd name="connsiteX88-2511" fmla="*/ 3021495 w 3180521"/>
                <a:gd name="connsiteY88-2512" fmla="*/ 2067339 h 4323488"/>
                <a:gd name="connsiteX89-2513" fmla="*/ 3061252 w 3180521"/>
                <a:gd name="connsiteY89-2514" fmla="*/ 1881808 h 4323488"/>
                <a:gd name="connsiteX90-2515" fmla="*/ 3074504 w 3180521"/>
                <a:gd name="connsiteY90-2516" fmla="*/ 1802295 h 4323488"/>
                <a:gd name="connsiteX91-2517" fmla="*/ 3087756 w 3180521"/>
                <a:gd name="connsiteY91-2518" fmla="*/ 1749287 h 4323488"/>
                <a:gd name="connsiteX92-2519" fmla="*/ 3101008 w 3180521"/>
                <a:gd name="connsiteY92-2520" fmla="*/ 1669774 h 4323488"/>
                <a:gd name="connsiteX93-2521" fmla="*/ 3114260 w 3180521"/>
                <a:gd name="connsiteY93-2522" fmla="*/ 1166191 h 4323488"/>
                <a:gd name="connsiteX94-2523" fmla="*/ 3140765 w 3180521"/>
                <a:gd name="connsiteY94-2524" fmla="*/ 1033669 h 4323488"/>
                <a:gd name="connsiteX95-2525" fmla="*/ 3180521 w 3180521"/>
                <a:gd name="connsiteY95-2526" fmla="*/ 821634 h 4323488"/>
                <a:gd name="connsiteX96-2527" fmla="*/ 3167269 w 3180521"/>
                <a:gd name="connsiteY96-2528" fmla="*/ 636104 h 4323488"/>
                <a:gd name="connsiteX97-2529" fmla="*/ 3114260 w 3180521"/>
                <a:gd name="connsiteY97-2530" fmla="*/ 556591 h 4323488"/>
                <a:gd name="connsiteX98-2531" fmla="*/ 3048000 w 3180521"/>
                <a:gd name="connsiteY98-2532" fmla="*/ 463826 h 4323488"/>
                <a:gd name="connsiteX99-2533" fmla="*/ 2994991 w 3180521"/>
                <a:gd name="connsiteY99-2534" fmla="*/ 384313 h 4323488"/>
                <a:gd name="connsiteX100-2535" fmla="*/ 2941982 w 3180521"/>
                <a:gd name="connsiteY100-2536" fmla="*/ 318052 h 4323488"/>
                <a:gd name="connsiteX101-2537" fmla="*/ 2915478 w 3180521"/>
                <a:gd name="connsiteY101-2538" fmla="*/ 278295 h 4323488"/>
                <a:gd name="connsiteX102-2539" fmla="*/ 2822713 w 3180521"/>
                <a:gd name="connsiteY102-2540" fmla="*/ 265043 h 4323488"/>
                <a:gd name="connsiteX103-2541" fmla="*/ 2756452 w 3180521"/>
                <a:gd name="connsiteY103-2542" fmla="*/ 251791 h 4323488"/>
                <a:gd name="connsiteX104-2543" fmla="*/ 2716695 w 3180521"/>
                <a:gd name="connsiteY104-2544" fmla="*/ 238539 h 4323488"/>
                <a:gd name="connsiteX105-2545" fmla="*/ 2663687 w 3180521"/>
                <a:gd name="connsiteY105-2546" fmla="*/ 225287 h 4323488"/>
                <a:gd name="connsiteX106-2547" fmla="*/ 2584173 w 3180521"/>
                <a:gd name="connsiteY106-2548" fmla="*/ 198782 h 4323488"/>
                <a:gd name="connsiteX107-2549" fmla="*/ 2504660 w 3180521"/>
                <a:gd name="connsiteY107-2550" fmla="*/ 185530 h 4323488"/>
                <a:gd name="connsiteX108-2551" fmla="*/ 2411895 w 3180521"/>
                <a:gd name="connsiteY108-2552" fmla="*/ 159026 h 4323488"/>
                <a:gd name="connsiteX109-2553" fmla="*/ 2345634 w 3180521"/>
                <a:gd name="connsiteY109-2554" fmla="*/ 106017 h 4323488"/>
                <a:gd name="connsiteX110-2555" fmla="*/ 2305878 w 3180521"/>
                <a:gd name="connsiteY110-2556" fmla="*/ 66261 h 4323488"/>
                <a:gd name="connsiteX111-2557" fmla="*/ 2107095 w 3180521"/>
                <a:gd name="connsiteY111-2558" fmla="*/ 26504 h 4323488"/>
                <a:gd name="connsiteX112-2559" fmla="*/ 1855304 w 3180521"/>
                <a:gd name="connsiteY112-2560" fmla="*/ 0 h 4323488"/>
                <a:gd name="connsiteX113-2561" fmla="*/ 1179443 w 3180521"/>
                <a:gd name="connsiteY113-2562" fmla="*/ 39756 h 4323488"/>
                <a:gd name="connsiteX114-2563" fmla="*/ 1152939 w 3180521"/>
                <a:gd name="connsiteY114-2564" fmla="*/ 53008 h 4323488"/>
                <a:gd name="connsiteX0-2565" fmla="*/ 1311965 w 3180521"/>
                <a:gd name="connsiteY0-2566" fmla="*/ 39756 h 4323488"/>
                <a:gd name="connsiteX1-2567" fmla="*/ 1245704 w 3180521"/>
                <a:gd name="connsiteY1-2568" fmla="*/ 53008 h 4323488"/>
                <a:gd name="connsiteX2-2569" fmla="*/ 1073426 w 3180521"/>
                <a:gd name="connsiteY2-2570" fmla="*/ 79513 h 4323488"/>
                <a:gd name="connsiteX3-2571" fmla="*/ 1060173 w 3180521"/>
                <a:gd name="connsiteY3-2572" fmla="*/ 119269 h 4323488"/>
                <a:gd name="connsiteX4-2573" fmla="*/ 1020417 w 3180521"/>
                <a:gd name="connsiteY4-2574" fmla="*/ 132521 h 4323488"/>
                <a:gd name="connsiteX5-2575" fmla="*/ 901147 w 3180521"/>
                <a:gd name="connsiteY5-2576" fmla="*/ 145774 h 4323488"/>
                <a:gd name="connsiteX6-2577" fmla="*/ 821634 w 3180521"/>
                <a:gd name="connsiteY6-2578" fmla="*/ 172278 h 4323488"/>
                <a:gd name="connsiteX7-2579" fmla="*/ 781878 w 3180521"/>
                <a:gd name="connsiteY7-2580" fmla="*/ 198782 h 4323488"/>
                <a:gd name="connsiteX8-2581" fmla="*/ 755373 w 3180521"/>
                <a:gd name="connsiteY8-2582" fmla="*/ 225287 h 4323488"/>
                <a:gd name="connsiteX9-2583" fmla="*/ 715617 w 3180521"/>
                <a:gd name="connsiteY9-2584" fmla="*/ 238539 h 4323488"/>
                <a:gd name="connsiteX10-2585" fmla="*/ 649356 w 3180521"/>
                <a:gd name="connsiteY10-2586" fmla="*/ 291547 h 4323488"/>
                <a:gd name="connsiteX11-2587" fmla="*/ 596347 w 3180521"/>
                <a:gd name="connsiteY11-2588" fmla="*/ 344556 h 4323488"/>
                <a:gd name="connsiteX12-2589" fmla="*/ 569843 w 3180521"/>
                <a:gd name="connsiteY12-2590" fmla="*/ 371061 h 4323488"/>
                <a:gd name="connsiteX13-2591" fmla="*/ 490330 w 3180521"/>
                <a:gd name="connsiteY13-2592" fmla="*/ 463826 h 4323488"/>
                <a:gd name="connsiteX14-2593" fmla="*/ 450573 w 3180521"/>
                <a:gd name="connsiteY14-2594" fmla="*/ 490330 h 4323488"/>
                <a:gd name="connsiteX15-2595" fmla="*/ 397565 w 3180521"/>
                <a:gd name="connsiteY15-2596" fmla="*/ 503582 h 4323488"/>
                <a:gd name="connsiteX16-2597" fmla="*/ 331304 w 3180521"/>
                <a:gd name="connsiteY16-2598" fmla="*/ 569843 h 4323488"/>
                <a:gd name="connsiteX17-2599" fmla="*/ 278295 w 3180521"/>
                <a:gd name="connsiteY17-2600" fmla="*/ 636104 h 4323488"/>
                <a:gd name="connsiteX18-2601" fmla="*/ 265043 w 3180521"/>
                <a:gd name="connsiteY18-2602" fmla="*/ 675861 h 4323488"/>
                <a:gd name="connsiteX19-2603" fmla="*/ 225287 w 3180521"/>
                <a:gd name="connsiteY19-2604" fmla="*/ 702365 h 4323488"/>
                <a:gd name="connsiteX20-2605" fmla="*/ 159026 w 3180521"/>
                <a:gd name="connsiteY20-2606" fmla="*/ 742121 h 4323488"/>
                <a:gd name="connsiteX21-2607" fmla="*/ 119269 w 3180521"/>
                <a:gd name="connsiteY21-2608" fmla="*/ 821634 h 4323488"/>
                <a:gd name="connsiteX22-2609" fmla="*/ 92765 w 3180521"/>
                <a:gd name="connsiteY22-2610" fmla="*/ 901147 h 4323488"/>
                <a:gd name="connsiteX23-2611" fmla="*/ 79513 w 3180521"/>
                <a:gd name="connsiteY23-2612" fmla="*/ 940904 h 4323488"/>
                <a:gd name="connsiteX24-2613" fmla="*/ 53008 w 3180521"/>
                <a:gd name="connsiteY24-2614" fmla="*/ 980661 h 4323488"/>
                <a:gd name="connsiteX25-2615" fmla="*/ 13252 w 3180521"/>
                <a:gd name="connsiteY25-2616" fmla="*/ 1113182 h 4323488"/>
                <a:gd name="connsiteX26-2617" fmla="*/ 26504 w 3180521"/>
                <a:gd name="connsiteY26-2618" fmla="*/ 1232452 h 4323488"/>
                <a:gd name="connsiteX27-2619" fmla="*/ 39756 w 3180521"/>
                <a:gd name="connsiteY27-2620" fmla="*/ 1364974 h 4323488"/>
                <a:gd name="connsiteX28-2621" fmla="*/ 53008 w 3180521"/>
                <a:gd name="connsiteY28-2622" fmla="*/ 1404730 h 4323488"/>
                <a:gd name="connsiteX29-2623" fmla="*/ 79513 w 3180521"/>
                <a:gd name="connsiteY29-2624" fmla="*/ 1497495 h 4323488"/>
                <a:gd name="connsiteX30-2625" fmla="*/ 66260 w 3180521"/>
                <a:gd name="connsiteY30-2626" fmla="*/ 1630017 h 4323488"/>
                <a:gd name="connsiteX31-2627" fmla="*/ 39756 w 3180521"/>
                <a:gd name="connsiteY31-2628" fmla="*/ 1815547 h 4323488"/>
                <a:gd name="connsiteX32-2629" fmla="*/ 26504 w 3180521"/>
                <a:gd name="connsiteY32-2630" fmla="*/ 1895061 h 4323488"/>
                <a:gd name="connsiteX33-2631" fmla="*/ 0 w 3180521"/>
                <a:gd name="connsiteY33-2632" fmla="*/ 2173356 h 4323488"/>
                <a:gd name="connsiteX34-2633" fmla="*/ 13252 w 3180521"/>
                <a:gd name="connsiteY34-2634" fmla="*/ 2478156 h 4323488"/>
                <a:gd name="connsiteX35-2635" fmla="*/ 26504 w 3180521"/>
                <a:gd name="connsiteY35-2636" fmla="*/ 2531165 h 4323488"/>
                <a:gd name="connsiteX36-2637" fmla="*/ 39756 w 3180521"/>
                <a:gd name="connsiteY36-2638" fmla="*/ 2570921 h 4323488"/>
                <a:gd name="connsiteX37-2639" fmla="*/ 119269 w 3180521"/>
                <a:gd name="connsiteY37-2640" fmla="*/ 2663687 h 4323488"/>
                <a:gd name="connsiteX38-2641" fmla="*/ 159026 w 3180521"/>
                <a:gd name="connsiteY38-2642" fmla="*/ 2690191 h 4323488"/>
                <a:gd name="connsiteX39-2643" fmla="*/ 238539 w 3180521"/>
                <a:gd name="connsiteY39-2644" fmla="*/ 2782956 h 4323488"/>
                <a:gd name="connsiteX40-2645" fmla="*/ 185531 w 3180521"/>
                <a:gd name="connsiteY40-2646" fmla="*/ 3008243 h 4323488"/>
                <a:gd name="connsiteX41-2647" fmla="*/ 318052 w 3180521"/>
                <a:gd name="connsiteY41-2648" fmla="*/ 3180522 h 4323488"/>
                <a:gd name="connsiteX42-2649" fmla="*/ 596347 w 3180521"/>
                <a:gd name="connsiteY42-2650" fmla="*/ 3193774 h 4323488"/>
                <a:gd name="connsiteX43-2651" fmla="*/ 123794 w 3180521"/>
                <a:gd name="connsiteY43-2652" fmla="*/ 3250984 h 4323488"/>
                <a:gd name="connsiteX44-2653" fmla="*/ 583095 w 3180521"/>
                <a:gd name="connsiteY44-2654" fmla="*/ 3525078 h 4323488"/>
                <a:gd name="connsiteX45-2655" fmla="*/ 306416 w 3180521"/>
                <a:gd name="connsiteY45-2656" fmla="*/ 3579702 h 4323488"/>
                <a:gd name="connsiteX46-2657" fmla="*/ 399828 w 3180521"/>
                <a:gd name="connsiteY46-2658" fmla="*/ 3732588 h 4323488"/>
                <a:gd name="connsiteX47-2659" fmla="*/ 728869 w 3180521"/>
                <a:gd name="connsiteY47-2660" fmla="*/ 3723861 h 4323488"/>
                <a:gd name="connsiteX48-2661" fmla="*/ 768626 w 3180521"/>
                <a:gd name="connsiteY48-2662" fmla="*/ 4055165 h 4323488"/>
                <a:gd name="connsiteX49-2663" fmla="*/ 848139 w 3180521"/>
                <a:gd name="connsiteY49-2664" fmla="*/ 3856382 h 4323488"/>
                <a:gd name="connsiteX50-2665" fmla="*/ 887895 w 3180521"/>
                <a:gd name="connsiteY50-2666" fmla="*/ 3882887 h 4323488"/>
                <a:gd name="connsiteX51-2667" fmla="*/ 954156 w 3180521"/>
                <a:gd name="connsiteY51-2668" fmla="*/ 3935895 h 4323488"/>
                <a:gd name="connsiteX52-2669" fmla="*/ 1007165 w 3180521"/>
                <a:gd name="connsiteY52-2670" fmla="*/ 3962400 h 4323488"/>
                <a:gd name="connsiteX53-2671" fmla="*/ 1086678 w 3180521"/>
                <a:gd name="connsiteY53-2672" fmla="*/ 4015408 h 4323488"/>
                <a:gd name="connsiteX54-2673" fmla="*/ 1166191 w 3180521"/>
                <a:gd name="connsiteY54-2674" fmla="*/ 4041913 h 4323488"/>
                <a:gd name="connsiteX55-2675" fmla="*/ 1219200 w 3180521"/>
                <a:gd name="connsiteY55-2676" fmla="*/ 4055165 h 4323488"/>
                <a:gd name="connsiteX56-2677" fmla="*/ 1351721 w 3180521"/>
                <a:gd name="connsiteY56-2678" fmla="*/ 4094921 h 4323488"/>
                <a:gd name="connsiteX57-2679" fmla="*/ 1391478 w 3180521"/>
                <a:gd name="connsiteY57-2680" fmla="*/ 4121426 h 4323488"/>
                <a:gd name="connsiteX58-2681" fmla="*/ 1444487 w 3180521"/>
                <a:gd name="connsiteY58-2682" fmla="*/ 4147930 h 4323488"/>
                <a:gd name="connsiteX59-2683" fmla="*/ 1537252 w 3180521"/>
                <a:gd name="connsiteY59-2684" fmla="*/ 4320209 h 4323488"/>
                <a:gd name="connsiteX60-2685" fmla="*/ 1616765 w 3180521"/>
                <a:gd name="connsiteY60-2686" fmla="*/ 4214191 h 4323488"/>
                <a:gd name="connsiteX61-2687" fmla="*/ 1669773 w 3180521"/>
                <a:gd name="connsiteY61-2688" fmla="*/ 4147930 h 4323488"/>
                <a:gd name="connsiteX62-2689" fmla="*/ 1762539 w 3180521"/>
                <a:gd name="connsiteY62-2690" fmla="*/ 4055165 h 4323488"/>
                <a:gd name="connsiteX63-2691" fmla="*/ 1789043 w 3180521"/>
                <a:gd name="connsiteY63-2692" fmla="*/ 4015408 h 4323488"/>
                <a:gd name="connsiteX64-2693" fmla="*/ 1842052 w 3180521"/>
                <a:gd name="connsiteY64-2694" fmla="*/ 3975652 h 4323488"/>
                <a:gd name="connsiteX65-2695" fmla="*/ 1921565 w 3180521"/>
                <a:gd name="connsiteY65-2696" fmla="*/ 3869634 h 4323488"/>
                <a:gd name="connsiteX66-2697" fmla="*/ 1961321 w 3180521"/>
                <a:gd name="connsiteY66-2698" fmla="*/ 3816626 h 4323488"/>
                <a:gd name="connsiteX67-2699" fmla="*/ 2040834 w 3180521"/>
                <a:gd name="connsiteY67-2700" fmla="*/ 3697356 h 4323488"/>
                <a:gd name="connsiteX68-2701" fmla="*/ 2067339 w 3180521"/>
                <a:gd name="connsiteY68-2702" fmla="*/ 3657600 h 4323488"/>
                <a:gd name="connsiteX69-2703" fmla="*/ 2107095 w 3180521"/>
                <a:gd name="connsiteY69-2704" fmla="*/ 3578087 h 4323488"/>
                <a:gd name="connsiteX70-2705" fmla="*/ 2120347 w 3180521"/>
                <a:gd name="connsiteY70-2706" fmla="*/ 3538330 h 4323488"/>
                <a:gd name="connsiteX71-2707" fmla="*/ 2146852 w 3180521"/>
                <a:gd name="connsiteY71-2708" fmla="*/ 3511826 h 4323488"/>
                <a:gd name="connsiteX72-2709" fmla="*/ 2226365 w 3180521"/>
                <a:gd name="connsiteY72-2710" fmla="*/ 3472069 h 4323488"/>
                <a:gd name="connsiteX73-2711" fmla="*/ 2266121 w 3180521"/>
                <a:gd name="connsiteY73-2712" fmla="*/ 3485321 h 4323488"/>
                <a:gd name="connsiteX74-2713" fmla="*/ 2305878 w 3180521"/>
                <a:gd name="connsiteY74-2714" fmla="*/ 3458817 h 4323488"/>
                <a:gd name="connsiteX75-2715" fmla="*/ 2411895 w 3180521"/>
                <a:gd name="connsiteY75-2716" fmla="*/ 3352800 h 4323488"/>
                <a:gd name="connsiteX76-2717" fmla="*/ 2478156 w 3180521"/>
                <a:gd name="connsiteY76-2718" fmla="*/ 3260034 h 4323488"/>
                <a:gd name="connsiteX77-2719" fmla="*/ 2531165 w 3180521"/>
                <a:gd name="connsiteY77-2720" fmla="*/ 3207026 h 4323488"/>
                <a:gd name="connsiteX78-2721" fmla="*/ 2610678 w 3180521"/>
                <a:gd name="connsiteY78-2722" fmla="*/ 3101008 h 4323488"/>
                <a:gd name="connsiteX79-2723" fmla="*/ 2650434 w 3180521"/>
                <a:gd name="connsiteY79-2724" fmla="*/ 3048000 h 4323488"/>
                <a:gd name="connsiteX80-2725" fmla="*/ 2690191 w 3180521"/>
                <a:gd name="connsiteY80-2726" fmla="*/ 2994991 h 4323488"/>
                <a:gd name="connsiteX81-2727" fmla="*/ 2729947 w 3180521"/>
                <a:gd name="connsiteY81-2728" fmla="*/ 2955234 h 4323488"/>
                <a:gd name="connsiteX82-2729" fmla="*/ 2796208 w 3180521"/>
                <a:gd name="connsiteY82-2730" fmla="*/ 2849217 h 4323488"/>
                <a:gd name="connsiteX83-2731" fmla="*/ 2875721 w 3180521"/>
                <a:gd name="connsiteY83-2732" fmla="*/ 2703443 h 4323488"/>
                <a:gd name="connsiteX84-2733" fmla="*/ 2902226 w 3180521"/>
                <a:gd name="connsiteY84-2734" fmla="*/ 2623930 h 4323488"/>
                <a:gd name="connsiteX85-2735" fmla="*/ 2955234 w 3180521"/>
                <a:gd name="connsiteY85-2736" fmla="*/ 2332382 h 4323488"/>
                <a:gd name="connsiteX86-2737" fmla="*/ 2994991 w 3180521"/>
                <a:gd name="connsiteY86-2738" fmla="*/ 2173356 h 4323488"/>
                <a:gd name="connsiteX87-2739" fmla="*/ 3021495 w 3180521"/>
                <a:gd name="connsiteY87-2740" fmla="*/ 2067339 h 4323488"/>
                <a:gd name="connsiteX88-2741" fmla="*/ 3061252 w 3180521"/>
                <a:gd name="connsiteY88-2742" fmla="*/ 1881808 h 4323488"/>
                <a:gd name="connsiteX89-2743" fmla="*/ 3074504 w 3180521"/>
                <a:gd name="connsiteY89-2744" fmla="*/ 1802295 h 4323488"/>
                <a:gd name="connsiteX90-2745" fmla="*/ 3087756 w 3180521"/>
                <a:gd name="connsiteY90-2746" fmla="*/ 1749287 h 4323488"/>
                <a:gd name="connsiteX91-2747" fmla="*/ 3101008 w 3180521"/>
                <a:gd name="connsiteY91-2748" fmla="*/ 1669774 h 4323488"/>
                <a:gd name="connsiteX92-2749" fmla="*/ 3114260 w 3180521"/>
                <a:gd name="connsiteY92-2750" fmla="*/ 1166191 h 4323488"/>
                <a:gd name="connsiteX93-2751" fmla="*/ 3140765 w 3180521"/>
                <a:gd name="connsiteY93-2752" fmla="*/ 1033669 h 4323488"/>
                <a:gd name="connsiteX94-2753" fmla="*/ 3180521 w 3180521"/>
                <a:gd name="connsiteY94-2754" fmla="*/ 821634 h 4323488"/>
                <a:gd name="connsiteX95-2755" fmla="*/ 3167269 w 3180521"/>
                <a:gd name="connsiteY95-2756" fmla="*/ 636104 h 4323488"/>
                <a:gd name="connsiteX96-2757" fmla="*/ 3114260 w 3180521"/>
                <a:gd name="connsiteY96-2758" fmla="*/ 556591 h 4323488"/>
                <a:gd name="connsiteX97-2759" fmla="*/ 3048000 w 3180521"/>
                <a:gd name="connsiteY97-2760" fmla="*/ 463826 h 4323488"/>
                <a:gd name="connsiteX98-2761" fmla="*/ 2994991 w 3180521"/>
                <a:gd name="connsiteY98-2762" fmla="*/ 384313 h 4323488"/>
                <a:gd name="connsiteX99-2763" fmla="*/ 2941982 w 3180521"/>
                <a:gd name="connsiteY99-2764" fmla="*/ 318052 h 4323488"/>
                <a:gd name="connsiteX100-2765" fmla="*/ 2915478 w 3180521"/>
                <a:gd name="connsiteY100-2766" fmla="*/ 278295 h 4323488"/>
                <a:gd name="connsiteX101-2767" fmla="*/ 2822713 w 3180521"/>
                <a:gd name="connsiteY101-2768" fmla="*/ 265043 h 4323488"/>
                <a:gd name="connsiteX102-2769" fmla="*/ 2756452 w 3180521"/>
                <a:gd name="connsiteY102-2770" fmla="*/ 251791 h 4323488"/>
                <a:gd name="connsiteX103-2771" fmla="*/ 2716695 w 3180521"/>
                <a:gd name="connsiteY103-2772" fmla="*/ 238539 h 4323488"/>
                <a:gd name="connsiteX104-2773" fmla="*/ 2663687 w 3180521"/>
                <a:gd name="connsiteY104-2774" fmla="*/ 225287 h 4323488"/>
                <a:gd name="connsiteX105-2775" fmla="*/ 2584173 w 3180521"/>
                <a:gd name="connsiteY105-2776" fmla="*/ 198782 h 4323488"/>
                <a:gd name="connsiteX106-2777" fmla="*/ 2504660 w 3180521"/>
                <a:gd name="connsiteY106-2778" fmla="*/ 185530 h 4323488"/>
                <a:gd name="connsiteX107-2779" fmla="*/ 2411895 w 3180521"/>
                <a:gd name="connsiteY107-2780" fmla="*/ 159026 h 4323488"/>
                <a:gd name="connsiteX108-2781" fmla="*/ 2345634 w 3180521"/>
                <a:gd name="connsiteY108-2782" fmla="*/ 106017 h 4323488"/>
                <a:gd name="connsiteX109-2783" fmla="*/ 2305878 w 3180521"/>
                <a:gd name="connsiteY109-2784" fmla="*/ 66261 h 4323488"/>
                <a:gd name="connsiteX110-2785" fmla="*/ 2107095 w 3180521"/>
                <a:gd name="connsiteY110-2786" fmla="*/ 26504 h 4323488"/>
                <a:gd name="connsiteX111-2787" fmla="*/ 1855304 w 3180521"/>
                <a:gd name="connsiteY111-2788" fmla="*/ 0 h 4323488"/>
                <a:gd name="connsiteX112-2789" fmla="*/ 1179443 w 3180521"/>
                <a:gd name="connsiteY112-2790" fmla="*/ 39756 h 4323488"/>
                <a:gd name="connsiteX113-2791" fmla="*/ 1152939 w 3180521"/>
                <a:gd name="connsiteY113-2792" fmla="*/ 53008 h 4323488"/>
                <a:gd name="connsiteX0-2793" fmla="*/ 1311965 w 3180521"/>
                <a:gd name="connsiteY0-2794" fmla="*/ 39756 h 4323488"/>
                <a:gd name="connsiteX1-2795" fmla="*/ 1245704 w 3180521"/>
                <a:gd name="connsiteY1-2796" fmla="*/ 53008 h 4323488"/>
                <a:gd name="connsiteX2-2797" fmla="*/ 1073426 w 3180521"/>
                <a:gd name="connsiteY2-2798" fmla="*/ 79513 h 4323488"/>
                <a:gd name="connsiteX3-2799" fmla="*/ 1060173 w 3180521"/>
                <a:gd name="connsiteY3-2800" fmla="*/ 119269 h 4323488"/>
                <a:gd name="connsiteX4-2801" fmla="*/ 1020417 w 3180521"/>
                <a:gd name="connsiteY4-2802" fmla="*/ 132521 h 4323488"/>
                <a:gd name="connsiteX5-2803" fmla="*/ 901147 w 3180521"/>
                <a:gd name="connsiteY5-2804" fmla="*/ 145774 h 4323488"/>
                <a:gd name="connsiteX6-2805" fmla="*/ 821634 w 3180521"/>
                <a:gd name="connsiteY6-2806" fmla="*/ 172278 h 4323488"/>
                <a:gd name="connsiteX7-2807" fmla="*/ 781878 w 3180521"/>
                <a:gd name="connsiteY7-2808" fmla="*/ 198782 h 4323488"/>
                <a:gd name="connsiteX8-2809" fmla="*/ 755373 w 3180521"/>
                <a:gd name="connsiteY8-2810" fmla="*/ 225287 h 4323488"/>
                <a:gd name="connsiteX9-2811" fmla="*/ 715617 w 3180521"/>
                <a:gd name="connsiteY9-2812" fmla="*/ 238539 h 4323488"/>
                <a:gd name="connsiteX10-2813" fmla="*/ 649356 w 3180521"/>
                <a:gd name="connsiteY10-2814" fmla="*/ 291547 h 4323488"/>
                <a:gd name="connsiteX11-2815" fmla="*/ 596347 w 3180521"/>
                <a:gd name="connsiteY11-2816" fmla="*/ 344556 h 4323488"/>
                <a:gd name="connsiteX12-2817" fmla="*/ 569843 w 3180521"/>
                <a:gd name="connsiteY12-2818" fmla="*/ 371061 h 4323488"/>
                <a:gd name="connsiteX13-2819" fmla="*/ 490330 w 3180521"/>
                <a:gd name="connsiteY13-2820" fmla="*/ 463826 h 4323488"/>
                <a:gd name="connsiteX14-2821" fmla="*/ 450573 w 3180521"/>
                <a:gd name="connsiteY14-2822" fmla="*/ 490330 h 4323488"/>
                <a:gd name="connsiteX15-2823" fmla="*/ 397565 w 3180521"/>
                <a:gd name="connsiteY15-2824" fmla="*/ 503582 h 4323488"/>
                <a:gd name="connsiteX16-2825" fmla="*/ 331304 w 3180521"/>
                <a:gd name="connsiteY16-2826" fmla="*/ 569843 h 4323488"/>
                <a:gd name="connsiteX17-2827" fmla="*/ 278295 w 3180521"/>
                <a:gd name="connsiteY17-2828" fmla="*/ 636104 h 4323488"/>
                <a:gd name="connsiteX18-2829" fmla="*/ 265043 w 3180521"/>
                <a:gd name="connsiteY18-2830" fmla="*/ 675861 h 4323488"/>
                <a:gd name="connsiteX19-2831" fmla="*/ 225287 w 3180521"/>
                <a:gd name="connsiteY19-2832" fmla="*/ 702365 h 4323488"/>
                <a:gd name="connsiteX20-2833" fmla="*/ 159026 w 3180521"/>
                <a:gd name="connsiteY20-2834" fmla="*/ 742121 h 4323488"/>
                <a:gd name="connsiteX21-2835" fmla="*/ 119269 w 3180521"/>
                <a:gd name="connsiteY21-2836" fmla="*/ 821634 h 4323488"/>
                <a:gd name="connsiteX22-2837" fmla="*/ 92765 w 3180521"/>
                <a:gd name="connsiteY22-2838" fmla="*/ 901147 h 4323488"/>
                <a:gd name="connsiteX23-2839" fmla="*/ 79513 w 3180521"/>
                <a:gd name="connsiteY23-2840" fmla="*/ 940904 h 4323488"/>
                <a:gd name="connsiteX24-2841" fmla="*/ 53008 w 3180521"/>
                <a:gd name="connsiteY24-2842" fmla="*/ 980661 h 4323488"/>
                <a:gd name="connsiteX25-2843" fmla="*/ 13252 w 3180521"/>
                <a:gd name="connsiteY25-2844" fmla="*/ 1113182 h 4323488"/>
                <a:gd name="connsiteX26-2845" fmla="*/ 26504 w 3180521"/>
                <a:gd name="connsiteY26-2846" fmla="*/ 1232452 h 4323488"/>
                <a:gd name="connsiteX27-2847" fmla="*/ 39756 w 3180521"/>
                <a:gd name="connsiteY27-2848" fmla="*/ 1364974 h 4323488"/>
                <a:gd name="connsiteX28-2849" fmla="*/ 53008 w 3180521"/>
                <a:gd name="connsiteY28-2850" fmla="*/ 1404730 h 4323488"/>
                <a:gd name="connsiteX29-2851" fmla="*/ 79513 w 3180521"/>
                <a:gd name="connsiteY29-2852" fmla="*/ 1497495 h 4323488"/>
                <a:gd name="connsiteX30-2853" fmla="*/ 66260 w 3180521"/>
                <a:gd name="connsiteY30-2854" fmla="*/ 1630017 h 4323488"/>
                <a:gd name="connsiteX31-2855" fmla="*/ 39756 w 3180521"/>
                <a:gd name="connsiteY31-2856" fmla="*/ 1815547 h 4323488"/>
                <a:gd name="connsiteX32-2857" fmla="*/ 26504 w 3180521"/>
                <a:gd name="connsiteY32-2858" fmla="*/ 1895061 h 4323488"/>
                <a:gd name="connsiteX33-2859" fmla="*/ 0 w 3180521"/>
                <a:gd name="connsiteY33-2860" fmla="*/ 2173356 h 4323488"/>
                <a:gd name="connsiteX34-2861" fmla="*/ 13252 w 3180521"/>
                <a:gd name="connsiteY34-2862" fmla="*/ 2478156 h 4323488"/>
                <a:gd name="connsiteX35-2863" fmla="*/ 26504 w 3180521"/>
                <a:gd name="connsiteY35-2864" fmla="*/ 2531165 h 4323488"/>
                <a:gd name="connsiteX36-2865" fmla="*/ 39756 w 3180521"/>
                <a:gd name="connsiteY36-2866" fmla="*/ 2570921 h 4323488"/>
                <a:gd name="connsiteX37-2867" fmla="*/ 119269 w 3180521"/>
                <a:gd name="connsiteY37-2868" fmla="*/ 2663687 h 4323488"/>
                <a:gd name="connsiteX38-2869" fmla="*/ 159026 w 3180521"/>
                <a:gd name="connsiteY38-2870" fmla="*/ 2690191 h 4323488"/>
                <a:gd name="connsiteX39-2871" fmla="*/ 238539 w 3180521"/>
                <a:gd name="connsiteY39-2872" fmla="*/ 2782956 h 4323488"/>
                <a:gd name="connsiteX40-2873" fmla="*/ 185531 w 3180521"/>
                <a:gd name="connsiteY40-2874" fmla="*/ 3008243 h 4323488"/>
                <a:gd name="connsiteX41-2875" fmla="*/ 318052 w 3180521"/>
                <a:gd name="connsiteY41-2876" fmla="*/ 3180522 h 4323488"/>
                <a:gd name="connsiteX42-2877" fmla="*/ 123794 w 3180521"/>
                <a:gd name="connsiteY42-2878" fmla="*/ 3250984 h 4323488"/>
                <a:gd name="connsiteX43-2879" fmla="*/ 583095 w 3180521"/>
                <a:gd name="connsiteY43-2880" fmla="*/ 3525078 h 4323488"/>
                <a:gd name="connsiteX44-2881" fmla="*/ 306416 w 3180521"/>
                <a:gd name="connsiteY44-2882" fmla="*/ 3579702 h 4323488"/>
                <a:gd name="connsiteX45-2883" fmla="*/ 399828 w 3180521"/>
                <a:gd name="connsiteY45-2884" fmla="*/ 3732588 h 4323488"/>
                <a:gd name="connsiteX46-2885" fmla="*/ 728869 w 3180521"/>
                <a:gd name="connsiteY46-2886" fmla="*/ 3723861 h 4323488"/>
                <a:gd name="connsiteX47-2887" fmla="*/ 768626 w 3180521"/>
                <a:gd name="connsiteY47-2888" fmla="*/ 4055165 h 4323488"/>
                <a:gd name="connsiteX48-2889" fmla="*/ 848139 w 3180521"/>
                <a:gd name="connsiteY48-2890" fmla="*/ 3856382 h 4323488"/>
                <a:gd name="connsiteX49-2891" fmla="*/ 887895 w 3180521"/>
                <a:gd name="connsiteY49-2892" fmla="*/ 3882887 h 4323488"/>
                <a:gd name="connsiteX50-2893" fmla="*/ 954156 w 3180521"/>
                <a:gd name="connsiteY50-2894" fmla="*/ 3935895 h 4323488"/>
                <a:gd name="connsiteX51-2895" fmla="*/ 1007165 w 3180521"/>
                <a:gd name="connsiteY51-2896" fmla="*/ 3962400 h 4323488"/>
                <a:gd name="connsiteX52-2897" fmla="*/ 1086678 w 3180521"/>
                <a:gd name="connsiteY52-2898" fmla="*/ 4015408 h 4323488"/>
                <a:gd name="connsiteX53-2899" fmla="*/ 1166191 w 3180521"/>
                <a:gd name="connsiteY53-2900" fmla="*/ 4041913 h 4323488"/>
                <a:gd name="connsiteX54-2901" fmla="*/ 1219200 w 3180521"/>
                <a:gd name="connsiteY54-2902" fmla="*/ 4055165 h 4323488"/>
                <a:gd name="connsiteX55-2903" fmla="*/ 1351721 w 3180521"/>
                <a:gd name="connsiteY55-2904" fmla="*/ 4094921 h 4323488"/>
                <a:gd name="connsiteX56-2905" fmla="*/ 1391478 w 3180521"/>
                <a:gd name="connsiteY56-2906" fmla="*/ 4121426 h 4323488"/>
                <a:gd name="connsiteX57-2907" fmla="*/ 1444487 w 3180521"/>
                <a:gd name="connsiteY57-2908" fmla="*/ 4147930 h 4323488"/>
                <a:gd name="connsiteX58-2909" fmla="*/ 1537252 w 3180521"/>
                <a:gd name="connsiteY58-2910" fmla="*/ 4320209 h 4323488"/>
                <a:gd name="connsiteX59-2911" fmla="*/ 1616765 w 3180521"/>
                <a:gd name="connsiteY59-2912" fmla="*/ 4214191 h 4323488"/>
                <a:gd name="connsiteX60-2913" fmla="*/ 1669773 w 3180521"/>
                <a:gd name="connsiteY60-2914" fmla="*/ 4147930 h 4323488"/>
                <a:gd name="connsiteX61-2915" fmla="*/ 1762539 w 3180521"/>
                <a:gd name="connsiteY61-2916" fmla="*/ 4055165 h 4323488"/>
                <a:gd name="connsiteX62-2917" fmla="*/ 1789043 w 3180521"/>
                <a:gd name="connsiteY62-2918" fmla="*/ 4015408 h 4323488"/>
                <a:gd name="connsiteX63-2919" fmla="*/ 1842052 w 3180521"/>
                <a:gd name="connsiteY63-2920" fmla="*/ 3975652 h 4323488"/>
                <a:gd name="connsiteX64-2921" fmla="*/ 1921565 w 3180521"/>
                <a:gd name="connsiteY64-2922" fmla="*/ 3869634 h 4323488"/>
                <a:gd name="connsiteX65-2923" fmla="*/ 1961321 w 3180521"/>
                <a:gd name="connsiteY65-2924" fmla="*/ 3816626 h 4323488"/>
                <a:gd name="connsiteX66-2925" fmla="*/ 2040834 w 3180521"/>
                <a:gd name="connsiteY66-2926" fmla="*/ 3697356 h 4323488"/>
                <a:gd name="connsiteX67-2927" fmla="*/ 2067339 w 3180521"/>
                <a:gd name="connsiteY67-2928" fmla="*/ 3657600 h 4323488"/>
                <a:gd name="connsiteX68-2929" fmla="*/ 2107095 w 3180521"/>
                <a:gd name="connsiteY68-2930" fmla="*/ 3578087 h 4323488"/>
                <a:gd name="connsiteX69-2931" fmla="*/ 2120347 w 3180521"/>
                <a:gd name="connsiteY69-2932" fmla="*/ 3538330 h 4323488"/>
                <a:gd name="connsiteX70-2933" fmla="*/ 2146852 w 3180521"/>
                <a:gd name="connsiteY70-2934" fmla="*/ 3511826 h 4323488"/>
                <a:gd name="connsiteX71-2935" fmla="*/ 2226365 w 3180521"/>
                <a:gd name="connsiteY71-2936" fmla="*/ 3472069 h 4323488"/>
                <a:gd name="connsiteX72-2937" fmla="*/ 2266121 w 3180521"/>
                <a:gd name="connsiteY72-2938" fmla="*/ 3485321 h 4323488"/>
                <a:gd name="connsiteX73-2939" fmla="*/ 2305878 w 3180521"/>
                <a:gd name="connsiteY73-2940" fmla="*/ 3458817 h 4323488"/>
                <a:gd name="connsiteX74-2941" fmla="*/ 2411895 w 3180521"/>
                <a:gd name="connsiteY74-2942" fmla="*/ 3352800 h 4323488"/>
                <a:gd name="connsiteX75-2943" fmla="*/ 2478156 w 3180521"/>
                <a:gd name="connsiteY75-2944" fmla="*/ 3260034 h 4323488"/>
                <a:gd name="connsiteX76-2945" fmla="*/ 2531165 w 3180521"/>
                <a:gd name="connsiteY76-2946" fmla="*/ 3207026 h 4323488"/>
                <a:gd name="connsiteX77-2947" fmla="*/ 2610678 w 3180521"/>
                <a:gd name="connsiteY77-2948" fmla="*/ 3101008 h 4323488"/>
                <a:gd name="connsiteX78-2949" fmla="*/ 2650434 w 3180521"/>
                <a:gd name="connsiteY78-2950" fmla="*/ 3048000 h 4323488"/>
                <a:gd name="connsiteX79-2951" fmla="*/ 2690191 w 3180521"/>
                <a:gd name="connsiteY79-2952" fmla="*/ 2994991 h 4323488"/>
                <a:gd name="connsiteX80-2953" fmla="*/ 2729947 w 3180521"/>
                <a:gd name="connsiteY80-2954" fmla="*/ 2955234 h 4323488"/>
                <a:gd name="connsiteX81-2955" fmla="*/ 2796208 w 3180521"/>
                <a:gd name="connsiteY81-2956" fmla="*/ 2849217 h 4323488"/>
                <a:gd name="connsiteX82-2957" fmla="*/ 2875721 w 3180521"/>
                <a:gd name="connsiteY82-2958" fmla="*/ 2703443 h 4323488"/>
                <a:gd name="connsiteX83-2959" fmla="*/ 2902226 w 3180521"/>
                <a:gd name="connsiteY83-2960" fmla="*/ 2623930 h 4323488"/>
                <a:gd name="connsiteX84-2961" fmla="*/ 2955234 w 3180521"/>
                <a:gd name="connsiteY84-2962" fmla="*/ 2332382 h 4323488"/>
                <a:gd name="connsiteX85-2963" fmla="*/ 2994991 w 3180521"/>
                <a:gd name="connsiteY85-2964" fmla="*/ 2173356 h 4323488"/>
                <a:gd name="connsiteX86-2965" fmla="*/ 3021495 w 3180521"/>
                <a:gd name="connsiteY86-2966" fmla="*/ 2067339 h 4323488"/>
                <a:gd name="connsiteX87-2967" fmla="*/ 3061252 w 3180521"/>
                <a:gd name="connsiteY87-2968" fmla="*/ 1881808 h 4323488"/>
                <a:gd name="connsiteX88-2969" fmla="*/ 3074504 w 3180521"/>
                <a:gd name="connsiteY88-2970" fmla="*/ 1802295 h 4323488"/>
                <a:gd name="connsiteX89-2971" fmla="*/ 3087756 w 3180521"/>
                <a:gd name="connsiteY89-2972" fmla="*/ 1749287 h 4323488"/>
                <a:gd name="connsiteX90-2973" fmla="*/ 3101008 w 3180521"/>
                <a:gd name="connsiteY90-2974" fmla="*/ 1669774 h 4323488"/>
                <a:gd name="connsiteX91-2975" fmla="*/ 3114260 w 3180521"/>
                <a:gd name="connsiteY91-2976" fmla="*/ 1166191 h 4323488"/>
                <a:gd name="connsiteX92-2977" fmla="*/ 3140765 w 3180521"/>
                <a:gd name="connsiteY92-2978" fmla="*/ 1033669 h 4323488"/>
                <a:gd name="connsiteX93-2979" fmla="*/ 3180521 w 3180521"/>
                <a:gd name="connsiteY93-2980" fmla="*/ 821634 h 4323488"/>
                <a:gd name="connsiteX94-2981" fmla="*/ 3167269 w 3180521"/>
                <a:gd name="connsiteY94-2982" fmla="*/ 636104 h 4323488"/>
                <a:gd name="connsiteX95-2983" fmla="*/ 3114260 w 3180521"/>
                <a:gd name="connsiteY95-2984" fmla="*/ 556591 h 4323488"/>
                <a:gd name="connsiteX96-2985" fmla="*/ 3048000 w 3180521"/>
                <a:gd name="connsiteY96-2986" fmla="*/ 463826 h 4323488"/>
                <a:gd name="connsiteX97-2987" fmla="*/ 2994991 w 3180521"/>
                <a:gd name="connsiteY97-2988" fmla="*/ 384313 h 4323488"/>
                <a:gd name="connsiteX98-2989" fmla="*/ 2941982 w 3180521"/>
                <a:gd name="connsiteY98-2990" fmla="*/ 318052 h 4323488"/>
                <a:gd name="connsiteX99-2991" fmla="*/ 2915478 w 3180521"/>
                <a:gd name="connsiteY99-2992" fmla="*/ 278295 h 4323488"/>
                <a:gd name="connsiteX100-2993" fmla="*/ 2822713 w 3180521"/>
                <a:gd name="connsiteY100-2994" fmla="*/ 265043 h 4323488"/>
                <a:gd name="connsiteX101-2995" fmla="*/ 2756452 w 3180521"/>
                <a:gd name="connsiteY101-2996" fmla="*/ 251791 h 4323488"/>
                <a:gd name="connsiteX102-2997" fmla="*/ 2716695 w 3180521"/>
                <a:gd name="connsiteY102-2998" fmla="*/ 238539 h 4323488"/>
                <a:gd name="connsiteX103-2999" fmla="*/ 2663687 w 3180521"/>
                <a:gd name="connsiteY103-3000" fmla="*/ 225287 h 4323488"/>
                <a:gd name="connsiteX104-3001" fmla="*/ 2584173 w 3180521"/>
                <a:gd name="connsiteY104-3002" fmla="*/ 198782 h 4323488"/>
                <a:gd name="connsiteX105-3003" fmla="*/ 2504660 w 3180521"/>
                <a:gd name="connsiteY105-3004" fmla="*/ 185530 h 4323488"/>
                <a:gd name="connsiteX106-3005" fmla="*/ 2411895 w 3180521"/>
                <a:gd name="connsiteY106-3006" fmla="*/ 159026 h 4323488"/>
                <a:gd name="connsiteX107-3007" fmla="*/ 2345634 w 3180521"/>
                <a:gd name="connsiteY107-3008" fmla="*/ 106017 h 4323488"/>
                <a:gd name="connsiteX108-3009" fmla="*/ 2305878 w 3180521"/>
                <a:gd name="connsiteY108-3010" fmla="*/ 66261 h 4323488"/>
                <a:gd name="connsiteX109-3011" fmla="*/ 2107095 w 3180521"/>
                <a:gd name="connsiteY109-3012" fmla="*/ 26504 h 4323488"/>
                <a:gd name="connsiteX110-3013" fmla="*/ 1855304 w 3180521"/>
                <a:gd name="connsiteY110-3014" fmla="*/ 0 h 4323488"/>
                <a:gd name="connsiteX111-3015" fmla="*/ 1179443 w 3180521"/>
                <a:gd name="connsiteY111-3016" fmla="*/ 39756 h 4323488"/>
                <a:gd name="connsiteX112-3017" fmla="*/ 1152939 w 3180521"/>
                <a:gd name="connsiteY112-3018" fmla="*/ 53008 h 4323488"/>
                <a:gd name="connsiteX0-3019" fmla="*/ 1311965 w 3180521"/>
                <a:gd name="connsiteY0-3020" fmla="*/ 39756 h 4323488"/>
                <a:gd name="connsiteX1-3021" fmla="*/ 1245704 w 3180521"/>
                <a:gd name="connsiteY1-3022" fmla="*/ 53008 h 4323488"/>
                <a:gd name="connsiteX2-3023" fmla="*/ 1073426 w 3180521"/>
                <a:gd name="connsiteY2-3024" fmla="*/ 79513 h 4323488"/>
                <a:gd name="connsiteX3-3025" fmla="*/ 1060173 w 3180521"/>
                <a:gd name="connsiteY3-3026" fmla="*/ 119269 h 4323488"/>
                <a:gd name="connsiteX4-3027" fmla="*/ 1020417 w 3180521"/>
                <a:gd name="connsiteY4-3028" fmla="*/ 132521 h 4323488"/>
                <a:gd name="connsiteX5-3029" fmla="*/ 901147 w 3180521"/>
                <a:gd name="connsiteY5-3030" fmla="*/ 145774 h 4323488"/>
                <a:gd name="connsiteX6-3031" fmla="*/ 821634 w 3180521"/>
                <a:gd name="connsiteY6-3032" fmla="*/ 172278 h 4323488"/>
                <a:gd name="connsiteX7-3033" fmla="*/ 781878 w 3180521"/>
                <a:gd name="connsiteY7-3034" fmla="*/ 198782 h 4323488"/>
                <a:gd name="connsiteX8-3035" fmla="*/ 755373 w 3180521"/>
                <a:gd name="connsiteY8-3036" fmla="*/ 225287 h 4323488"/>
                <a:gd name="connsiteX9-3037" fmla="*/ 715617 w 3180521"/>
                <a:gd name="connsiteY9-3038" fmla="*/ 238539 h 4323488"/>
                <a:gd name="connsiteX10-3039" fmla="*/ 649356 w 3180521"/>
                <a:gd name="connsiteY10-3040" fmla="*/ 291547 h 4323488"/>
                <a:gd name="connsiteX11-3041" fmla="*/ 596347 w 3180521"/>
                <a:gd name="connsiteY11-3042" fmla="*/ 344556 h 4323488"/>
                <a:gd name="connsiteX12-3043" fmla="*/ 569843 w 3180521"/>
                <a:gd name="connsiteY12-3044" fmla="*/ 371061 h 4323488"/>
                <a:gd name="connsiteX13-3045" fmla="*/ 490330 w 3180521"/>
                <a:gd name="connsiteY13-3046" fmla="*/ 463826 h 4323488"/>
                <a:gd name="connsiteX14-3047" fmla="*/ 450573 w 3180521"/>
                <a:gd name="connsiteY14-3048" fmla="*/ 490330 h 4323488"/>
                <a:gd name="connsiteX15-3049" fmla="*/ 397565 w 3180521"/>
                <a:gd name="connsiteY15-3050" fmla="*/ 503582 h 4323488"/>
                <a:gd name="connsiteX16-3051" fmla="*/ 331304 w 3180521"/>
                <a:gd name="connsiteY16-3052" fmla="*/ 569843 h 4323488"/>
                <a:gd name="connsiteX17-3053" fmla="*/ 278295 w 3180521"/>
                <a:gd name="connsiteY17-3054" fmla="*/ 636104 h 4323488"/>
                <a:gd name="connsiteX18-3055" fmla="*/ 265043 w 3180521"/>
                <a:gd name="connsiteY18-3056" fmla="*/ 675861 h 4323488"/>
                <a:gd name="connsiteX19-3057" fmla="*/ 225287 w 3180521"/>
                <a:gd name="connsiteY19-3058" fmla="*/ 702365 h 4323488"/>
                <a:gd name="connsiteX20-3059" fmla="*/ 159026 w 3180521"/>
                <a:gd name="connsiteY20-3060" fmla="*/ 742121 h 4323488"/>
                <a:gd name="connsiteX21-3061" fmla="*/ 119269 w 3180521"/>
                <a:gd name="connsiteY21-3062" fmla="*/ 821634 h 4323488"/>
                <a:gd name="connsiteX22-3063" fmla="*/ 92765 w 3180521"/>
                <a:gd name="connsiteY22-3064" fmla="*/ 901147 h 4323488"/>
                <a:gd name="connsiteX23-3065" fmla="*/ 79513 w 3180521"/>
                <a:gd name="connsiteY23-3066" fmla="*/ 940904 h 4323488"/>
                <a:gd name="connsiteX24-3067" fmla="*/ 53008 w 3180521"/>
                <a:gd name="connsiteY24-3068" fmla="*/ 980661 h 4323488"/>
                <a:gd name="connsiteX25-3069" fmla="*/ 13252 w 3180521"/>
                <a:gd name="connsiteY25-3070" fmla="*/ 1113182 h 4323488"/>
                <a:gd name="connsiteX26-3071" fmla="*/ 26504 w 3180521"/>
                <a:gd name="connsiteY26-3072" fmla="*/ 1232452 h 4323488"/>
                <a:gd name="connsiteX27-3073" fmla="*/ 39756 w 3180521"/>
                <a:gd name="connsiteY27-3074" fmla="*/ 1364974 h 4323488"/>
                <a:gd name="connsiteX28-3075" fmla="*/ 53008 w 3180521"/>
                <a:gd name="connsiteY28-3076" fmla="*/ 1404730 h 4323488"/>
                <a:gd name="connsiteX29-3077" fmla="*/ 79513 w 3180521"/>
                <a:gd name="connsiteY29-3078" fmla="*/ 1497495 h 4323488"/>
                <a:gd name="connsiteX30-3079" fmla="*/ 66260 w 3180521"/>
                <a:gd name="connsiteY30-3080" fmla="*/ 1630017 h 4323488"/>
                <a:gd name="connsiteX31-3081" fmla="*/ 39756 w 3180521"/>
                <a:gd name="connsiteY31-3082" fmla="*/ 1815547 h 4323488"/>
                <a:gd name="connsiteX32-3083" fmla="*/ 26504 w 3180521"/>
                <a:gd name="connsiteY32-3084" fmla="*/ 1895061 h 4323488"/>
                <a:gd name="connsiteX33-3085" fmla="*/ 0 w 3180521"/>
                <a:gd name="connsiteY33-3086" fmla="*/ 2173356 h 4323488"/>
                <a:gd name="connsiteX34-3087" fmla="*/ 13252 w 3180521"/>
                <a:gd name="connsiteY34-3088" fmla="*/ 2478156 h 4323488"/>
                <a:gd name="connsiteX35-3089" fmla="*/ 26504 w 3180521"/>
                <a:gd name="connsiteY35-3090" fmla="*/ 2531165 h 4323488"/>
                <a:gd name="connsiteX36-3091" fmla="*/ 39756 w 3180521"/>
                <a:gd name="connsiteY36-3092" fmla="*/ 2570921 h 4323488"/>
                <a:gd name="connsiteX37-3093" fmla="*/ 119269 w 3180521"/>
                <a:gd name="connsiteY37-3094" fmla="*/ 2663687 h 4323488"/>
                <a:gd name="connsiteX38-3095" fmla="*/ 159026 w 3180521"/>
                <a:gd name="connsiteY38-3096" fmla="*/ 2690191 h 4323488"/>
                <a:gd name="connsiteX39-3097" fmla="*/ 238539 w 3180521"/>
                <a:gd name="connsiteY39-3098" fmla="*/ 2782956 h 4323488"/>
                <a:gd name="connsiteX40-3099" fmla="*/ 185531 w 3180521"/>
                <a:gd name="connsiteY40-3100" fmla="*/ 3008243 h 4323488"/>
                <a:gd name="connsiteX41-3101" fmla="*/ 123794 w 3180521"/>
                <a:gd name="connsiteY41-3102" fmla="*/ 3250984 h 4323488"/>
                <a:gd name="connsiteX42-3103" fmla="*/ 583095 w 3180521"/>
                <a:gd name="connsiteY42-3104" fmla="*/ 3525078 h 4323488"/>
                <a:gd name="connsiteX43-3105" fmla="*/ 306416 w 3180521"/>
                <a:gd name="connsiteY43-3106" fmla="*/ 3579702 h 4323488"/>
                <a:gd name="connsiteX44-3107" fmla="*/ 399828 w 3180521"/>
                <a:gd name="connsiteY44-3108" fmla="*/ 3732588 h 4323488"/>
                <a:gd name="connsiteX45-3109" fmla="*/ 728869 w 3180521"/>
                <a:gd name="connsiteY45-3110" fmla="*/ 3723861 h 4323488"/>
                <a:gd name="connsiteX46-3111" fmla="*/ 768626 w 3180521"/>
                <a:gd name="connsiteY46-3112" fmla="*/ 4055165 h 4323488"/>
                <a:gd name="connsiteX47-3113" fmla="*/ 848139 w 3180521"/>
                <a:gd name="connsiteY47-3114" fmla="*/ 3856382 h 4323488"/>
                <a:gd name="connsiteX48-3115" fmla="*/ 887895 w 3180521"/>
                <a:gd name="connsiteY48-3116" fmla="*/ 3882887 h 4323488"/>
                <a:gd name="connsiteX49-3117" fmla="*/ 954156 w 3180521"/>
                <a:gd name="connsiteY49-3118" fmla="*/ 3935895 h 4323488"/>
                <a:gd name="connsiteX50-3119" fmla="*/ 1007165 w 3180521"/>
                <a:gd name="connsiteY50-3120" fmla="*/ 3962400 h 4323488"/>
                <a:gd name="connsiteX51-3121" fmla="*/ 1086678 w 3180521"/>
                <a:gd name="connsiteY51-3122" fmla="*/ 4015408 h 4323488"/>
                <a:gd name="connsiteX52-3123" fmla="*/ 1166191 w 3180521"/>
                <a:gd name="connsiteY52-3124" fmla="*/ 4041913 h 4323488"/>
                <a:gd name="connsiteX53-3125" fmla="*/ 1219200 w 3180521"/>
                <a:gd name="connsiteY53-3126" fmla="*/ 4055165 h 4323488"/>
                <a:gd name="connsiteX54-3127" fmla="*/ 1351721 w 3180521"/>
                <a:gd name="connsiteY54-3128" fmla="*/ 4094921 h 4323488"/>
                <a:gd name="connsiteX55-3129" fmla="*/ 1391478 w 3180521"/>
                <a:gd name="connsiteY55-3130" fmla="*/ 4121426 h 4323488"/>
                <a:gd name="connsiteX56-3131" fmla="*/ 1444487 w 3180521"/>
                <a:gd name="connsiteY56-3132" fmla="*/ 4147930 h 4323488"/>
                <a:gd name="connsiteX57-3133" fmla="*/ 1537252 w 3180521"/>
                <a:gd name="connsiteY57-3134" fmla="*/ 4320209 h 4323488"/>
                <a:gd name="connsiteX58-3135" fmla="*/ 1616765 w 3180521"/>
                <a:gd name="connsiteY58-3136" fmla="*/ 4214191 h 4323488"/>
                <a:gd name="connsiteX59-3137" fmla="*/ 1669773 w 3180521"/>
                <a:gd name="connsiteY59-3138" fmla="*/ 4147930 h 4323488"/>
                <a:gd name="connsiteX60-3139" fmla="*/ 1762539 w 3180521"/>
                <a:gd name="connsiteY60-3140" fmla="*/ 4055165 h 4323488"/>
                <a:gd name="connsiteX61-3141" fmla="*/ 1789043 w 3180521"/>
                <a:gd name="connsiteY61-3142" fmla="*/ 4015408 h 4323488"/>
                <a:gd name="connsiteX62-3143" fmla="*/ 1842052 w 3180521"/>
                <a:gd name="connsiteY62-3144" fmla="*/ 3975652 h 4323488"/>
                <a:gd name="connsiteX63-3145" fmla="*/ 1921565 w 3180521"/>
                <a:gd name="connsiteY63-3146" fmla="*/ 3869634 h 4323488"/>
                <a:gd name="connsiteX64-3147" fmla="*/ 1961321 w 3180521"/>
                <a:gd name="connsiteY64-3148" fmla="*/ 3816626 h 4323488"/>
                <a:gd name="connsiteX65-3149" fmla="*/ 2040834 w 3180521"/>
                <a:gd name="connsiteY65-3150" fmla="*/ 3697356 h 4323488"/>
                <a:gd name="connsiteX66-3151" fmla="*/ 2067339 w 3180521"/>
                <a:gd name="connsiteY66-3152" fmla="*/ 3657600 h 4323488"/>
                <a:gd name="connsiteX67-3153" fmla="*/ 2107095 w 3180521"/>
                <a:gd name="connsiteY67-3154" fmla="*/ 3578087 h 4323488"/>
                <a:gd name="connsiteX68-3155" fmla="*/ 2120347 w 3180521"/>
                <a:gd name="connsiteY68-3156" fmla="*/ 3538330 h 4323488"/>
                <a:gd name="connsiteX69-3157" fmla="*/ 2146852 w 3180521"/>
                <a:gd name="connsiteY69-3158" fmla="*/ 3511826 h 4323488"/>
                <a:gd name="connsiteX70-3159" fmla="*/ 2226365 w 3180521"/>
                <a:gd name="connsiteY70-3160" fmla="*/ 3472069 h 4323488"/>
                <a:gd name="connsiteX71-3161" fmla="*/ 2266121 w 3180521"/>
                <a:gd name="connsiteY71-3162" fmla="*/ 3485321 h 4323488"/>
                <a:gd name="connsiteX72-3163" fmla="*/ 2305878 w 3180521"/>
                <a:gd name="connsiteY72-3164" fmla="*/ 3458817 h 4323488"/>
                <a:gd name="connsiteX73-3165" fmla="*/ 2411895 w 3180521"/>
                <a:gd name="connsiteY73-3166" fmla="*/ 3352800 h 4323488"/>
                <a:gd name="connsiteX74-3167" fmla="*/ 2478156 w 3180521"/>
                <a:gd name="connsiteY74-3168" fmla="*/ 3260034 h 4323488"/>
                <a:gd name="connsiteX75-3169" fmla="*/ 2531165 w 3180521"/>
                <a:gd name="connsiteY75-3170" fmla="*/ 3207026 h 4323488"/>
                <a:gd name="connsiteX76-3171" fmla="*/ 2610678 w 3180521"/>
                <a:gd name="connsiteY76-3172" fmla="*/ 3101008 h 4323488"/>
                <a:gd name="connsiteX77-3173" fmla="*/ 2650434 w 3180521"/>
                <a:gd name="connsiteY77-3174" fmla="*/ 3048000 h 4323488"/>
                <a:gd name="connsiteX78-3175" fmla="*/ 2690191 w 3180521"/>
                <a:gd name="connsiteY78-3176" fmla="*/ 2994991 h 4323488"/>
                <a:gd name="connsiteX79-3177" fmla="*/ 2729947 w 3180521"/>
                <a:gd name="connsiteY79-3178" fmla="*/ 2955234 h 4323488"/>
                <a:gd name="connsiteX80-3179" fmla="*/ 2796208 w 3180521"/>
                <a:gd name="connsiteY80-3180" fmla="*/ 2849217 h 4323488"/>
                <a:gd name="connsiteX81-3181" fmla="*/ 2875721 w 3180521"/>
                <a:gd name="connsiteY81-3182" fmla="*/ 2703443 h 4323488"/>
                <a:gd name="connsiteX82-3183" fmla="*/ 2902226 w 3180521"/>
                <a:gd name="connsiteY82-3184" fmla="*/ 2623930 h 4323488"/>
                <a:gd name="connsiteX83-3185" fmla="*/ 2955234 w 3180521"/>
                <a:gd name="connsiteY83-3186" fmla="*/ 2332382 h 4323488"/>
                <a:gd name="connsiteX84-3187" fmla="*/ 2994991 w 3180521"/>
                <a:gd name="connsiteY84-3188" fmla="*/ 2173356 h 4323488"/>
                <a:gd name="connsiteX85-3189" fmla="*/ 3021495 w 3180521"/>
                <a:gd name="connsiteY85-3190" fmla="*/ 2067339 h 4323488"/>
                <a:gd name="connsiteX86-3191" fmla="*/ 3061252 w 3180521"/>
                <a:gd name="connsiteY86-3192" fmla="*/ 1881808 h 4323488"/>
                <a:gd name="connsiteX87-3193" fmla="*/ 3074504 w 3180521"/>
                <a:gd name="connsiteY87-3194" fmla="*/ 1802295 h 4323488"/>
                <a:gd name="connsiteX88-3195" fmla="*/ 3087756 w 3180521"/>
                <a:gd name="connsiteY88-3196" fmla="*/ 1749287 h 4323488"/>
                <a:gd name="connsiteX89-3197" fmla="*/ 3101008 w 3180521"/>
                <a:gd name="connsiteY89-3198" fmla="*/ 1669774 h 4323488"/>
                <a:gd name="connsiteX90-3199" fmla="*/ 3114260 w 3180521"/>
                <a:gd name="connsiteY90-3200" fmla="*/ 1166191 h 4323488"/>
                <a:gd name="connsiteX91-3201" fmla="*/ 3140765 w 3180521"/>
                <a:gd name="connsiteY91-3202" fmla="*/ 1033669 h 4323488"/>
                <a:gd name="connsiteX92-3203" fmla="*/ 3180521 w 3180521"/>
                <a:gd name="connsiteY92-3204" fmla="*/ 821634 h 4323488"/>
                <a:gd name="connsiteX93-3205" fmla="*/ 3167269 w 3180521"/>
                <a:gd name="connsiteY93-3206" fmla="*/ 636104 h 4323488"/>
                <a:gd name="connsiteX94-3207" fmla="*/ 3114260 w 3180521"/>
                <a:gd name="connsiteY94-3208" fmla="*/ 556591 h 4323488"/>
                <a:gd name="connsiteX95-3209" fmla="*/ 3048000 w 3180521"/>
                <a:gd name="connsiteY95-3210" fmla="*/ 463826 h 4323488"/>
                <a:gd name="connsiteX96-3211" fmla="*/ 2994991 w 3180521"/>
                <a:gd name="connsiteY96-3212" fmla="*/ 384313 h 4323488"/>
                <a:gd name="connsiteX97-3213" fmla="*/ 2941982 w 3180521"/>
                <a:gd name="connsiteY97-3214" fmla="*/ 318052 h 4323488"/>
                <a:gd name="connsiteX98-3215" fmla="*/ 2915478 w 3180521"/>
                <a:gd name="connsiteY98-3216" fmla="*/ 278295 h 4323488"/>
                <a:gd name="connsiteX99-3217" fmla="*/ 2822713 w 3180521"/>
                <a:gd name="connsiteY99-3218" fmla="*/ 265043 h 4323488"/>
                <a:gd name="connsiteX100-3219" fmla="*/ 2756452 w 3180521"/>
                <a:gd name="connsiteY100-3220" fmla="*/ 251791 h 4323488"/>
                <a:gd name="connsiteX101-3221" fmla="*/ 2716695 w 3180521"/>
                <a:gd name="connsiteY101-3222" fmla="*/ 238539 h 4323488"/>
                <a:gd name="connsiteX102-3223" fmla="*/ 2663687 w 3180521"/>
                <a:gd name="connsiteY102-3224" fmla="*/ 225287 h 4323488"/>
                <a:gd name="connsiteX103-3225" fmla="*/ 2584173 w 3180521"/>
                <a:gd name="connsiteY103-3226" fmla="*/ 198782 h 4323488"/>
                <a:gd name="connsiteX104-3227" fmla="*/ 2504660 w 3180521"/>
                <a:gd name="connsiteY104-3228" fmla="*/ 185530 h 4323488"/>
                <a:gd name="connsiteX105-3229" fmla="*/ 2411895 w 3180521"/>
                <a:gd name="connsiteY105-3230" fmla="*/ 159026 h 4323488"/>
                <a:gd name="connsiteX106-3231" fmla="*/ 2345634 w 3180521"/>
                <a:gd name="connsiteY106-3232" fmla="*/ 106017 h 4323488"/>
                <a:gd name="connsiteX107-3233" fmla="*/ 2305878 w 3180521"/>
                <a:gd name="connsiteY107-3234" fmla="*/ 66261 h 4323488"/>
                <a:gd name="connsiteX108-3235" fmla="*/ 2107095 w 3180521"/>
                <a:gd name="connsiteY108-3236" fmla="*/ 26504 h 4323488"/>
                <a:gd name="connsiteX109-3237" fmla="*/ 1855304 w 3180521"/>
                <a:gd name="connsiteY109-3238" fmla="*/ 0 h 4323488"/>
                <a:gd name="connsiteX110-3239" fmla="*/ 1179443 w 3180521"/>
                <a:gd name="connsiteY110-3240" fmla="*/ 39756 h 4323488"/>
                <a:gd name="connsiteX111-3241" fmla="*/ 1152939 w 3180521"/>
                <a:gd name="connsiteY111-3242" fmla="*/ 53008 h 4323488"/>
                <a:gd name="connsiteX0-3243" fmla="*/ 1311965 w 3180521"/>
                <a:gd name="connsiteY0-3244" fmla="*/ 39756 h 4323488"/>
                <a:gd name="connsiteX1-3245" fmla="*/ 1245704 w 3180521"/>
                <a:gd name="connsiteY1-3246" fmla="*/ 53008 h 4323488"/>
                <a:gd name="connsiteX2-3247" fmla="*/ 1073426 w 3180521"/>
                <a:gd name="connsiteY2-3248" fmla="*/ 79513 h 4323488"/>
                <a:gd name="connsiteX3-3249" fmla="*/ 1060173 w 3180521"/>
                <a:gd name="connsiteY3-3250" fmla="*/ 119269 h 4323488"/>
                <a:gd name="connsiteX4-3251" fmla="*/ 1020417 w 3180521"/>
                <a:gd name="connsiteY4-3252" fmla="*/ 132521 h 4323488"/>
                <a:gd name="connsiteX5-3253" fmla="*/ 901147 w 3180521"/>
                <a:gd name="connsiteY5-3254" fmla="*/ 145774 h 4323488"/>
                <a:gd name="connsiteX6-3255" fmla="*/ 821634 w 3180521"/>
                <a:gd name="connsiteY6-3256" fmla="*/ 172278 h 4323488"/>
                <a:gd name="connsiteX7-3257" fmla="*/ 781878 w 3180521"/>
                <a:gd name="connsiteY7-3258" fmla="*/ 198782 h 4323488"/>
                <a:gd name="connsiteX8-3259" fmla="*/ 755373 w 3180521"/>
                <a:gd name="connsiteY8-3260" fmla="*/ 225287 h 4323488"/>
                <a:gd name="connsiteX9-3261" fmla="*/ 715617 w 3180521"/>
                <a:gd name="connsiteY9-3262" fmla="*/ 238539 h 4323488"/>
                <a:gd name="connsiteX10-3263" fmla="*/ 649356 w 3180521"/>
                <a:gd name="connsiteY10-3264" fmla="*/ 291547 h 4323488"/>
                <a:gd name="connsiteX11-3265" fmla="*/ 596347 w 3180521"/>
                <a:gd name="connsiteY11-3266" fmla="*/ 344556 h 4323488"/>
                <a:gd name="connsiteX12-3267" fmla="*/ 569843 w 3180521"/>
                <a:gd name="connsiteY12-3268" fmla="*/ 371061 h 4323488"/>
                <a:gd name="connsiteX13-3269" fmla="*/ 490330 w 3180521"/>
                <a:gd name="connsiteY13-3270" fmla="*/ 463826 h 4323488"/>
                <a:gd name="connsiteX14-3271" fmla="*/ 450573 w 3180521"/>
                <a:gd name="connsiteY14-3272" fmla="*/ 490330 h 4323488"/>
                <a:gd name="connsiteX15-3273" fmla="*/ 397565 w 3180521"/>
                <a:gd name="connsiteY15-3274" fmla="*/ 503582 h 4323488"/>
                <a:gd name="connsiteX16-3275" fmla="*/ 331304 w 3180521"/>
                <a:gd name="connsiteY16-3276" fmla="*/ 569843 h 4323488"/>
                <a:gd name="connsiteX17-3277" fmla="*/ 278295 w 3180521"/>
                <a:gd name="connsiteY17-3278" fmla="*/ 636104 h 4323488"/>
                <a:gd name="connsiteX18-3279" fmla="*/ 265043 w 3180521"/>
                <a:gd name="connsiteY18-3280" fmla="*/ 675861 h 4323488"/>
                <a:gd name="connsiteX19-3281" fmla="*/ 225287 w 3180521"/>
                <a:gd name="connsiteY19-3282" fmla="*/ 702365 h 4323488"/>
                <a:gd name="connsiteX20-3283" fmla="*/ 159026 w 3180521"/>
                <a:gd name="connsiteY20-3284" fmla="*/ 742121 h 4323488"/>
                <a:gd name="connsiteX21-3285" fmla="*/ 119269 w 3180521"/>
                <a:gd name="connsiteY21-3286" fmla="*/ 821634 h 4323488"/>
                <a:gd name="connsiteX22-3287" fmla="*/ 92765 w 3180521"/>
                <a:gd name="connsiteY22-3288" fmla="*/ 901147 h 4323488"/>
                <a:gd name="connsiteX23-3289" fmla="*/ 79513 w 3180521"/>
                <a:gd name="connsiteY23-3290" fmla="*/ 940904 h 4323488"/>
                <a:gd name="connsiteX24-3291" fmla="*/ 53008 w 3180521"/>
                <a:gd name="connsiteY24-3292" fmla="*/ 980661 h 4323488"/>
                <a:gd name="connsiteX25-3293" fmla="*/ 13252 w 3180521"/>
                <a:gd name="connsiteY25-3294" fmla="*/ 1113182 h 4323488"/>
                <a:gd name="connsiteX26-3295" fmla="*/ 26504 w 3180521"/>
                <a:gd name="connsiteY26-3296" fmla="*/ 1232452 h 4323488"/>
                <a:gd name="connsiteX27-3297" fmla="*/ 39756 w 3180521"/>
                <a:gd name="connsiteY27-3298" fmla="*/ 1364974 h 4323488"/>
                <a:gd name="connsiteX28-3299" fmla="*/ 53008 w 3180521"/>
                <a:gd name="connsiteY28-3300" fmla="*/ 1404730 h 4323488"/>
                <a:gd name="connsiteX29-3301" fmla="*/ 79513 w 3180521"/>
                <a:gd name="connsiteY29-3302" fmla="*/ 1497495 h 4323488"/>
                <a:gd name="connsiteX30-3303" fmla="*/ 66260 w 3180521"/>
                <a:gd name="connsiteY30-3304" fmla="*/ 1630017 h 4323488"/>
                <a:gd name="connsiteX31-3305" fmla="*/ 39756 w 3180521"/>
                <a:gd name="connsiteY31-3306" fmla="*/ 1815547 h 4323488"/>
                <a:gd name="connsiteX32-3307" fmla="*/ 26504 w 3180521"/>
                <a:gd name="connsiteY32-3308" fmla="*/ 1895061 h 4323488"/>
                <a:gd name="connsiteX33-3309" fmla="*/ 0 w 3180521"/>
                <a:gd name="connsiteY33-3310" fmla="*/ 2173356 h 4323488"/>
                <a:gd name="connsiteX34-3311" fmla="*/ 13252 w 3180521"/>
                <a:gd name="connsiteY34-3312" fmla="*/ 2478156 h 4323488"/>
                <a:gd name="connsiteX35-3313" fmla="*/ 26504 w 3180521"/>
                <a:gd name="connsiteY35-3314" fmla="*/ 2531165 h 4323488"/>
                <a:gd name="connsiteX36-3315" fmla="*/ 39756 w 3180521"/>
                <a:gd name="connsiteY36-3316" fmla="*/ 2570921 h 4323488"/>
                <a:gd name="connsiteX37-3317" fmla="*/ 119269 w 3180521"/>
                <a:gd name="connsiteY37-3318" fmla="*/ 2663687 h 4323488"/>
                <a:gd name="connsiteX38-3319" fmla="*/ 238539 w 3180521"/>
                <a:gd name="connsiteY38-3320" fmla="*/ 2782956 h 4323488"/>
                <a:gd name="connsiteX39-3321" fmla="*/ 185531 w 3180521"/>
                <a:gd name="connsiteY39-3322" fmla="*/ 3008243 h 4323488"/>
                <a:gd name="connsiteX40-3323" fmla="*/ 123794 w 3180521"/>
                <a:gd name="connsiteY40-3324" fmla="*/ 3250984 h 4323488"/>
                <a:gd name="connsiteX41-3325" fmla="*/ 583095 w 3180521"/>
                <a:gd name="connsiteY41-3326" fmla="*/ 3525078 h 4323488"/>
                <a:gd name="connsiteX42-3327" fmla="*/ 306416 w 3180521"/>
                <a:gd name="connsiteY42-3328" fmla="*/ 3579702 h 4323488"/>
                <a:gd name="connsiteX43-3329" fmla="*/ 399828 w 3180521"/>
                <a:gd name="connsiteY43-3330" fmla="*/ 3732588 h 4323488"/>
                <a:gd name="connsiteX44-3331" fmla="*/ 728869 w 3180521"/>
                <a:gd name="connsiteY44-3332" fmla="*/ 3723861 h 4323488"/>
                <a:gd name="connsiteX45-3333" fmla="*/ 768626 w 3180521"/>
                <a:gd name="connsiteY45-3334" fmla="*/ 4055165 h 4323488"/>
                <a:gd name="connsiteX46-3335" fmla="*/ 848139 w 3180521"/>
                <a:gd name="connsiteY46-3336" fmla="*/ 3856382 h 4323488"/>
                <a:gd name="connsiteX47-3337" fmla="*/ 887895 w 3180521"/>
                <a:gd name="connsiteY47-3338" fmla="*/ 3882887 h 4323488"/>
                <a:gd name="connsiteX48-3339" fmla="*/ 954156 w 3180521"/>
                <a:gd name="connsiteY48-3340" fmla="*/ 3935895 h 4323488"/>
                <a:gd name="connsiteX49-3341" fmla="*/ 1007165 w 3180521"/>
                <a:gd name="connsiteY49-3342" fmla="*/ 3962400 h 4323488"/>
                <a:gd name="connsiteX50-3343" fmla="*/ 1086678 w 3180521"/>
                <a:gd name="connsiteY50-3344" fmla="*/ 4015408 h 4323488"/>
                <a:gd name="connsiteX51-3345" fmla="*/ 1166191 w 3180521"/>
                <a:gd name="connsiteY51-3346" fmla="*/ 4041913 h 4323488"/>
                <a:gd name="connsiteX52-3347" fmla="*/ 1219200 w 3180521"/>
                <a:gd name="connsiteY52-3348" fmla="*/ 4055165 h 4323488"/>
                <a:gd name="connsiteX53-3349" fmla="*/ 1351721 w 3180521"/>
                <a:gd name="connsiteY53-3350" fmla="*/ 4094921 h 4323488"/>
                <a:gd name="connsiteX54-3351" fmla="*/ 1391478 w 3180521"/>
                <a:gd name="connsiteY54-3352" fmla="*/ 4121426 h 4323488"/>
                <a:gd name="connsiteX55-3353" fmla="*/ 1444487 w 3180521"/>
                <a:gd name="connsiteY55-3354" fmla="*/ 4147930 h 4323488"/>
                <a:gd name="connsiteX56-3355" fmla="*/ 1537252 w 3180521"/>
                <a:gd name="connsiteY56-3356" fmla="*/ 4320209 h 4323488"/>
                <a:gd name="connsiteX57-3357" fmla="*/ 1616765 w 3180521"/>
                <a:gd name="connsiteY57-3358" fmla="*/ 4214191 h 4323488"/>
                <a:gd name="connsiteX58-3359" fmla="*/ 1669773 w 3180521"/>
                <a:gd name="connsiteY58-3360" fmla="*/ 4147930 h 4323488"/>
                <a:gd name="connsiteX59-3361" fmla="*/ 1762539 w 3180521"/>
                <a:gd name="connsiteY59-3362" fmla="*/ 4055165 h 4323488"/>
                <a:gd name="connsiteX60-3363" fmla="*/ 1789043 w 3180521"/>
                <a:gd name="connsiteY60-3364" fmla="*/ 4015408 h 4323488"/>
                <a:gd name="connsiteX61-3365" fmla="*/ 1842052 w 3180521"/>
                <a:gd name="connsiteY61-3366" fmla="*/ 3975652 h 4323488"/>
                <a:gd name="connsiteX62-3367" fmla="*/ 1921565 w 3180521"/>
                <a:gd name="connsiteY62-3368" fmla="*/ 3869634 h 4323488"/>
                <a:gd name="connsiteX63-3369" fmla="*/ 1961321 w 3180521"/>
                <a:gd name="connsiteY63-3370" fmla="*/ 3816626 h 4323488"/>
                <a:gd name="connsiteX64-3371" fmla="*/ 2040834 w 3180521"/>
                <a:gd name="connsiteY64-3372" fmla="*/ 3697356 h 4323488"/>
                <a:gd name="connsiteX65-3373" fmla="*/ 2067339 w 3180521"/>
                <a:gd name="connsiteY65-3374" fmla="*/ 3657600 h 4323488"/>
                <a:gd name="connsiteX66-3375" fmla="*/ 2107095 w 3180521"/>
                <a:gd name="connsiteY66-3376" fmla="*/ 3578087 h 4323488"/>
                <a:gd name="connsiteX67-3377" fmla="*/ 2120347 w 3180521"/>
                <a:gd name="connsiteY67-3378" fmla="*/ 3538330 h 4323488"/>
                <a:gd name="connsiteX68-3379" fmla="*/ 2146852 w 3180521"/>
                <a:gd name="connsiteY68-3380" fmla="*/ 3511826 h 4323488"/>
                <a:gd name="connsiteX69-3381" fmla="*/ 2226365 w 3180521"/>
                <a:gd name="connsiteY69-3382" fmla="*/ 3472069 h 4323488"/>
                <a:gd name="connsiteX70-3383" fmla="*/ 2266121 w 3180521"/>
                <a:gd name="connsiteY70-3384" fmla="*/ 3485321 h 4323488"/>
                <a:gd name="connsiteX71-3385" fmla="*/ 2305878 w 3180521"/>
                <a:gd name="connsiteY71-3386" fmla="*/ 3458817 h 4323488"/>
                <a:gd name="connsiteX72-3387" fmla="*/ 2411895 w 3180521"/>
                <a:gd name="connsiteY72-3388" fmla="*/ 3352800 h 4323488"/>
                <a:gd name="connsiteX73-3389" fmla="*/ 2478156 w 3180521"/>
                <a:gd name="connsiteY73-3390" fmla="*/ 3260034 h 4323488"/>
                <a:gd name="connsiteX74-3391" fmla="*/ 2531165 w 3180521"/>
                <a:gd name="connsiteY74-3392" fmla="*/ 3207026 h 4323488"/>
                <a:gd name="connsiteX75-3393" fmla="*/ 2610678 w 3180521"/>
                <a:gd name="connsiteY75-3394" fmla="*/ 3101008 h 4323488"/>
                <a:gd name="connsiteX76-3395" fmla="*/ 2650434 w 3180521"/>
                <a:gd name="connsiteY76-3396" fmla="*/ 3048000 h 4323488"/>
                <a:gd name="connsiteX77-3397" fmla="*/ 2690191 w 3180521"/>
                <a:gd name="connsiteY77-3398" fmla="*/ 2994991 h 4323488"/>
                <a:gd name="connsiteX78-3399" fmla="*/ 2729947 w 3180521"/>
                <a:gd name="connsiteY78-3400" fmla="*/ 2955234 h 4323488"/>
                <a:gd name="connsiteX79-3401" fmla="*/ 2796208 w 3180521"/>
                <a:gd name="connsiteY79-3402" fmla="*/ 2849217 h 4323488"/>
                <a:gd name="connsiteX80-3403" fmla="*/ 2875721 w 3180521"/>
                <a:gd name="connsiteY80-3404" fmla="*/ 2703443 h 4323488"/>
                <a:gd name="connsiteX81-3405" fmla="*/ 2902226 w 3180521"/>
                <a:gd name="connsiteY81-3406" fmla="*/ 2623930 h 4323488"/>
                <a:gd name="connsiteX82-3407" fmla="*/ 2955234 w 3180521"/>
                <a:gd name="connsiteY82-3408" fmla="*/ 2332382 h 4323488"/>
                <a:gd name="connsiteX83-3409" fmla="*/ 2994991 w 3180521"/>
                <a:gd name="connsiteY83-3410" fmla="*/ 2173356 h 4323488"/>
                <a:gd name="connsiteX84-3411" fmla="*/ 3021495 w 3180521"/>
                <a:gd name="connsiteY84-3412" fmla="*/ 2067339 h 4323488"/>
                <a:gd name="connsiteX85-3413" fmla="*/ 3061252 w 3180521"/>
                <a:gd name="connsiteY85-3414" fmla="*/ 1881808 h 4323488"/>
                <a:gd name="connsiteX86-3415" fmla="*/ 3074504 w 3180521"/>
                <a:gd name="connsiteY86-3416" fmla="*/ 1802295 h 4323488"/>
                <a:gd name="connsiteX87-3417" fmla="*/ 3087756 w 3180521"/>
                <a:gd name="connsiteY87-3418" fmla="*/ 1749287 h 4323488"/>
                <a:gd name="connsiteX88-3419" fmla="*/ 3101008 w 3180521"/>
                <a:gd name="connsiteY88-3420" fmla="*/ 1669774 h 4323488"/>
                <a:gd name="connsiteX89-3421" fmla="*/ 3114260 w 3180521"/>
                <a:gd name="connsiteY89-3422" fmla="*/ 1166191 h 4323488"/>
                <a:gd name="connsiteX90-3423" fmla="*/ 3140765 w 3180521"/>
                <a:gd name="connsiteY90-3424" fmla="*/ 1033669 h 4323488"/>
                <a:gd name="connsiteX91-3425" fmla="*/ 3180521 w 3180521"/>
                <a:gd name="connsiteY91-3426" fmla="*/ 821634 h 4323488"/>
                <a:gd name="connsiteX92-3427" fmla="*/ 3167269 w 3180521"/>
                <a:gd name="connsiteY92-3428" fmla="*/ 636104 h 4323488"/>
                <a:gd name="connsiteX93-3429" fmla="*/ 3114260 w 3180521"/>
                <a:gd name="connsiteY93-3430" fmla="*/ 556591 h 4323488"/>
                <a:gd name="connsiteX94-3431" fmla="*/ 3048000 w 3180521"/>
                <a:gd name="connsiteY94-3432" fmla="*/ 463826 h 4323488"/>
                <a:gd name="connsiteX95-3433" fmla="*/ 2994991 w 3180521"/>
                <a:gd name="connsiteY95-3434" fmla="*/ 384313 h 4323488"/>
                <a:gd name="connsiteX96-3435" fmla="*/ 2941982 w 3180521"/>
                <a:gd name="connsiteY96-3436" fmla="*/ 318052 h 4323488"/>
                <a:gd name="connsiteX97-3437" fmla="*/ 2915478 w 3180521"/>
                <a:gd name="connsiteY97-3438" fmla="*/ 278295 h 4323488"/>
                <a:gd name="connsiteX98-3439" fmla="*/ 2822713 w 3180521"/>
                <a:gd name="connsiteY98-3440" fmla="*/ 265043 h 4323488"/>
                <a:gd name="connsiteX99-3441" fmla="*/ 2756452 w 3180521"/>
                <a:gd name="connsiteY99-3442" fmla="*/ 251791 h 4323488"/>
                <a:gd name="connsiteX100-3443" fmla="*/ 2716695 w 3180521"/>
                <a:gd name="connsiteY100-3444" fmla="*/ 238539 h 4323488"/>
                <a:gd name="connsiteX101-3445" fmla="*/ 2663687 w 3180521"/>
                <a:gd name="connsiteY101-3446" fmla="*/ 225287 h 4323488"/>
                <a:gd name="connsiteX102-3447" fmla="*/ 2584173 w 3180521"/>
                <a:gd name="connsiteY102-3448" fmla="*/ 198782 h 4323488"/>
                <a:gd name="connsiteX103-3449" fmla="*/ 2504660 w 3180521"/>
                <a:gd name="connsiteY103-3450" fmla="*/ 185530 h 4323488"/>
                <a:gd name="connsiteX104-3451" fmla="*/ 2411895 w 3180521"/>
                <a:gd name="connsiteY104-3452" fmla="*/ 159026 h 4323488"/>
                <a:gd name="connsiteX105-3453" fmla="*/ 2345634 w 3180521"/>
                <a:gd name="connsiteY105-3454" fmla="*/ 106017 h 4323488"/>
                <a:gd name="connsiteX106-3455" fmla="*/ 2305878 w 3180521"/>
                <a:gd name="connsiteY106-3456" fmla="*/ 66261 h 4323488"/>
                <a:gd name="connsiteX107-3457" fmla="*/ 2107095 w 3180521"/>
                <a:gd name="connsiteY107-3458" fmla="*/ 26504 h 4323488"/>
                <a:gd name="connsiteX108-3459" fmla="*/ 1855304 w 3180521"/>
                <a:gd name="connsiteY108-3460" fmla="*/ 0 h 4323488"/>
                <a:gd name="connsiteX109-3461" fmla="*/ 1179443 w 3180521"/>
                <a:gd name="connsiteY109-3462" fmla="*/ 39756 h 4323488"/>
                <a:gd name="connsiteX110-3463" fmla="*/ 1152939 w 3180521"/>
                <a:gd name="connsiteY110-3464" fmla="*/ 53008 h 4323488"/>
                <a:gd name="connsiteX0-3465" fmla="*/ 1311965 w 3180521"/>
                <a:gd name="connsiteY0-3466" fmla="*/ 39756 h 4323488"/>
                <a:gd name="connsiteX1-3467" fmla="*/ 1245704 w 3180521"/>
                <a:gd name="connsiteY1-3468" fmla="*/ 53008 h 4323488"/>
                <a:gd name="connsiteX2-3469" fmla="*/ 1073426 w 3180521"/>
                <a:gd name="connsiteY2-3470" fmla="*/ 79513 h 4323488"/>
                <a:gd name="connsiteX3-3471" fmla="*/ 1060173 w 3180521"/>
                <a:gd name="connsiteY3-3472" fmla="*/ 119269 h 4323488"/>
                <a:gd name="connsiteX4-3473" fmla="*/ 1020417 w 3180521"/>
                <a:gd name="connsiteY4-3474" fmla="*/ 132521 h 4323488"/>
                <a:gd name="connsiteX5-3475" fmla="*/ 901147 w 3180521"/>
                <a:gd name="connsiteY5-3476" fmla="*/ 145774 h 4323488"/>
                <a:gd name="connsiteX6-3477" fmla="*/ 821634 w 3180521"/>
                <a:gd name="connsiteY6-3478" fmla="*/ 172278 h 4323488"/>
                <a:gd name="connsiteX7-3479" fmla="*/ 781878 w 3180521"/>
                <a:gd name="connsiteY7-3480" fmla="*/ 198782 h 4323488"/>
                <a:gd name="connsiteX8-3481" fmla="*/ 755373 w 3180521"/>
                <a:gd name="connsiteY8-3482" fmla="*/ 225287 h 4323488"/>
                <a:gd name="connsiteX9-3483" fmla="*/ 715617 w 3180521"/>
                <a:gd name="connsiteY9-3484" fmla="*/ 238539 h 4323488"/>
                <a:gd name="connsiteX10-3485" fmla="*/ 649356 w 3180521"/>
                <a:gd name="connsiteY10-3486" fmla="*/ 291547 h 4323488"/>
                <a:gd name="connsiteX11-3487" fmla="*/ 596347 w 3180521"/>
                <a:gd name="connsiteY11-3488" fmla="*/ 344556 h 4323488"/>
                <a:gd name="connsiteX12-3489" fmla="*/ 569843 w 3180521"/>
                <a:gd name="connsiteY12-3490" fmla="*/ 371061 h 4323488"/>
                <a:gd name="connsiteX13-3491" fmla="*/ 490330 w 3180521"/>
                <a:gd name="connsiteY13-3492" fmla="*/ 463826 h 4323488"/>
                <a:gd name="connsiteX14-3493" fmla="*/ 450573 w 3180521"/>
                <a:gd name="connsiteY14-3494" fmla="*/ 490330 h 4323488"/>
                <a:gd name="connsiteX15-3495" fmla="*/ 397565 w 3180521"/>
                <a:gd name="connsiteY15-3496" fmla="*/ 503582 h 4323488"/>
                <a:gd name="connsiteX16-3497" fmla="*/ 331304 w 3180521"/>
                <a:gd name="connsiteY16-3498" fmla="*/ 569843 h 4323488"/>
                <a:gd name="connsiteX17-3499" fmla="*/ 278295 w 3180521"/>
                <a:gd name="connsiteY17-3500" fmla="*/ 636104 h 4323488"/>
                <a:gd name="connsiteX18-3501" fmla="*/ 265043 w 3180521"/>
                <a:gd name="connsiteY18-3502" fmla="*/ 675861 h 4323488"/>
                <a:gd name="connsiteX19-3503" fmla="*/ 225287 w 3180521"/>
                <a:gd name="connsiteY19-3504" fmla="*/ 702365 h 4323488"/>
                <a:gd name="connsiteX20-3505" fmla="*/ 159026 w 3180521"/>
                <a:gd name="connsiteY20-3506" fmla="*/ 742121 h 4323488"/>
                <a:gd name="connsiteX21-3507" fmla="*/ 119269 w 3180521"/>
                <a:gd name="connsiteY21-3508" fmla="*/ 821634 h 4323488"/>
                <a:gd name="connsiteX22-3509" fmla="*/ 92765 w 3180521"/>
                <a:gd name="connsiteY22-3510" fmla="*/ 901147 h 4323488"/>
                <a:gd name="connsiteX23-3511" fmla="*/ 79513 w 3180521"/>
                <a:gd name="connsiteY23-3512" fmla="*/ 940904 h 4323488"/>
                <a:gd name="connsiteX24-3513" fmla="*/ 53008 w 3180521"/>
                <a:gd name="connsiteY24-3514" fmla="*/ 980661 h 4323488"/>
                <a:gd name="connsiteX25-3515" fmla="*/ 13252 w 3180521"/>
                <a:gd name="connsiteY25-3516" fmla="*/ 1113182 h 4323488"/>
                <a:gd name="connsiteX26-3517" fmla="*/ 26504 w 3180521"/>
                <a:gd name="connsiteY26-3518" fmla="*/ 1232452 h 4323488"/>
                <a:gd name="connsiteX27-3519" fmla="*/ 39756 w 3180521"/>
                <a:gd name="connsiteY27-3520" fmla="*/ 1364974 h 4323488"/>
                <a:gd name="connsiteX28-3521" fmla="*/ 53008 w 3180521"/>
                <a:gd name="connsiteY28-3522" fmla="*/ 1404730 h 4323488"/>
                <a:gd name="connsiteX29-3523" fmla="*/ 79513 w 3180521"/>
                <a:gd name="connsiteY29-3524" fmla="*/ 1497495 h 4323488"/>
                <a:gd name="connsiteX30-3525" fmla="*/ 66260 w 3180521"/>
                <a:gd name="connsiteY30-3526" fmla="*/ 1630017 h 4323488"/>
                <a:gd name="connsiteX31-3527" fmla="*/ 39756 w 3180521"/>
                <a:gd name="connsiteY31-3528" fmla="*/ 1815547 h 4323488"/>
                <a:gd name="connsiteX32-3529" fmla="*/ 26504 w 3180521"/>
                <a:gd name="connsiteY32-3530" fmla="*/ 1895061 h 4323488"/>
                <a:gd name="connsiteX33-3531" fmla="*/ 0 w 3180521"/>
                <a:gd name="connsiteY33-3532" fmla="*/ 2173356 h 4323488"/>
                <a:gd name="connsiteX34-3533" fmla="*/ 13252 w 3180521"/>
                <a:gd name="connsiteY34-3534" fmla="*/ 2478156 h 4323488"/>
                <a:gd name="connsiteX35-3535" fmla="*/ 26504 w 3180521"/>
                <a:gd name="connsiteY35-3536" fmla="*/ 2531165 h 4323488"/>
                <a:gd name="connsiteX36-3537" fmla="*/ 39756 w 3180521"/>
                <a:gd name="connsiteY36-3538" fmla="*/ 2570921 h 4323488"/>
                <a:gd name="connsiteX37-3539" fmla="*/ 119269 w 3180521"/>
                <a:gd name="connsiteY37-3540" fmla="*/ 2663687 h 4323488"/>
                <a:gd name="connsiteX38-3541" fmla="*/ 238539 w 3180521"/>
                <a:gd name="connsiteY38-3542" fmla="*/ 2782956 h 4323488"/>
                <a:gd name="connsiteX39-3543" fmla="*/ 96321 w 3180521"/>
                <a:gd name="connsiteY39-3544" fmla="*/ 2755482 h 4323488"/>
                <a:gd name="connsiteX40-3545" fmla="*/ 123794 w 3180521"/>
                <a:gd name="connsiteY40-3546" fmla="*/ 3250984 h 4323488"/>
                <a:gd name="connsiteX41-3547" fmla="*/ 583095 w 3180521"/>
                <a:gd name="connsiteY41-3548" fmla="*/ 3525078 h 4323488"/>
                <a:gd name="connsiteX42-3549" fmla="*/ 306416 w 3180521"/>
                <a:gd name="connsiteY42-3550" fmla="*/ 3579702 h 4323488"/>
                <a:gd name="connsiteX43-3551" fmla="*/ 399828 w 3180521"/>
                <a:gd name="connsiteY43-3552" fmla="*/ 3732588 h 4323488"/>
                <a:gd name="connsiteX44-3553" fmla="*/ 728869 w 3180521"/>
                <a:gd name="connsiteY44-3554" fmla="*/ 3723861 h 4323488"/>
                <a:gd name="connsiteX45-3555" fmla="*/ 768626 w 3180521"/>
                <a:gd name="connsiteY45-3556" fmla="*/ 4055165 h 4323488"/>
                <a:gd name="connsiteX46-3557" fmla="*/ 848139 w 3180521"/>
                <a:gd name="connsiteY46-3558" fmla="*/ 3856382 h 4323488"/>
                <a:gd name="connsiteX47-3559" fmla="*/ 887895 w 3180521"/>
                <a:gd name="connsiteY47-3560" fmla="*/ 3882887 h 4323488"/>
                <a:gd name="connsiteX48-3561" fmla="*/ 954156 w 3180521"/>
                <a:gd name="connsiteY48-3562" fmla="*/ 3935895 h 4323488"/>
                <a:gd name="connsiteX49-3563" fmla="*/ 1007165 w 3180521"/>
                <a:gd name="connsiteY49-3564" fmla="*/ 3962400 h 4323488"/>
                <a:gd name="connsiteX50-3565" fmla="*/ 1086678 w 3180521"/>
                <a:gd name="connsiteY50-3566" fmla="*/ 4015408 h 4323488"/>
                <a:gd name="connsiteX51-3567" fmla="*/ 1166191 w 3180521"/>
                <a:gd name="connsiteY51-3568" fmla="*/ 4041913 h 4323488"/>
                <a:gd name="connsiteX52-3569" fmla="*/ 1219200 w 3180521"/>
                <a:gd name="connsiteY52-3570" fmla="*/ 4055165 h 4323488"/>
                <a:gd name="connsiteX53-3571" fmla="*/ 1351721 w 3180521"/>
                <a:gd name="connsiteY53-3572" fmla="*/ 4094921 h 4323488"/>
                <a:gd name="connsiteX54-3573" fmla="*/ 1391478 w 3180521"/>
                <a:gd name="connsiteY54-3574" fmla="*/ 4121426 h 4323488"/>
                <a:gd name="connsiteX55-3575" fmla="*/ 1444487 w 3180521"/>
                <a:gd name="connsiteY55-3576" fmla="*/ 4147930 h 4323488"/>
                <a:gd name="connsiteX56-3577" fmla="*/ 1537252 w 3180521"/>
                <a:gd name="connsiteY56-3578" fmla="*/ 4320209 h 4323488"/>
                <a:gd name="connsiteX57-3579" fmla="*/ 1616765 w 3180521"/>
                <a:gd name="connsiteY57-3580" fmla="*/ 4214191 h 4323488"/>
                <a:gd name="connsiteX58-3581" fmla="*/ 1669773 w 3180521"/>
                <a:gd name="connsiteY58-3582" fmla="*/ 4147930 h 4323488"/>
                <a:gd name="connsiteX59-3583" fmla="*/ 1762539 w 3180521"/>
                <a:gd name="connsiteY59-3584" fmla="*/ 4055165 h 4323488"/>
                <a:gd name="connsiteX60-3585" fmla="*/ 1789043 w 3180521"/>
                <a:gd name="connsiteY60-3586" fmla="*/ 4015408 h 4323488"/>
                <a:gd name="connsiteX61-3587" fmla="*/ 1842052 w 3180521"/>
                <a:gd name="connsiteY61-3588" fmla="*/ 3975652 h 4323488"/>
                <a:gd name="connsiteX62-3589" fmla="*/ 1921565 w 3180521"/>
                <a:gd name="connsiteY62-3590" fmla="*/ 3869634 h 4323488"/>
                <a:gd name="connsiteX63-3591" fmla="*/ 1961321 w 3180521"/>
                <a:gd name="connsiteY63-3592" fmla="*/ 3816626 h 4323488"/>
                <a:gd name="connsiteX64-3593" fmla="*/ 2040834 w 3180521"/>
                <a:gd name="connsiteY64-3594" fmla="*/ 3697356 h 4323488"/>
                <a:gd name="connsiteX65-3595" fmla="*/ 2067339 w 3180521"/>
                <a:gd name="connsiteY65-3596" fmla="*/ 3657600 h 4323488"/>
                <a:gd name="connsiteX66-3597" fmla="*/ 2107095 w 3180521"/>
                <a:gd name="connsiteY66-3598" fmla="*/ 3578087 h 4323488"/>
                <a:gd name="connsiteX67-3599" fmla="*/ 2120347 w 3180521"/>
                <a:gd name="connsiteY67-3600" fmla="*/ 3538330 h 4323488"/>
                <a:gd name="connsiteX68-3601" fmla="*/ 2146852 w 3180521"/>
                <a:gd name="connsiteY68-3602" fmla="*/ 3511826 h 4323488"/>
                <a:gd name="connsiteX69-3603" fmla="*/ 2226365 w 3180521"/>
                <a:gd name="connsiteY69-3604" fmla="*/ 3472069 h 4323488"/>
                <a:gd name="connsiteX70-3605" fmla="*/ 2266121 w 3180521"/>
                <a:gd name="connsiteY70-3606" fmla="*/ 3485321 h 4323488"/>
                <a:gd name="connsiteX71-3607" fmla="*/ 2305878 w 3180521"/>
                <a:gd name="connsiteY71-3608" fmla="*/ 3458817 h 4323488"/>
                <a:gd name="connsiteX72-3609" fmla="*/ 2411895 w 3180521"/>
                <a:gd name="connsiteY72-3610" fmla="*/ 3352800 h 4323488"/>
                <a:gd name="connsiteX73-3611" fmla="*/ 2478156 w 3180521"/>
                <a:gd name="connsiteY73-3612" fmla="*/ 3260034 h 4323488"/>
                <a:gd name="connsiteX74-3613" fmla="*/ 2531165 w 3180521"/>
                <a:gd name="connsiteY74-3614" fmla="*/ 3207026 h 4323488"/>
                <a:gd name="connsiteX75-3615" fmla="*/ 2610678 w 3180521"/>
                <a:gd name="connsiteY75-3616" fmla="*/ 3101008 h 4323488"/>
                <a:gd name="connsiteX76-3617" fmla="*/ 2650434 w 3180521"/>
                <a:gd name="connsiteY76-3618" fmla="*/ 3048000 h 4323488"/>
                <a:gd name="connsiteX77-3619" fmla="*/ 2690191 w 3180521"/>
                <a:gd name="connsiteY77-3620" fmla="*/ 2994991 h 4323488"/>
                <a:gd name="connsiteX78-3621" fmla="*/ 2729947 w 3180521"/>
                <a:gd name="connsiteY78-3622" fmla="*/ 2955234 h 4323488"/>
                <a:gd name="connsiteX79-3623" fmla="*/ 2796208 w 3180521"/>
                <a:gd name="connsiteY79-3624" fmla="*/ 2849217 h 4323488"/>
                <a:gd name="connsiteX80-3625" fmla="*/ 2875721 w 3180521"/>
                <a:gd name="connsiteY80-3626" fmla="*/ 2703443 h 4323488"/>
                <a:gd name="connsiteX81-3627" fmla="*/ 2902226 w 3180521"/>
                <a:gd name="connsiteY81-3628" fmla="*/ 2623930 h 4323488"/>
                <a:gd name="connsiteX82-3629" fmla="*/ 2955234 w 3180521"/>
                <a:gd name="connsiteY82-3630" fmla="*/ 2332382 h 4323488"/>
                <a:gd name="connsiteX83-3631" fmla="*/ 2994991 w 3180521"/>
                <a:gd name="connsiteY83-3632" fmla="*/ 2173356 h 4323488"/>
                <a:gd name="connsiteX84-3633" fmla="*/ 3021495 w 3180521"/>
                <a:gd name="connsiteY84-3634" fmla="*/ 2067339 h 4323488"/>
                <a:gd name="connsiteX85-3635" fmla="*/ 3061252 w 3180521"/>
                <a:gd name="connsiteY85-3636" fmla="*/ 1881808 h 4323488"/>
                <a:gd name="connsiteX86-3637" fmla="*/ 3074504 w 3180521"/>
                <a:gd name="connsiteY86-3638" fmla="*/ 1802295 h 4323488"/>
                <a:gd name="connsiteX87-3639" fmla="*/ 3087756 w 3180521"/>
                <a:gd name="connsiteY87-3640" fmla="*/ 1749287 h 4323488"/>
                <a:gd name="connsiteX88-3641" fmla="*/ 3101008 w 3180521"/>
                <a:gd name="connsiteY88-3642" fmla="*/ 1669774 h 4323488"/>
                <a:gd name="connsiteX89-3643" fmla="*/ 3114260 w 3180521"/>
                <a:gd name="connsiteY89-3644" fmla="*/ 1166191 h 4323488"/>
                <a:gd name="connsiteX90-3645" fmla="*/ 3140765 w 3180521"/>
                <a:gd name="connsiteY90-3646" fmla="*/ 1033669 h 4323488"/>
                <a:gd name="connsiteX91-3647" fmla="*/ 3180521 w 3180521"/>
                <a:gd name="connsiteY91-3648" fmla="*/ 821634 h 4323488"/>
                <a:gd name="connsiteX92-3649" fmla="*/ 3167269 w 3180521"/>
                <a:gd name="connsiteY92-3650" fmla="*/ 636104 h 4323488"/>
                <a:gd name="connsiteX93-3651" fmla="*/ 3114260 w 3180521"/>
                <a:gd name="connsiteY93-3652" fmla="*/ 556591 h 4323488"/>
                <a:gd name="connsiteX94-3653" fmla="*/ 3048000 w 3180521"/>
                <a:gd name="connsiteY94-3654" fmla="*/ 463826 h 4323488"/>
                <a:gd name="connsiteX95-3655" fmla="*/ 2994991 w 3180521"/>
                <a:gd name="connsiteY95-3656" fmla="*/ 384313 h 4323488"/>
                <a:gd name="connsiteX96-3657" fmla="*/ 2941982 w 3180521"/>
                <a:gd name="connsiteY96-3658" fmla="*/ 318052 h 4323488"/>
                <a:gd name="connsiteX97-3659" fmla="*/ 2915478 w 3180521"/>
                <a:gd name="connsiteY97-3660" fmla="*/ 278295 h 4323488"/>
                <a:gd name="connsiteX98-3661" fmla="*/ 2822713 w 3180521"/>
                <a:gd name="connsiteY98-3662" fmla="*/ 265043 h 4323488"/>
                <a:gd name="connsiteX99-3663" fmla="*/ 2756452 w 3180521"/>
                <a:gd name="connsiteY99-3664" fmla="*/ 251791 h 4323488"/>
                <a:gd name="connsiteX100-3665" fmla="*/ 2716695 w 3180521"/>
                <a:gd name="connsiteY100-3666" fmla="*/ 238539 h 4323488"/>
                <a:gd name="connsiteX101-3667" fmla="*/ 2663687 w 3180521"/>
                <a:gd name="connsiteY101-3668" fmla="*/ 225287 h 4323488"/>
                <a:gd name="connsiteX102-3669" fmla="*/ 2584173 w 3180521"/>
                <a:gd name="connsiteY102-3670" fmla="*/ 198782 h 4323488"/>
                <a:gd name="connsiteX103-3671" fmla="*/ 2504660 w 3180521"/>
                <a:gd name="connsiteY103-3672" fmla="*/ 185530 h 4323488"/>
                <a:gd name="connsiteX104-3673" fmla="*/ 2411895 w 3180521"/>
                <a:gd name="connsiteY104-3674" fmla="*/ 159026 h 4323488"/>
                <a:gd name="connsiteX105-3675" fmla="*/ 2345634 w 3180521"/>
                <a:gd name="connsiteY105-3676" fmla="*/ 106017 h 4323488"/>
                <a:gd name="connsiteX106-3677" fmla="*/ 2305878 w 3180521"/>
                <a:gd name="connsiteY106-3678" fmla="*/ 66261 h 4323488"/>
                <a:gd name="connsiteX107-3679" fmla="*/ 2107095 w 3180521"/>
                <a:gd name="connsiteY107-3680" fmla="*/ 26504 h 4323488"/>
                <a:gd name="connsiteX108-3681" fmla="*/ 1855304 w 3180521"/>
                <a:gd name="connsiteY108-3682" fmla="*/ 0 h 4323488"/>
                <a:gd name="connsiteX109-3683" fmla="*/ 1179443 w 3180521"/>
                <a:gd name="connsiteY109-3684" fmla="*/ 39756 h 4323488"/>
                <a:gd name="connsiteX110-3685" fmla="*/ 1152939 w 3180521"/>
                <a:gd name="connsiteY110-3686" fmla="*/ 53008 h 4323488"/>
                <a:gd name="connsiteX0-3687" fmla="*/ 1311965 w 3180521"/>
                <a:gd name="connsiteY0-3688" fmla="*/ 39756 h 4323488"/>
                <a:gd name="connsiteX1-3689" fmla="*/ 1245704 w 3180521"/>
                <a:gd name="connsiteY1-3690" fmla="*/ 53008 h 4323488"/>
                <a:gd name="connsiteX2-3691" fmla="*/ 1073426 w 3180521"/>
                <a:gd name="connsiteY2-3692" fmla="*/ 79513 h 4323488"/>
                <a:gd name="connsiteX3-3693" fmla="*/ 1060173 w 3180521"/>
                <a:gd name="connsiteY3-3694" fmla="*/ 119269 h 4323488"/>
                <a:gd name="connsiteX4-3695" fmla="*/ 1020417 w 3180521"/>
                <a:gd name="connsiteY4-3696" fmla="*/ 132521 h 4323488"/>
                <a:gd name="connsiteX5-3697" fmla="*/ 901147 w 3180521"/>
                <a:gd name="connsiteY5-3698" fmla="*/ 145774 h 4323488"/>
                <a:gd name="connsiteX6-3699" fmla="*/ 821634 w 3180521"/>
                <a:gd name="connsiteY6-3700" fmla="*/ 172278 h 4323488"/>
                <a:gd name="connsiteX7-3701" fmla="*/ 781878 w 3180521"/>
                <a:gd name="connsiteY7-3702" fmla="*/ 198782 h 4323488"/>
                <a:gd name="connsiteX8-3703" fmla="*/ 755373 w 3180521"/>
                <a:gd name="connsiteY8-3704" fmla="*/ 225287 h 4323488"/>
                <a:gd name="connsiteX9-3705" fmla="*/ 715617 w 3180521"/>
                <a:gd name="connsiteY9-3706" fmla="*/ 238539 h 4323488"/>
                <a:gd name="connsiteX10-3707" fmla="*/ 649356 w 3180521"/>
                <a:gd name="connsiteY10-3708" fmla="*/ 291547 h 4323488"/>
                <a:gd name="connsiteX11-3709" fmla="*/ 596347 w 3180521"/>
                <a:gd name="connsiteY11-3710" fmla="*/ 344556 h 4323488"/>
                <a:gd name="connsiteX12-3711" fmla="*/ 569843 w 3180521"/>
                <a:gd name="connsiteY12-3712" fmla="*/ 371061 h 4323488"/>
                <a:gd name="connsiteX13-3713" fmla="*/ 490330 w 3180521"/>
                <a:gd name="connsiteY13-3714" fmla="*/ 463826 h 4323488"/>
                <a:gd name="connsiteX14-3715" fmla="*/ 450573 w 3180521"/>
                <a:gd name="connsiteY14-3716" fmla="*/ 490330 h 4323488"/>
                <a:gd name="connsiteX15-3717" fmla="*/ 397565 w 3180521"/>
                <a:gd name="connsiteY15-3718" fmla="*/ 503582 h 4323488"/>
                <a:gd name="connsiteX16-3719" fmla="*/ 331304 w 3180521"/>
                <a:gd name="connsiteY16-3720" fmla="*/ 569843 h 4323488"/>
                <a:gd name="connsiteX17-3721" fmla="*/ 278295 w 3180521"/>
                <a:gd name="connsiteY17-3722" fmla="*/ 636104 h 4323488"/>
                <a:gd name="connsiteX18-3723" fmla="*/ 265043 w 3180521"/>
                <a:gd name="connsiteY18-3724" fmla="*/ 675861 h 4323488"/>
                <a:gd name="connsiteX19-3725" fmla="*/ 225287 w 3180521"/>
                <a:gd name="connsiteY19-3726" fmla="*/ 702365 h 4323488"/>
                <a:gd name="connsiteX20-3727" fmla="*/ 159026 w 3180521"/>
                <a:gd name="connsiteY20-3728" fmla="*/ 742121 h 4323488"/>
                <a:gd name="connsiteX21-3729" fmla="*/ 119269 w 3180521"/>
                <a:gd name="connsiteY21-3730" fmla="*/ 821634 h 4323488"/>
                <a:gd name="connsiteX22-3731" fmla="*/ 92765 w 3180521"/>
                <a:gd name="connsiteY22-3732" fmla="*/ 901147 h 4323488"/>
                <a:gd name="connsiteX23-3733" fmla="*/ 79513 w 3180521"/>
                <a:gd name="connsiteY23-3734" fmla="*/ 940904 h 4323488"/>
                <a:gd name="connsiteX24-3735" fmla="*/ 53008 w 3180521"/>
                <a:gd name="connsiteY24-3736" fmla="*/ 980661 h 4323488"/>
                <a:gd name="connsiteX25-3737" fmla="*/ 13252 w 3180521"/>
                <a:gd name="connsiteY25-3738" fmla="*/ 1113182 h 4323488"/>
                <a:gd name="connsiteX26-3739" fmla="*/ 26504 w 3180521"/>
                <a:gd name="connsiteY26-3740" fmla="*/ 1232452 h 4323488"/>
                <a:gd name="connsiteX27-3741" fmla="*/ 39756 w 3180521"/>
                <a:gd name="connsiteY27-3742" fmla="*/ 1364974 h 4323488"/>
                <a:gd name="connsiteX28-3743" fmla="*/ 53008 w 3180521"/>
                <a:gd name="connsiteY28-3744" fmla="*/ 1404730 h 4323488"/>
                <a:gd name="connsiteX29-3745" fmla="*/ 79513 w 3180521"/>
                <a:gd name="connsiteY29-3746" fmla="*/ 1497495 h 4323488"/>
                <a:gd name="connsiteX30-3747" fmla="*/ 66260 w 3180521"/>
                <a:gd name="connsiteY30-3748" fmla="*/ 1630017 h 4323488"/>
                <a:gd name="connsiteX31-3749" fmla="*/ 39756 w 3180521"/>
                <a:gd name="connsiteY31-3750" fmla="*/ 1815547 h 4323488"/>
                <a:gd name="connsiteX32-3751" fmla="*/ 26504 w 3180521"/>
                <a:gd name="connsiteY32-3752" fmla="*/ 1895061 h 4323488"/>
                <a:gd name="connsiteX33-3753" fmla="*/ 0 w 3180521"/>
                <a:gd name="connsiteY33-3754" fmla="*/ 2173356 h 4323488"/>
                <a:gd name="connsiteX34-3755" fmla="*/ 13252 w 3180521"/>
                <a:gd name="connsiteY34-3756" fmla="*/ 2478156 h 4323488"/>
                <a:gd name="connsiteX35-3757" fmla="*/ 26504 w 3180521"/>
                <a:gd name="connsiteY35-3758" fmla="*/ 2531165 h 4323488"/>
                <a:gd name="connsiteX36-3759" fmla="*/ 39756 w 3180521"/>
                <a:gd name="connsiteY36-3760" fmla="*/ 2570921 h 4323488"/>
                <a:gd name="connsiteX37-3761" fmla="*/ 119269 w 3180521"/>
                <a:gd name="connsiteY37-3762" fmla="*/ 2663687 h 4323488"/>
                <a:gd name="connsiteX38-3763" fmla="*/ 238539 w 3180521"/>
                <a:gd name="connsiteY38-3764" fmla="*/ 2782956 h 4323488"/>
                <a:gd name="connsiteX39-3765" fmla="*/ 96321 w 3180521"/>
                <a:gd name="connsiteY39-3766" fmla="*/ 2755482 h 4323488"/>
                <a:gd name="connsiteX40-3767" fmla="*/ 123794 w 3180521"/>
                <a:gd name="connsiteY40-3768" fmla="*/ 3250984 h 4323488"/>
                <a:gd name="connsiteX41-3769" fmla="*/ 248559 w 3180521"/>
                <a:gd name="connsiteY41-3770" fmla="*/ 3502776 h 4323488"/>
                <a:gd name="connsiteX42-3771" fmla="*/ 306416 w 3180521"/>
                <a:gd name="connsiteY42-3772" fmla="*/ 3579702 h 4323488"/>
                <a:gd name="connsiteX43-3773" fmla="*/ 399828 w 3180521"/>
                <a:gd name="connsiteY43-3774" fmla="*/ 3732588 h 4323488"/>
                <a:gd name="connsiteX44-3775" fmla="*/ 728869 w 3180521"/>
                <a:gd name="connsiteY44-3776" fmla="*/ 3723861 h 4323488"/>
                <a:gd name="connsiteX45-3777" fmla="*/ 768626 w 3180521"/>
                <a:gd name="connsiteY45-3778" fmla="*/ 4055165 h 4323488"/>
                <a:gd name="connsiteX46-3779" fmla="*/ 848139 w 3180521"/>
                <a:gd name="connsiteY46-3780" fmla="*/ 3856382 h 4323488"/>
                <a:gd name="connsiteX47-3781" fmla="*/ 887895 w 3180521"/>
                <a:gd name="connsiteY47-3782" fmla="*/ 3882887 h 4323488"/>
                <a:gd name="connsiteX48-3783" fmla="*/ 954156 w 3180521"/>
                <a:gd name="connsiteY48-3784" fmla="*/ 3935895 h 4323488"/>
                <a:gd name="connsiteX49-3785" fmla="*/ 1007165 w 3180521"/>
                <a:gd name="connsiteY49-3786" fmla="*/ 3962400 h 4323488"/>
                <a:gd name="connsiteX50-3787" fmla="*/ 1086678 w 3180521"/>
                <a:gd name="connsiteY50-3788" fmla="*/ 4015408 h 4323488"/>
                <a:gd name="connsiteX51-3789" fmla="*/ 1166191 w 3180521"/>
                <a:gd name="connsiteY51-3790" fmla="*/ 4041913 h 4323488"/>
                <a:gd name="connsiteX52-3791" fmla="*/ 1219200 w 3180521"/>
                <a:gd name="connsiteY52-3792" fmla="*/ 4055165 h 4323488"/>
                <a:gd name="connsiteX53-3793" fmla="*/ 1351721 w 3180521"/>
                <a:gd name="connsiteY53-3794" fmla="*/ 4094921 h 4323488"/>
                <a:gd name="connsiteX54-3795" fmla="*/ 1391478 w 3180521"/>
                <a:gd name="connsiteY54-3796" fmla="*/ 4121426 h 4323488"/>
                <a:gd name="connsiteX55-3797" fmla="*/ 1444487 w 3180521"/>
                <a:gd name="connsiteY55-3798" fmla="*/ 4147930 h 4323488"/>
                <a:gd name="connsiteX56-3799" fmla="*/ 1537252 w 3180521"/>
                <a:gd name="connsiteY56-3800" fmla="*/ 4320209 h 4323488"/>
                <a:gd name="connsiteX57-3801" fmla="*/ 1616765 w 3180521"/>
                <a:gd name="connsiteY57-3802" fmla="*/ 4214191 h 4323488"/>
                <a:gd name="connsiteX58-3803" fmla="*/ 1669773 w 3180521"/>
                <a:gd name="connsiteY58-3804" fmla="*/ 4147930 h 4323488"/>
                <a:gd name="connsiteX59-3805" fmla="*/ 1762539 w 3180521"/>
                <a:gd name="connsiteY59-3806" fmla="*/ 4055165 h 4323488"/>
                <a:gd name="connsiteX60-3807" fmla="*/ 1789043 w 3180521"/>
                <a:gd name="connsiteY60-3808" fmla="*/ 4015408 h 4323488"/>
                <a:gd name="connsiteX61-3809" fmla="*/ 1842052 w 3180521"/>
                <a:gd name="connsiteY61-3810" fmla="*/ 3975652 h 4323488"/>
                <a:gd name="connsiteX62-3811" fmla="*/ 1921565 w 3180521"/>
                <a:gd name="connsiteY62-3812" fmla="*/ 3869634 h 4323488"/>
                <a:gd name="connsiteX63-3813" fmla="*/ 1961321 w 3180521"/>
                <a:gd name="connsiteY63-3814" fmla="*/ 3816626 h 4323488"/>
                <a:gd name="connsiteX64-3815" fmla="*/ 2040834 w 3180521"/>
                <a:gd name="connsiteY64-3816" fmla="*/ 3697356 h 4323488"/>
                <a:gd name="connsiteX65-3817" fmla="*/ 2067339 w 3180521"/>
                <a:gd name="connsiteY65-3818" fmla="*/ 3657600 h 4323488"/>
                <a:gd name="connsiteX66-3819" fmla="*/ 2107095 w 3180521"/>
                <a:gd name="connsiteY66-3820" fmla="*/ 3578087 h 4323488"/>
                <a:gd name="connsiteX67-3821" fmla="*/ 2120347 w 3180521"/>
                <a:gd name="connsiteY67-3822" fmla="*/ 3538330 h 4323488"/>
                <a:gd name="connsiteX68-3823" fmla="*/ 2146852 w 3180521"/>
                <a:gd name="connsiteY68-3824" fmla="*/ 3511826 h 4323488"/>
                <a:gd name="connsiteX69-3825" fmla="*/ 2226365 w 3180521"/>
                <a:gd name="connsiteY69-3826" fmla="*/ 3472069 h 4323488"/>
                <a:gd name="connsiteX70-3827" fmla="*/ 2266121 w 3180521"/>
                <a:gd name="connsiteY70-3828" fmla="*/ 3485321 h 4323488"/>
                <a:gd name="connsiteX71-3829" fmla="*/ 2305878 w 3180521"/>
                <a:gd name="connsiteY71-3830" fmla="*/ 3458817 h 4323488"/>
                <a:gd name="connsiteX72-3831" fmla="*/ 2411895 w 3180521"/>
                <a:gd name="connsiteY72-3832" fmla="*/ 3352800 h 4323488"/>
                <a:gd name="connsiteX73-3833" fmla="*/ 2478156 w 3180521"/>
                <a:gd name="connsiteY73-3834" fmla="*/ 3260034 h 4323488"/>
                <a:gd name="connsiteX74-3835" fmla="*/ 2531165 w 3180521"/>
                <a:gd name="connsiteY74-3836" fmla="*/ 3207026 h 4323488"/>
                <a:gd name="connsiteX75-3837" fmla="*/ 2610678 w 3180521"/>
                <a:gd name="connsiteY75-3838" fmla="*/ 3101008 h 4323488"/>
                <a:gd name="connsiteX76-3839" fmla="*/ 2650434 w 3180521"/>
                <a:gd name="connsiteY76-3840" fmla="*/ 3048000 h 4323488"/>
                <a:gd name="connsiteX77-3841" fmla="*/ 2690191 w 3180521"/>
                <a:gd name="connsiteY77-3842" fmla="*/ 2994991 h 4323488"/>
                <a:gd name="connsiteX78-3843" fmla="*/ 2729947 w 3180521"/>
                <a:gd name="connsiteY78-3844" fmla="*/ 2955234 h 4323488"/>
                <a:gd name="connsiteX79-3845" fmla="*/ 2796208 w 3180521"/>
                <a:gd name="connsiteY79-3846" fmla="*/ 2849217 h 4323488"/>
                <a:gd name="connsiteX80-3847" fmla="*/ 2875721 w 3180521"/>
                <a:gd name="connsiteY80-3848" fmla="*/ 2703443 h 4323488"/>
                <a:gd name="connsiteX81-3849" fmla="*/ 2902226 w 3180521"/>
                <a:gd name="connsiteY81-3850" fmla="*/ 2623930 h 4323488"/>
                <a:gd name="connsiteX82-3851" fmla="*/ 2955234 w 3180521"/>
                <a:gd name="connsiteY82-3852" fmla="*/ 2332382 h 4323488"/>
                <a:gd name="connsiteX83-3853" fmla="*/ 2994991 w 3180521"/>
                <a:gd name="connsiteY83-3854" fmla="*/ 2173356 h 4323488"/>
                <a:gd name="connsiteX84-3855" fmla="*/ 3021495 w 3180521"/>
                <a:gd name="connsiteY84-3856" fmla="*/ 2067339 h 4323488"/>
                <a:gd name="connsiteX85-3857" fmla="*/ 3061252 w 3180521"/>
                <a:gd name="connsiteY85-3858" fmla="*/ 1881808 h 4323488"/>
                <a:gd name="connsiteX86-3859" fmla="*/ 3074504 w 3180521"/>
                <a:gd name="connsiteY86-3860" fmla="*/ 1802295 h 4323488"/>
                <a:gd name="connsiteX87-3861" fmla="*/ 3087756 w 3180521"/>
                <a:gd name="connsiteY87-3862" fmla="*/ 1749287 h 4323488"/>
                <a:gd name="connsiteX88-3863" fmla="*/ 3101008 w 3180521"/>
                <a:gd name="connsiteY88-3864" fmla="*/ 1669774 h 4323488"/>
                <a:gd name="connsiteX89-3865" fmla="*/ 3114260 w 3180521"/>
                <a:gd name="connsiteY89-3866" fmla="*/ 1166191 h 4323488"/>
                <a:gd name="connsiteX90-3867" fmla="*/ 3140765 w 3180521"/>
                <a:gd name="connsiteY90-3868" fmla="*/ 1033669 h 4323488"/>
                <a:gd name="connsiteX91-3869" fmla="*/ 3180521 w 3180521"/>
                <a:gd name="connsiteY91-3870" fmla="*/ 821634 h 4323488"/>
                <a:gd name="connsiteX92-3871" fmla="*/ 3167269 w 3180521"/>
                <a:gd name="connsiteY92-3872" fmla="*/ 636104 h 4323488"/>
                <a:gd name="connsiteX93-3873" fmla="*/ 3114260 w 3180521"/>
                <a:gd name="connsiteY93-3874" fmla="*/ 556591 h 4323488"/>
                <a:gd name="connsiteX94-3875" fmla="*/ 3048000 w 3180521"/>
                <a:gd name="connsiteY94-3876" fmla="*/ 463826 h 4323488"/>
                <a:gd name="connsiteX95-3877" fmla="*/ 2994991 w 3180521"/>
                <a:gd name="connsiteY95-3878" fmla="*/ 384313 h 4323488"/>
                <a:gd name="connsiteX96-3879" fmla="*/ 2941982 w 3180521"/>
                <a:gd name="connsiteY96-3880" fmla="*/ 318052 h 4323488"/>
                <a:gd name="connsiteX97-3881" fmla="*/ 2915478 w 3180521"/>
                <a:gd name="connsiteY97-3882" fmla="*/ 278295 h 4323488"/>
                <a:gd name="connsiteX98-3883" fmla="*/ 2822713 w 3180521"/>
                <a:gd name="connsiteY98-3884" fmla="*/ 265043 h 4323488"/>
                <a:gd name="connsiteX99-3885" fmla="*/ 2756452 w 3180521"/>
                <a:gd name="connsiteY99-3886" fmla="*/ 251791 h 4323488"/>
                <a:gd name="connsiteX100-3887" fmla="*/ 2716695 w 3180521"/>
                <a:gd name="connsiteY100-3888" fmla="*/ 238539 h 4323488"/>
                <a:gd name="connsiteX101-3889" fmla="*/ 2663687 w 3180521"/>
                <a:gd name="connsiteY101-3890" fmla="*/ 225287 h 4323488"/>
                <a:gd name="connsiteX102-3891" fmla="*/ 2584173 w 3180521"/>
                <a:gd name="connsiteY102-3892" fmla="*/ 198782 h 4323488"/>
                <a:gd name="connsiteX103-3893" fmla="*/ 2504660 w 3180521"/>
                <a:gd name="connsiteY103-3894" fmla="*/ 185530 h 4323488"/>
                <a:gd name="connsiteX104-3895" fmla="*/ 2411895 w 3180521"/>
                <a:gd name="connsiteY104-3896" fmla="*/ 159026 h 4323488"/>
                <a:gd name="connsiteX105-3897" fmla="*/ 2345634 w 3180521"/>
                <a:gd name="connsiteY105-3898" fmla="*/ 106017 h 4323488"/>
                <a:gd name="connsiteX106-3899" fmla="*/ 2305878 w 3180521"/>
                <a:gd name="connsiteY106-3900" fmla="*/ 66261 h 4323488"/>
                <a:gd name="connsiteX107-3901" fmla="*/ 2107095 w 3180521"/>
                <a:gd name="connsiteY107-3902" fmla="*/ 26504 h 4323488"/>
                <a:gd name="connsiteX108-3903" fmla="*/ 1855304 w 3180521"/>
                <a:gd name="connsiteY108-3904" fmla="*/ 0 h 4323488"/>
                <a:gd name="connsiteX109-3905" fmla="*/ 1179443 w 3180521"/>
                <a:gd name="connsiteY109-3906" fmla="*/ 39756 h 4323488"/>
                <a:gd name="connsiteX110-3907" fmla="*/ 1152939 w 3180521"/>
                <a:gd name="connsiteY110-3908" fmla="*/ 53008 h 4323488"/>
                <a:gd name="connsiteX0-3909" fmla="*/ 1311965 w 3180521"/>
                <a:gd name="connsiteY0-3910" fmla="*/ 39756 h 4323488"/>
                <a:gd name="connsiteX1-3911" fmla="*/ 1245704 w 3180521"/>
                <a:gd name="connsiteY1-3912" fmla="*/ 53008 h 4323488"/>
                <a:gd name="connsiteX2-3913" fmla="*/ 1073426 w 3180521"/>
                <a:gd name="connsiteY2-3914" fmla="*/ 79513 h 4323488"/>
                <a:gd name="connsiteX3-3915" fmla="*/ 1060173 w 3180521"/>
                <a:gd name="connsiteY3-3916" fmla="*/ 119269 h 4323488"/>
                <a:gd name="connsiteX4-3917" fmla="*/ 1020417 w 3180521"/>
                <a:gd name="connsiteY4-3918" fmla="*/ 132521 h 4323488"/>
                <a:gd name="connsiteX5-3919" fmla="*/ 901147 w 3180521"/>
                <a:gd name="connsiteY5-3920" fmla="*/ 145774 h 4323488"/>
                <a:gd name="connsiteX6-3921" fmla="*/ 821634 w 3180521"/>
                <a:gd name="connsiteY6-3922" fmla="*/ 172278 h 4323488"/>
                <a:gd name="connsiteX7-3923" fmla="*/ 781878 w 3180521"/>
                <a:gd name="connsiteY7-3924" fmla="*/ 198782 h 4323488"/>
                <a:gd name="connsiteX8-3925" fmla="*/ 755373 w 3180521"/>
                <a:gd name="connsiteY8-3926" fmla="*/ 225287 h 4323488"/>
                <a:gd name="connsiteX9-3927" fmla="*/ 715617 w 3180521"/>
                <a:gd name="connsiteY9-3928" fmla="*/ 238539 h 4323488"/>
                <a:gd name="connsiteX10-3929" fmla="*/ 649356 w 3180521"/>
                <a:gd name="connsiteY10-3930" fmla="*/ 291547 h 4323488"/>
                <a:gd name="connsiteX11-3931" fmla="*/ 596347 w 3180521"/>
                <a:gd name="connsiteY11-3932" fmla="*/ 344556 h 4323488"/>
                <a:gd name="connsiteX12-3933" fmla="*/ 569843 w 3180521"/>
                <a:gd name="connsiteY12-3934" fmla="*/ 371061 h 4323488"/>
                <a:gd name="connsiteX13-3935" fmla="*/ 490330 w 3180521"/>
                <a:gd name="connsiteY13-3936" fmla="*/ 463826 h 4323488"/>
                <a:gd name="connsiteX14-3937" fmla="*/ 450573 w 3180521"/>
                <a:gd name="connsiteY14-3938" fmla="*/ 490330 h 4323488"/>
                <a:gd name="connsiteX15-3939" fmla="*/ 397565 w 3180521"/>
                <a:gd name="connsiteY15-3940" fmla="*/ 503582 h 4323488"/>
                <a:gd name="connsiteX16-3941" fmla="*/ 331304 w 3180521"/>
                <a:gd name="connsiteY16-3942" fmla="*/ 569843 h 4323488"/>
                <a:gd name="connsiteX17-3943" fmla="*/ 278295 w 3180521"/>
                <a:gd name="connsiteY17-3944" fmla="*/ 636104 h 4323488"/>
                <a:gd name="connsiteX18-3945" fmla="*/ 265043 w 3180521"/>
                <a:gd name="connsiteY18-3946" fmla="*/ 675861 h 4323488"/>
                <a:gd name="connsiteX19-3947" fmla="*/ 225287 w 3180521"/>
                <a:gd name="connsiteY19-3948" fmla="*/ 702365 h 4323488"/>
                <a:gd name="connsiteX20-3949" fmla="*/ 159026 w 3180521"/>
                <a:gd name="connsiteY20-3950" fmla="*/ 742121 h 4323488"/>
                <a:gd name="connsiteX21-3951" fmla="*/ 119269 w 3180521"/>
                <a:gd name="connsiteY21-3952" fmla="*/ 821634 h 4323488"/>
                <a:gd name="connsiteX22-3953" fmla="*/ 92765 w 3180521"/>
                <a:gd name="connsiteY22-3954" fmla="*/ 901147 h 4323488"/>
                <a:gd name="connsiteX23-3955" fmla="*/ 79513 w 3180521"/>
                <a:gd name="connsiteY23-3956" fmla="*/ 940904 h 4323488"/>
                <a:gd name="connsiteX24-3957" fmla="*/ 53008 w 3180521"/>
                <a:gd name="connsiteY24-3958" fmla="*/ 980661 h 4323488"/>
                <a:gd name="connsiteX25-3959" fmla="*/ 13252 w 3180521"/>
                <a:gd name="connsiteY25-3960" fmla="*/ 1113182 h 4323488"/>
                <a:gd name="connsiteX26-3961" fmla="*/ 26504 w 3180521"/>
                <a:gd name="connsiteY26-3962" fmla="*/ 1232452 h 4323488"/>
                <a:gd name="connsiteX27-3963" fmla="*/ 39756 w 3180521"/>
                <a:gd name="connsiteY27-3964" fmla="*/ 1364974 h 4323488"/>
                <a:gd name="connsiteX28-3965" fmla="*/ 53008 w 3180521"/>
                <a:gd name="connsiteY28-3966" fmla="*/ 1404730 h 4323488"/>
                <a:gd name="connsiteX29-3967" fmla="*/ 79513 w 3180521"/>
                <a:gd name="connsiteY29-3968" fmla="*/ 1497495 h 4323488"/>
                <a:gd name="connsiteX30-3969" fmla="*/ 66260 w 3180521"/>
                <a:gd name="connsiteY30-3970" fmla="*/ 1630017 h 4323488"/>
                <a:gd name="connsiteX31-3971" fmla="*/ 39756 w 3180521"/>
                <a:gd name="connsiteY31-3972" fmla="*/ 1815547 h 4323488"/>
                <a:gd name="connsiteX32-3973" fmla="*/ 26504 w 3180521"/>
                <a:gd name="connsiteY32-3974" fmla="*/ 1895061 h 4323488"/>
                <a:gd name="connsiteX33-3975" fmla="*/ 0 w 3180521"/>
                <a:gd name="connsiteY33-3976" fmla="*/ 2173356 h 4323488"/>
                <a:gd name="connsiteX34-3977" fmla="*/ 13252 w 3180521"/>
                <a:gd name="connsiteY34-3978" fmla="*/ 2478156 h 4323488"/>
                <a:gd name="connsiteX35-3979" fmla="*/ 26504 w 3180521"/>
                <a:gd name="connsiteY35-3980" fmla="*/ 2531165 h 4323488"/>
                <a:gd name="connsiteX36-3981" fmla="*/ 39756 w 3180521"/>
                <a:gd name="connsiteY36-3982" fmla="*/ 2570921 h 4323488"/>
                <a:gd name="connsiteX37-3983" fmla="*/ 119269 w 3180521"/>
                <a:gd name="connsiteY37-3984" fmla="*/ 2663687 h 4323488"/>
                <a:gd name="connsiteX38-3985" fmla="*/ 238539 w 3180521"/>
                <a:gd name="connsiteY38-3986" fmla="*/ 2782956 h 4323488"/>
                <a:gd name="connsiteX39-3987" fmla="*/ 96321 w 3180521"/>
                <a:gd name="connsiteY39-3988" fmla="*/ 2755482 h 4323488"/>
                <a:gd name="connsiteX40-3989" fmla="*/ 123794 w 3180521"/>
                <a:gd name="connsiteY40-3990" fmla="*/ 3250984 h 4323488"/>
                <a:gd name="connsiteX41-3991" fmla="*/ 248559 w 3180521"/>
                <a:gd name="connsiteY41-3992" fmla="*/ 3502776 h 4323488"/>
                <a:gd name="connsiteX42-3993" fmla="*/ 306416 w 3180521"/>
                <a:gd name="connsiteY42-3994" fmla="*/ 3579702 h 4323488"/>
                <a:gd name="connsiteX43-3995" fmla="*/ 399828 w 3180521"/>
                <a:gd name="connsiteY43-3996" fmla="*/ 3732588 h 4323488"/>
                <a:gd name="connsiteX44-3997" fmla="*/ 617357 w 3180521"/>
                <a:gd name="connsiteY44-3998" fmla="*/ 3924583 h 4323488"/>
                <a:gd name="connsiteX45-3999" fmla="*/ 768626 w 3180521"/>
                <a:gd name="connsiteY45-4000" fmla="*/ 4055165 h 4323488"/>
                <a:gd name="connsiteX46-4001" fmla="*/ 848139 w 3180521"/>
                <a:gd name="connsiteY46-4002" fmla="*/ 3856382 h 4323488"/>
                <a:gd name="connsiteX47-4003" fmla="*/ 887895 w 3180521"/>
                <a:gd name="connsiteY47-4004" fmla="*/ 3882887 h 4323488"/>
                <a:gd name="connsiteX48-4005" fmla="*/ 954156 w 3180521"/>
                <a:gd name="connsiteY48-4006" fmla="*/ 3935895 h 4323488"/>
                <a:gd name="connsiteX49-4007" fmla="*/ 1007165 w 3180521"/>
                <a:gd name="connsiteY49-4008" fmla="*/ 3962400 h 4323488"/>
                <a:gd name="connsiteX50-4009" fmla="*/ 1086678 w 3180521"/>
                <a:gd name="connsiteY50-4010" fmla="*/ 4015408 h 4323488"/>
                <a:gd name="connsiteX51-4011" fmla="*/ 1166191 w 3180521"/>
                <a:gd name="connsiteY51-4012" fmla="*/ 4041913 h 4323488"/>
                <a:gd name="connsiteX52-4013" fmla="*/ 1219200 w 3180521"/>
                <a:gd name="connsiteY52-4014" fmla="*/ 4055165 h 4323488"/>
                <a:gd name="connsiteX53-4015" fmla="*/ 1351721 w 3180521"/>
                <a:gd name="connsiteY53-4016" fmla="*/ 4094921 h 4323488"/>
                <a:gd name="connsiteX54-4017" fmla="*/ 1391478 w 3180521"/>
                <a:gd name="connsiteY54-4018" fmla="*/ 4121426 h 4323488"/>
                <a:gd name="connsiteX55-4019" fmla="*/ 1444487 w 3180521"/>
                <a:gd name="connsiteY55-4020" fmla="*/ 4147930 h 4323488"/>
                <a:gd name="connsiteX56-4021" fmla="*/ 1537252 w 3180521"/>
                <a:gd name="connsiteY56-4022" fmla="*/ 4320209 h 4323488"/>
                <a:gd name="connsiteX57-4023" fmla="*/ 1616765 w 3180521"/>
                <a:gd name="connsiteY57-4024" fmla="*/ 4214191 h 4323488"/>
                <a:gd name="connsiteX58-4025" fmla="*/ 1669773 w 3180521"/>
                <a:gd name="connsiteY58-4026" fmla="*/ 4147930 h 4323488"/>
                <a:gd name="connsiteX59-4027" fmla="*/ 1762539 w 3180521"/>
                <a:gd name="connsiteY59-4028" fmla="*/ 4055165 h 4323488"/>
                <a:gd name="connsiteX60-4029" fmla="*/ 1789043 w 3180521"/>
                <a:gd name="connsiteY60-4030" fmla="*/ 4015408 h 4323488"/>
                <a:gd name="connsiteX61-4031" fmla="*/ 1842052 w 3180521"/>
                <a:gd name="connsiteY61-4032" fmla="*/ 3975652 h 4323488"/>
                <a:gd name="connsiteX62-4033" fmla="*/ 1921565 w 3180521"/>
                <a:gd name="connsiteY62-4034" fmla="*/ 3869634 h 4323488"/>
                <a:gd name="connsiteX63-4035" fmla="*/ 1961321 w 3180521"/>
                <a:gd name="connsiteY63-4036" fmla="*/ 3816626 h 4323488"/>
                <a:gd name="connsiteX64-4037" fmla="*/ 2040834 w 3180521"/>
                <a:gd name="connsiteY64-4038" fmla="*/ 3697356 h 4323488"/>
                <a:gd name="connsiteX65-4039" fmla="*/ 2067339 w 3180521"/>
                <a:gd name="connsiteY65-4040" fmla="*/ 3657600 h 4323488"/>
                <a:gd name="connsiteX66-4041" fmla="*/ 2107095 w 3180521"/>
                <a:gd name="connsiteY66-4042" fmla="*/ 3578087 h 4323488"/>
                <a:gd name="connsiteX67-4043" fmla="*/ 2120347 w 3180521"/>
                <a:gd name="connsiteY67-4044" fmla="*/ 3538330 h 4323488"/>
                <a:gd name="connsiteX68-4045" fmla="*/ 2146852 w 3180521"/>
                <a:gd name="connsiteY68-4046" fmla="*/ 3511826 h 4323488"/>
                <a:gd name="connsiteX69-4047" fmla="*/ 2226365 w 3180521"/>
                <a:gd name="connsiteY69-4048" fmla="*/ 3472069 h 4323488"/>
                <a:gd name="connsiteX70-4049" fmla="*/ 2266121 w 3180521"/>
                <a:gd name="connsiteY70-4050" fmla="*/ 3485321 h 4323488"/>
                <a:gd name="connsiteX71-4051" fmla="*/ 2305878 w 3180521"/>
                <a:gd name="connsiteY71-4052" fmla="*/ 3458817 h 4323488"/>
                <a:gd name="connsiteX72-4053" fmla="*/ 2411895 w 3180521"/>
                <a:gd name="connsiteY72-4054" fmla="*/ 3352800 h 4323488"/>
                <a:gd name="connsiteX73-4055" fmla="*/ 2478156 w 3180521"/>
                <a:gd name="connsiteY73-4056" fmla="*/ 3260034 h 4323488"/>
                <a:gd name="connsiteX74-4057" fmla="*/ 2531165 w 3180521"/>
                <a:gd name="connsiteY74-4058" fmla="*/ 3207026 h 4323488"/>
                <a:gd name="connsiteX75-4059" fmla="*/ 2610678 w 3180521"/>
                <a:gd name="connsiteY75-4060" fmla="*/ 3101008 h 4323488"/>
                <a:gd name="connsiteX76-4061" fmla="*/ 2650434 w 3180521"/>
                <a:gd name="connsiteY76-4062" fmla="*/ 3048000 h 4323488"/>
                <a:gd name="connsiteX77-4063" fmla="*/ 2690191 w 3180521"/>
                <a:gd name="connsiteY77-4064" fmla="*/ 2994991 h 4323488"/>
                <a:gd name="connsiteX78-4065" fmla="*/ 2729947 w 3180521"/>
                <a:gd name="connsiteY78-4066" fmla="*/ 2955234 h 4323488"/>
                <a:gd name="connsiteX79-4067" fmla="*/ 2796208 w 3180521"/>
                <a:gd name="connsiteY79-4068" fmla="*/ 2849217 h 4323488"/>
                <a:gd name="connsiteX80-4069" fmla="*/ 2875721 w 3180521"/>
                <a:gd name="connsiteY80-4070" fmla="*/ 2703443 h 4323488"/>
                <a:gd name="connsiteX81-4071" fmla="*/ 2902226 w 3180521"/>
                <a:gd name="connsiteY81-4072" fmla="*/ 2623930 h 4323488"/>
                <a:gd name="connsiteX82-4073" fmla="*/ 2955234 w 3180521"/>
                <a:gd name="connsiteY82-4074" fmla="*/ 2332382 h 4323488"/>
                <a:gd name="connsiteX83-4075" fmla="*/ 2994991 w 3180521"/>
                <a:gd name="connsiteY83-4076" fmla="*/ 2173356 h 4323488"/>
                <a:gd name="connsiteX84-4077" fmla="*/ 3021495 w 3180521"/>
                <a:gd name="connsiteY84-4078" fmla="*/ 2067339 h 4323488"/>
                <a:gd name="connsiteX85-4079" fmla="*/ 3061252 w 3180521"/>
                <a:gd name="connsiteY85-4080" fmla="*/ 1881808 h 4323488"/>
                <a:gd name="connsiteX86-4081" fmla="*/ 3074504 w 3180521"/>
                <a:gd name="connsiteY86-4082" fmla="*/ 1802295 h 4323488"/>
                <a:gd name="connsiteX87-4083" fmla="*/ 3087756 w 3180521"/>
                <a:gd name="connsiteY87-4084" fmla="*/ 1749287 h 4323488"/>
                <a:gd name="connsiteX88-4085" fmla="*/ 3101008 w 3180521"/>
                <a:gd name="connsiteY88-4086" fmla="*/ 1669774 h 4323488"/>
                <a:gd name="connsiteX89-4087" fmla="*/ 3114260 w 3180521"/>
                <a:gd name="connsiteY89-4088" fmla="*/ 1166191 h 4323488"/>
                <a:gd name="connsiteX90-4089" fmla="*/ 3140765 w 3180521"/>
                <a:gd name="connsiteY90-4090" fmla="*/ 1033669 h 4323488"/>
                <a:gd name="connsiteX91-4091" fmla="*/ 3180521 w 3180521"/>
                <a:gd name="connsiteY91-4092" fmla="*/ 821634 h 4323488"/>
                <a:gd name="connsiteX92-4093" fmla="*/ 3167269 w 3180521"/>
                <a:gd name="connsiteY92-4094" fmla="*/ 636104 h 4323488"/>
                <a:gd name="connsiteX93-4095" fmla="*/ 3114260 w 3180521"/>
                <a:gd name="connsiteY93-4096" fmla="*/ 556591 h 4323488"/>
                <a:gd name="connsiteX94-4097" fmla="*/ 3048000 w 3180521"/>
                <a:gd name="connsiteY94-4098" fmla="*/ 463826 h 4323488"/>
                <a:gd name="connsiteX95-4099" fmla="*/ 2994991 w 3180521"/>
                <a:gd name="connsiteY95-4100" fmla="*/ 384313 h 4323488"/>
                <a:gd name="connsiteX96-4101" fmla="*/ 2941982 w 3180521"/>
                <a:gd name="connsiteY96-4102" fmla="*/ 318052 h 4323488"/>
                <a:gd name="connsiteX97-4103" fmla="*/ 2915478 w 3180521"/>
                <a:gd name="connsiteY97-4104" fmla="*/ 278295 h 4323488"/>
                <a:gd name="connsiteX98-4105" fmla="*/ 2822713 w 3180521"/>
                <a:gd name="connsiteY98-4106" fmla="*/ 265043 h 4323488"/>
                <a:gd name="connsiteX99-4107" fmla="*/ 2756452 w 3180521"/>
                <a:gd name="connsiteY99-4108" fmla="*/ 251791 h 4323488"/>
                <a:gd name="connsiteX100-4109" fmla="*/ 2716695 w 3180521"/>
                <a:gd name="connsiteY100-4110" fmla="*/ 238539 h 4323488"/>
                <a:gd name="connsiteX101-4111" fmla="*/ 2663687 w 3180521"/>
                <a:gd name="connsiteY101-4112" fmla="*/ 225287 h 4323488"/>
                <a:gd name="connsiteX102-4113" fmla="*/ 2584173 w 3180521"/>
                <a:gd name="connsiteY102-4114" fmla="*/ 198782 h 4323488"/>
                <a:gd name="connsiteX103-4115" fmla="*/ 2504660 w 3180521"/>
                <a:gd name="connsiteY103-4116" fmla="*/ 185530 h 4323488"/>
                <a:gd name="connsiteX104-4117" fmla="*/ 2411895 w 3180521"/>
                <a:gd name="connsiteY104-4118" fmla="*/ 159026 h 4323488"/>
                <a:gd name="connsiteX105-4119" fmla="*/ 2345634 w 3180521"/>
                <a:gd name="connsiteY105-4120" fmla="*/ 106017 h 4323488"/>
                <a:gd name="connsiteX106-4121" fmla="*/ 2305878 w 3180521"/>
                <a:gd name="connsiteY106-4122" fmla="*/ 66261 h 4323488"/>
                <a:gd name="connsiteX107-4123" fmla="*/ 2107095 w 3180521"/>
                <a:gd name="connsiteY107-4124" fmla="*/ 26504 h 4323488"/>
                <a:gd name="connsiteX108-4125" fmla="*/ 1855304 w 3180521"/>
                <a:gd name="connsiteY108-4126" fmla="*/ 0 h 4323488"/>
                <a:gd name="connsiteX109-4127" fmla="*/ 1179443 w 3180521"/>
                <a:gd name="connsiteY109-4128" fmla="*/ 39756 h 4323488"/>
                <a:gd name="connsiteX110-4129" fmla="*/ 1152939 w 3180521"/>
                <a:gd name="connsiteY110-4130" fmla="*/ 53008 h 4323488"/>
                <a:gd name="connsiteX0-4131" fmla="*/ 1311965 w 3180521"/>
                <a:gd name="connsiteY0-4132" fmla="*/ 39756 h 4323488"/>
                <a:gd name="connsiteX1-4133" fmla="*/ 1245704 w 3180521"/>
                <a:gd name="connsiteY1-4134" fmla="*/ 53008 h 4323488"/>
                <a:gd name="connsiteX2-4135" fmla="*/ 1073426 w 3180521"/>
                <a:gd name="connsiteY2-4136" fmla="*/ 79513 h 4323488"/>
                <a:gd name="connsiteX3-4137" fmla="*/ 1060173 w 3180521"/>
                <a:gd name="connsiteY3-4138" fmla="*/ 119269 h 4323488"/>
                <a:gd name="connsiteX4-4139" fmla="*/ 1020417 w 3180521"/>
                <a:gd name="connsiteY4-4140" fmla="*/ 132521 h 4323488"/>
                <a:gd name="connsiteX5-4141" fmla="*/ 901147 w 3180521"/>
                <a:gd name="connsiteY5-4142" fmla="*/ 145774 h 4323488"/>
                <a:gd name="connsiteX6-4143" fmla="*/ 821634 w 3180521"/>
                <a:gd name="connsiteY6-4144" fmla="*/ 172278 h 4323488"/>
                <a:gd name="connsiteX7-4145" fmla="*/ 781878 w 3180521"/>
                <a:gd name="connsiteY7-4146" fmla="*/ 198782 h 4323488"/>
                <a:gd name="connsiteX8-4147" fmla="*/ 755373 w 3180521"/>
                <a:gd name="connsiteY8-4148" fmla="*/ 225287 h 4323488"/>
                <a:gd name="connsiteX9-4149" fmla="*/ 715617 w 3180521"/>
                <a:gd name="connsiteY9-4150" fmla="*/ 238539 h 4323488"/>
                <a:gd name="connsiteX10-4151" fmla="*/ 649356 w 3180521"/>
                <a:gd name="connsiteY10-4152" fmla="*/ 291547 h 4323488"/>
                <a:gd name="connsiteX11-4153" fmla="*/ 596347 w 3180521"/>
                <a:gd name="connsiteY11-4154" fmla="*/ 344556 h 4323488"/>
                <a:gd name="connsiteX12-4155" fmla="*/ 569843 w 3180521"/>
                <a:gd name="connsiteY12-4156" fmla="*/ 371061 h 4323488"/>
                <a:gd name="connsiteX13-4157" fmla="*/ 490330 w 3180521"/>
                <a:gd name="connsiteY13-4158" fmla="*/ 463826 h 4323488"/>
                <a:gd name="connsiteX14-4159" fmla="*/ 450573 w 3180521"/>
                <a:gd name="connsiteY14-4160" fmla="*/ 490330 h 4323488"/>
                <a:gd name="connsiteX15-4161" fmla="*/ 397565 w 3180521"/>
                <a:gd name="connsiteY15-4162" fmla="*/ 503582 h 4323488"/>
                <a:gd name="connsiteX16-4163" fmla="*/ 331304 w 3180521"/>
                <a:gd name="connsiteY16-4164" fmla="*/ 569843 h 4323488"/>
                <a:gd name="connsiteX17-4165" fmla="*/ 278295 w 3180521"/>
                <a:gd name="connsiteY17-4166" fmla="*/ 636104 h 4323488"/>
                <a:gd name="connsiteX18-4167" fmla="*/ 265043 w 3180521"/>
                <a:gd name="connsiteY18-4168" fmla="*/ 675861 h 4323488"/>
                <a:gd name="connsiteX19-4169" fmla="*/ 225287 w 3180521"/>
                <a:gd name="connsiteY19-4170" fmla="*/ 702365 h 4323488"/>
                <a:gd name="connsiteX20-4171" fmla="*/ 159026 w 3180521"/>
                <a:gd name="connsiteY20-4172" fmla="*/ 742121 h 4323488"/>
                <a:gd name="connsiteX21-4173" fmla="*/ 119269 w 3180521"/>
                <a:gd name="connsiteY21-4174" fmla="*/ 821634 h 4323488"/>
                <a:gd name="connsiteX22-4175" fmla="*/ 92765 w 3180521"/>
                <a:gd name="connsiteY22-4176" fmla="*/ 901147 h 4323488"/>
                <a:gd name="connsiteX23-4177" fmla="*/ 79513 w 3180521"/>
                <a:gd name="connsiteY23-4178" fmla="*/ 940904 h 4323488"/>
                <a:gd name="connsiteX24-4179" fmla="*/ 53008 w 3180521"/>
                <a:gd name="connsiteY24-4180" fmla="*/ 980661 h 4323488"/>
                <a:gd name="connsiteX25-4181" fmla="*/ 13252 w 3180521"/>
                <a:gd name="connsiteY25-4182" fmla="*/ 1113182 h 4323488"/>
                <a:gd name="connsiteX26-4183" fmla="*/ 26504 w 3180521"/>
                <a:gd name="connsiteY26-4184" fmla="*/ 1232452 h 4323488"/>
                <a:gd name="connsiteX27-4185" fmla="*/ 39756 w 3180521"/>
                <a:gd name="connsiteY27-4186" fmla="*/ 1364974 h 4323488"/>
                <a:gd name="connsiteX28-4187" fmla="*/ 53008 w 3180521"/>
                <a:gd name="connsiteY28-4188" fmla="*/ 1404730 h 4323488"/>
                <a:gd name="connsiteX29-4189" fmla="*/ 79513 w 3180521"/>
                <a:gd name="connsiteY29-4190" fmla="*/ 1497495 h 4323488"/>
                <a:gd name="connsiteX30-4191" fmla="*/ 66260 w 3180521"/>
                <a:gd name="connsiteY30-4192" fmla="*/ 1630017 h 4323488"/>
                <a:gd name="connsiteX31-4193" fmla="*/ 39756 w 3180521"/>
                <a:gd name="connsiteY31-4194" fmla="*/ 1815547 h 4323488"/>
                <a:gd name="connsiteX32-4195" fmla="*/ 26504 w 3180521"/>
                <a:gd name="connsiteY32-4196" fmla="*/ 1895061 h 4323488"/>
                <a:gd name="connsiteX33-4197" fmla="*/ 0 w 3180521"/>
                <a:gd name="connsiteY33-4198" fmla="*/ 2173356 h 4323488"/>
                <a:gd name="connsiteX34-4199" fmla="*/ 13252 w 3180521"/>
                <a:gd name="connsiteY34-4200" fmla="*/ 2478156 h 4323488"/>
                <a:gd name="connsiteX35-4201" fmla="*/ 26504 w 3180521"/>
                <a:gd name="connsiteY35-4202" fmla="*/ 2531165 h 4323488"/>
                <a:gd name="connsiteX36-4203" fmla="*/ 39756 w 3180521"/>
                <a:gd name="connsiteY36-4204" fmla="*/ 2570921 h 4323488"/>
                <a:gd name="connsiteX37-4205" fmla="*/ 119269 w 3180521"/>
                <a:gd name="connsiteY37-4206" fmla="*/ 2663687 h 4323488"/>
                <a:gd name="connsiteX38-4207" fmla="*/ 238539 w 3180521"/>
                <a:gd name="connsiteY38-4208" fmla="*/ 2782956 h 4323488"/>
                <a:gd name="connsiteX39-4209" fmla="*/ 96321 w 3180521"/>
                <a:gd name="connsiteY39-4210" fmla="*/ 2755482 h 4323488"/>
                <a:gd name="connsiteX40-4211" fmla="*/ 123794 w 3180521"/>
                <a:gd name="connsiteY40-4212" fmla="*/ 3250984 h 4323488"/>
                <a:gd name="connsiteX41-4213" fmla="*/ 248559 w 3180521"/>
                <a:gd name="connsiteY41-4214" fmla="*/ 3502776 h 4323488"/>
                <a:gd name="connsiteX42-4215" fmla="*/ 306416 w 3180521"/>
                <a:gd name="connsiteY42-4216" fmla="*/ 3579702 h 4323488"/>
                <a:gd name="connsiteX43-4217" fmla="*/ 399828 w 3180521"/>
                <a:gd name="connsiteY43-4218" fmla="*/ 3732588 h 4323488"/>
                <a:gd name="connsiteX44-4219" fmla="*/ 617357 w 3180521"/>
                <a:gd name="connsiteY44-4220" fmla="*/ 3924583 h 4323488"/>
                <a:gd name="connsiteX45-4221" fmla="*/ 768626 w 3180521"/>
                <a:gd name="connsiteY45-4222" fmla="*/ 4055165 h 4323488"/>
                <a:gd name="connsiteX46-4223" fmla="*/ 848139 w 3180521"/>
                <a:gd name="connsiteY46-4224" fmla="*/ 3856382 h 4323488"/>
                <a:gd name="connsiteX47-4225" fmla="*/ 969671 w 3180521"/>
                <a:gd name="connsiteY47-4226" fmla="*/ 4143082 h 4323488"/>
                <a:gd name="connsiteX48-4227" fmla="*/ 954156 w 3180521"/>
                <a:gd name="connsiteY48-4228" fmla="*/ 3935895 h 4323488"/>
                <a:gd name="connsiteX49-4229" fmla="*/ 1007165 w 3180521"/>
                <a:gd name="connsiteY49-4230" fmla="*/ 3962400 h 4323488"/>
                <a:gd name="connsiteX50-4231" fmla="*/ 1086678 w 3180521"/>
                <a:gd name="connsiteY50-4232" fmla="*/ 4015408 h 4323488"/>
                <a:gd name="connsiteX51-4233" fmla="*/ 1166191 w 3180521"/>
                <a:gd name="connsiteY51-4234" fmla="*/ 4041913 h 4323488"/>
                <a:gd name="connsiteX52-4235" fmla="*/ 1219200 w 3180521"/>
                <a:gd name="connsiteY52-4236" fmla="*/ 4055165 h 4323488"/>
                <a:gd name="connsiteX53-4237" fmla="*/ 1351721 w 3180521"/>
                <a:gd name="connsiteY53-4238" fmla="*/ 4094921 h 4323488"/>
                <a:gd name="connsiteX54-4239" fmla="*/ 1391478 w 3180521"/>
                <a:gd name="connsiteY54-4240" fmla="*/ 4121426 h 4323488"/>
                <a:gd name="connsiteX55-4241" fmla="*/ 1444487 w 3180521"/>
                <a:gd name="connsiteY55-4242" fmla="*/ 4147930 h 4323488"/>
                <a:gd name="connsiteX56-4243" fmla="*/ 1537252 w 3180521"/>
                <a:gd name="connsiteY56-4244" fmla="*/ 4320209 h 4323488"/>
                <a:gd name="connsiteX57-4245" fmla="*/ 1616765 w 3180521"/>
                <a:gd name="connsiteY57-4246" fmla="*/ 4214191 h 4323488"/>
                <a:gd name="connsiteX58-4247" fmla="*/ 1669773 w 3180521"/>
                <a:gd name="connsiteY58-4248" fmla="*/ 4147930 h 4323488"/>
                <a:gd name="connsiteX59-4249" fmla="*/ 1762539 w 3180521"/>
                <a:gd name="connsiteY59-4250" fmla="*/ 4055165 h 4323488"/>
                <a:gd name="connsiteX60-4251" fmla="*/ 1789043 w 3180521"/>
                <a:gd name="connsiteY60-4252" fmla="*/ 4015408 h 4323488"/>
                <a:gd name="connsiteX61-4253" fmla="*/ 1842052 w 3180521"/>
                <a:gd name="connsiteY61-4254" fmla="*/ 3975652 h 4323488"/>
                <a:gd name="connsiteX62-4255" fmla="*/ 1921565 w 3180521"/>
                <a:gd name="connsiteY62-4256" fmla="*/ 3869634 h 4323488"/>
                <a:gd name="connsiteX63-4257" fmla="*/ 1961321 w 3180521"/>
                <a:gd name="connsiteY63-4258" fmla="*/ 3816626 h 4323488"/>
                <a:gd name="connsiteX64-4259" fmla="*/ 2040834 w 3180521"/>
                <a:gd name="connsiteY64-4260" fmla="*/ 3697356 h 4323488"/>
                <a:gd name="connsiteX65-4261" fmla="*/ 2067339 w 3180521"/>
                <a:gd name="connsiteY65-4262" fmla="*/ 3657600 h 4323488"/>
                <a:gd name="connsiteX66-4263" fmla="*/ 2107095 w 3180521"/>
                <a:gd name="connsiteY66-4264" fmla="*/ 3578087 h 4323488"/>
                <a:gd name="connsiteX67-4265" fmla="*/ 2120347 w 3180521"/>
                <a:gd name="connsiteY67-4266" fmla="*/ 3538330 h 4323488"/>
                <a:gd name="connsiteX68-4267" fmla="*/ 2146852 w 3180521"/>
                <a:gd name="connsiteY68-4268" fmla="*/ 3511826 h 4323488"/>
                <a:gd name="connsiteX69-4269" fmla="*/ 2226365 w 3180521"/>
                <a:gd name="connsiteY69-4270" fmla="*/ 3472069 h 4323488"/>
                <a:gd name="connsiteX70-4271" fmla="*/ 2266121 w 3180521"/>
                <a:gd name="connsiteY70-4272" fmla="*/ 3485321 h 4323488"/>
                <a:gd name="connsiteX71-4273" fmla="*/ 2305878 w 3180521"/>
                <a:gd name="connsiteY71-4274" fmla="*/ 3458817 h 4323488"/>
                <a:gd name="connsiteX72-4275" fmla="*/ 2411895 w 3180521"/>
                <a:gd name="connsiteY72-4276" fmla="*/ 3352800 h 4323488"/>
                <a:gd name="connsiteX73-4277" fmla="*/ 2478156 w 3180521"/>
                <a:gd name="connsiteY73-4278" fmla="*/ 3260034 h 4323488"/>
                <a:gd name="connsiteX74-4279" fmla="*/ 2531165 w 3180521"/>
                <a:gd name="connsiteY74-4280" fmla="*/ 3207026 h 4323488"/>
                <a:gd name="connsiteX75-4281" fmla="*/ 2610678 w 3180521"/>
                <a:gd name="connsiteY75-4282" fmla="*/ 3101008 h 4323488"/>
                <a:gd name="connsiteX76-4283" fmla="*/ 2650434 w 3180521"/>
                <a:gd name="connsiteY76-4284" fmla="*/ 3048000 h 4323488"/>
                <a:gd name="connsiteX77-4285" fmla="*/ 2690191 w 3180521"/>
                <a:gd name="connsiteY77-4286" fmla="*/ 2994991 h 4323488"/>
                <a:gd name="connsiteX78-4287" fmla="*/ 2729947 w 3180521"/>
                <a:gd name="connsiteY78-4288" fmla="*/ 2955234 h 4323488"/>
                <a:gd name="connsiteX79-4289" fmla="*/ 2796208 w 3180521"/>
                <a:gd name="connsiteY79-4290" fmla="*/ 2849217 h 4323488"/>
                <a:gd name="connsiteX80-4291" fmla="*/ 2875721 w 3180521"/>
                <a:gd name="connsiteY80-4292" fmla="*/ 2703443 h 4323488"/>
                <a:gd name="connsiteX81-4293" fmla="*/ 2902226 w 3180521"/>
                <a:gd name="connsiteY81-4294" fmla="*/ 2623930 h 4323488"/>
                <a:gd name="connsiteX82-4295" fmla="*/ 2955234 w 3180521"/>
                <a:gd name="connsiteY82-4296" fmla="*/ 2332382 h 4323488"/>
                <a:gd name="connsiteX83-4297" fmla="*/ 2994991 w 3180521"/>
                <a:gd name="connsiteY83-4298" fmla="*/ 2173356 h 4323488"/>
                <a:gd name="connsiteX84-4299" fmla="*/ 3021495 w 3180521"/>
                <a:gd name="connsiteY84-4300" fmla="*/ 2067339 h 4323488"/>
                <a:gd name="connsiteX85-4301" fmla="*/ 3061252 w 3180521"/>
                <a:gd name="connsiteY85-4302" fmla="*/ 1881808 h 4323488"/>
                <a:gd name="connsiteX86-4303" fmla="*/ 3074504 w 3180521"/>
                <a:gd name="connsiteY86-4304" fmla="*/ 1802295 h 4323488"/>
                <a:gd name="connsiteX87-4305" fmla="*/ 3087756 w 3180521"/>
                <a:gd name="connsiteY87-4306" fmla="*/ 1749287 h 4323488"/>
                <a:gd name="connsiteX88-4307" fmla="*/ 3101008 w 3180521"/>
                <a:gd name="connsiteY88-4308" fmla="*/ 1669774 h 4323488"/>
                <a:gd name="connsiteX89-4309" fmla="*/ 3114260 w 3180521"/>
                <a:gd name="connsiteY89-4310" fmla="*/ 1166191 h 4323488"/>
                <a:gd name="connsiteX90-4311" fmla="*/ 3140765 w 3180521"/>
                <a:gd name="connsiteY90-4312" fmla="*/ 1033669 h 4323488"/>
                <a:gd name="connsiteX91-4313" fmla="*/ 3180521 w 3180521"/>
                <a:gd name="connsiteY91-4314" fmla="*/ 821634 h 4323488"/>
                <a:gd name="connsiteX92-4315" fmla="*/ 3167269 w 3180521"/>
                <a:gd name="connsiteY92-4316" fmla="*/ 636104 h 4323488"/>
                <a:gd name="connsiteX93-4317" fmla="*/ 3114260 w 3180521"/>
                <a:gd name="connsiteY93-4318" fmla="*/ 556591 h 4323488"/>
                <a:gd name="connsiteX94-4319" fmla="*/ 3048000 w 3180521"/>
                <a:gd name="connsiteY94-4320" fmla="*/ 463826 h 4323488"/>
                <a:gd name="connsiteX95-4321" fmla="*/ 2994991 w 3180521"/>
                <a:gd name="connsiteY95-4322" fmla="*/ 384313 h 4323488"/>
                <a:gd name="connsiteX96-4323" fmla="*/ 2941982 w 3180521"/>
                <a:gd name="connsiteY96-4324" fmla="*/ 318052 h 4323488"/>
                <a:gd name="connsiteX97-4325" fmla="*/ 2915478 w 3180521"/>
                <a:gd name="connsiteY97-4326" fmla="*/ 278295 h 4323488"/>
                <a:gd name="connsiteX98-4327" fmla="*/ 2822713 w 3180521"/>
                <a:gd name="connsiteY98-4328" fmla="*/ 265043 h 4323488"/>
                <a:gd name="connsiteX99-4329" fmla="*/ 2756452 w 3180521"/>
                <a:gd name="connsiteY99-4330" fmla="*/ 251791 h 4323488"/>
                <a:gd name="connsiteX100-4331" fmla="*/ 2716695 w 3180521"/>
                <a:gd name="connsiteY100-4332" fmla="*/ 238539 h 4323488"/>
                <a:gd name="connsiteX101-4333" fmla="*/ 2663687 w 3180521"/>
                <a:gd name="connsiteY101-4334" fmla="*/ 225287 h 4323488"/>
                <a:gd name="connsiteX102-4335" fmla="*/ 2584173 w 3180521"/>
                <a:gd name="connsiteY102-4336" fmla="*/ 198782 h 4323488"/>
                <a:gd name="connsiteX103-4337" fmla="*/ 2504660 w 3180521"/>
                <a:gd name="connsiteY103-4338" fmla="*/ 185530 h 4323488"/>
                <a:gd name="connsiteX104-4339" fmla="*/ 2411895 w 3180521"/>
                <a:gd name="connsiteY104-4340" fmla="*/ 159026 h 4323488"/>
                <a:gd name="connsiteX105-4341" fmla="*/ 2345634 w 3180521"/>
                <a:gd name="connsiteY105-4342" fmla="*/ 106017 h 4323488"/>
                <a:gd name="connsiteX106-4343" fmla="*/ 2305878 w 3180521"/>
                <a:gd name="connsiteY106-4344" fmla="*/ 66261 h 4323488"/>
                <a:gd name="connsiteX107-4345" fmla="*/ 2107095 w 3180521"/>
                <a:gd name="connsiteY107-4346" fmla="*/ 26504 h 4323488"/>
                <a:gd name="connsiteX108-4347" fmla="*/ 1855304 w 3180521"/>
                <a:gd name="connsiteY108-4348" fmla="*/ 0 h 4323488"/>
                <a:gd name="connsiteX109-4349" fmla="*/ 1179443 w 3180521"/>
                <a:gd name="connsiteY109-4350" fmla="*/ 39756 h 4323488"/>
                <a:gd name="connsiteX110-4351" fmla="*/ 1152939 w 3180521"/>
                <a:gd name="connsiteY110-4352" fmla="*/ 53008 h 4323488"/>
                <a:gd name="connsiteX0-4353" fmla="*/ 1311965 w 3180521"/>
                <a:gd name="connsiteY0-4354" fmla="*/ 39756 h 4323488"/>
                <a:gd name="connsiteX1-4355" fmla="*/ 1245704 w 3180521"/>
                <a:gd name="connsiteY1-4356" fmla="*/ 53008 h 4323488"/>
                <a:gd name="connsiteX2-4357" fmla="*/ 1073426 w 3180521"/>
                <a:gd name="connsiteY2-4358" fmla="*/ 79513 h 4323488"/>
                <a:gd name="connsiteX3-4359" fmla="*/ 1060173 w 3180521"/>
                <a:gd name="connsiteY3-4360" fmla="*/ 119269 h 4323488"/>
                <a:gd name="connsiteX4-4361" fmla="*/ 1020417 w 3180521"/>
                <a:gd name="connsiteY4-4362" fmla="*/ 132521 h 4323488"/>
                <a:gd name="connsiteX5-4363" fmla="*/ 901147 w 3180521"/>
                <a:gd name="connsiteY5-4364" fmla="*/ 145774 h 4323488"/>
                <a:gd name="connsiteX6-4365" fmla="*/ 821634 w 3180521"/>
                <a:gd name="connsiteY6-4366" fmla="*/ 172278 h 4323488"/>
                <a:gd name="connsiteX7-4367" fmla="*/ 781878 w 3180521"/>
                <a:gd name="connsiteY7-4368" fmla="*/ 198782 h 4323488"/>
                <a:gd name="connsiteX8-4369" fmla="*/ 755373 w 3180521"/>
                <a:gd name="connsiteY8-4370" fmla="*/ 225287 h 4323488"/>
                <a:gd name="connsiteX9-4371" fmla="*/ 715617 w 3180521"/>
                <a:gd name="connsiteY9-4372" fmla="*/ 238539 h 4323488"/>
                <a:gd name="connsiteX10-4373" fmla="*/ 649356 w 3180521"/>
                <a:gd name="connsiteY10-4374" fmla="*/ 291547 h 4323488"/>
                <a:gd name="connsiteX11-4375" fmla="*/ 596347 w 3180521"/>
                <a:gd name="connsiteY11-4376" fmla="*/ 344556 h 4323488"/>
                <a:gd name="connsiteX12-4377" fmla="*/ 569843 w 3180521"/>
                <a:gd name="connsiteY12-4378" fmla="*/ 371061 h 4323488"/>
                <a:gd name="connsiteX13-4379" fmla="*/ 490330 w 3180521"/>
                <a:gd name="connsiteY13-4380" fmla="*/ 463826 h 4323488"/>
                <a:gd name="connsiteX14-4381" fmla="*/ 450573 w 3180521"/>
                <a:gd name="connsiteY14-4382" fmla="*/ 490330 h 4323488"/>
                <a:gd name="connsiteX15-4383" fmla="*/ 397565 w 3180521"/>
                <a:gd name="connsiteY15-4384" fmla="*/ 503582 h 4323488"/>
                <a:gd name="connsiteX16-4385" fmla="*/ 331304 w 3180521"/>
                <a:gd name="connsiteY16-4386" fmla="*/ 569843 h 4323488"/>
                <a:gd name="connsiteX17-4387" fmla="*/ 278295 w 3180521"/>
                <a:gd name="connsiteY17-4388" fmla="*/ 636104 h 4323488"/>
                <a:gd name="connsiteX18-4389" fmla="*/ 265043 w 3180521"/>
                <a:gd name="connsiteY18-4390" fmla="*/ 675861 h 4323488"/>
                <a:gd name="connsiteX19-4391" fmla="*/ 225287 w 3180521"/>
                <a:gd name="connsiteY19-4392" fmla="*/ 702365 h 4323488"/>
                <a:gd name="connsiteX20-4393" fmla="*/ 159026 w 3180521"/>
                <a:gd name="connsiteY20-4394" fmla="*/ 742121 h 4323488"/>
                <a:gd name="connsiteX21-4395" fmla="*/ 119269 w 3180521"/>
                <a:gd name="connsiteY21-4396" fmla="*/ 821634 h 4323488"/>
                <a:gd name="connsiteX22-4397" fmla="*/ 92765 w 3180521"/>
                <a:gd name="connsiteY22-4398" fmla="*/ 901147 h 4323488"/>
                <a:gd name="connsiteX23-4399" fmla="*/ 79513 w 3180521"/>
                <a:gd name="connsiteY23-4400" fmla="*/ 940904 h 4323488"/>
                <a:gd name="connsiteX24-4401" fmla="*/ 53008 w 3180521"/>
                <a:gd name="connsiteY24-4402" fmla="*/ 980661 h 4323488"/>
                <a:gd name="connsiteX25-4403" fmla="*/ 13252 w 3180521"/>
                <a:gd name="connsiteY25-4404" fmla="*/ 1113182 h 4323488"/>
                <a:gd name="connsiteX26-4405" fmla="*/ 26504 w 3180521"/>
                <a:gd name="connsiteY26-4406" fmla="*/ 1232452 h 4323488"/>
                <a:gd name="connsiteX27-4407" fmla="*/ 39756 w 3180521"/>
                <a:gd name="connsiteY27-4408" fmla="*/ 1364974 h 4323488"/>
                <a:gd name="connsiteX28-4409" fmla="*/ 53008 w 3180521"/>
                <a:gd name="connsiteY28-4410" fmla="*/ 1404730 h 4323488"/>
                <a:gd name="connsiteX29-4411" fmla="*/ 79513 w 3180521"/>
                <a:gd name="connsiteY29-4412" fmla="*/ 1497495 h 4323488"/>
                <a:gd name="connsiteX30-4413" fmla="*/ 66260 w 3180521"/>
                <a:gd name="connsiteY30-4414" fmla="*/ 1630017 h 4323488"/>
                <a:gd name="connsiteX31-4415" fmla="*/ 39756 w 3180521"/>
                <a:gd name="connsiteY31-4416" fmla="*/ 1815547 h 4323488"/>
                <a:gd name="connsiteX32-4417" fmla="*/ 26504 w 3180521"/>
                <a:gd name="connsiteY32-4418" fmla="*/ 1895061 h 4323488"/>
                <a:gd name="connsiteX33-4419" fmla="*/ 0 w 3180521"/>
                <a:gd name="connsiteY33-4420" fmla="*/ 2173356 h 4323488"/>
                <a:gd name="connsiteX34-4421" fmla="*/ 13252 w 3180521"/>
                <a:gd name="connsiteY34-4422" fmla="*/ 2478156 h 4323488"/>
                <a:gd name="connsiteX35-4423" fmla="*/ 26504 w 3180521"/>
                <a:gd name="connsiteY35-4424" fmla="*/ 2531165 h 4323488"/>
                <a:gd name="connsiteX36-4425" fmla="*/ 39756 w 3180521"/>
                <a:gd name="connsiteY36-4426" fmla="*/ 2570921 h 4323488"/>
                <a:gd name="connsiteX37-4427" fmla="*/ 119269 w 3180521"/>
                <a:gd name="connsiteY37-4428" fmla="*/ 2663687 h 4323488"/>
                <a:gd name="connsiteX38-4429" fmla="*/ 238539 w 3180521"/>
                <a:gd name="connsiteY38-4430" fmla="*/ 2782956 h 4323488"/>
                <a:gd name="connsiteX39-4431" fmla="*/ 96321 w 3180521"/>
                <a:gd name="connsiteY39-4432" fmla="*/ 2755482 h 4323488"/>
                <a:gd name="connsiteX40-4433" fmla="*/ 123794 w 3180521"/>
                <a:gd name="connsiteY40-4434" fmla="*/ 3250984 h 4323488"/>
                <a:gd name="connsiteX41-4435" fmla="*/ 248559 w 3180521"/>
                <a:gd name="connsiteY41-4436" fmla="*/ 3502776 h 4323488"/>
                <a:gd name="connsiteX42-4437" fmla="*/ 306416 w 3180521"/>
                <a:gd name="connsiteY42-4438" fmla="*/ 3579702 h 4323488"/>
                <a:gd name="connsiteX43-4439" fmla="*/ 399828 w 3180521"/>
                <a:gd name="connsiteY43-4440" fmla="*/ 3732588 h 4323488"/>
                <a:gd name="connsiteX44-4441" fmla="*/ 617357 w 3180521"/>
                <a:gd name="connsiteY44-4442" fmla="*/ 3924583 h 4323488"/>
                <a:gd name="connsiteX45-4443" fmla="*/ 768626 w 3180521"/>
                <a:gd name="connsiteY45-4444" fmla="*/ 4055165 h 4323488"/>
                <a:gd name="connsiteX46-4445" fmla="*/ 969671 w 3180521"/>
                <a:gd name="connsiteY46-4446" fmla="*/ 4143082 h 4323488"/>
                <a:gd name="connsiteX47-4447" fmla="*/ 954156 w 3180521"/>
                <a:gd name="connsiteY47-4448" fmla="*/ 3935895 h 4323488"/>
                <a:gd name="connsiteX48-4449" fmla="*/ 1007165 w 3180521"/>
                <a:gd name="connsiteY48-4450" fmla="*/ 3962400 h 4323488"/>
                <a:gd name="connsiteX49-4451" fmla="*/ 1086678 w 3180521"/>
                <a:gd name="connsiteY49-4452" fmla="*/ 4015408 h 4323488"/>
                <a:gd name="connsiteX50-4453" fmla="*/ 1166191 w 3180521"/>
                <a:gd name="connsiteY50-4454" fmla="*/ 4041913 h 4323488"/>
                <a:gd name="connsiteX51-4455" fmla="*/ 1219200 w 3180521"/>
                <a:gd name="connsiteY51-4456" fmla="*/ 4055165 h 4323488"/>
                <a:gd name="connsiteX52-4457" fmla="*/ 1351721 w 3180521"/>
                <a:gd name="connsiteY52-4458" fmla="*/ 4094921 h 4323488"/>
                <a:gd name="connsiteX53-4459" fmla="*/ 1391478 w 3180521"/>
                <a:gd name="connsiteY53-4460" fmla="*/ 4121426 h 4323488"/>
                <a:gd name="connsiteX54-4461" fmla="*/ 1444487 w 3180521"/>
                <a:gd name="connsiteY54-4462" fmla="*/ 4147930 h 4323488"/>
                <a:gd name="connsiteX55-4463" fmla="*/ 1537252 w 3180521"/>
                <a:gd name="connsiteY55-4464" fmla="*/ 4320209 h 4323488"/>
                <a:gd name="connsiteX56-4465" fmla="*/ 1616765 w 3180521"/>
                <a:gd name="connsiteY56-4466" fmla="*/ 4214191 h 4323488"/>
                <a:gd name="connsiteX57-4467" fmla="*/ 1669773 w 3180521"/>
                <a:gd name="connsiteY57-4468" fmla="*/ 4147930 h 4323488"/>
                <a:gd name="connsiteX58-4469" fmla="*/ 1762539 w 3180521"/>
                <a:gd name="connsiteY58-4470" fmla="*/ 4055165 h 4323488"/>
                <a:gd name="connsiteX59-4471" fmla="*/ 1789043 w 3180521"/>
                <a:gd name="connsiteY59-4472" fmla="*/ 4015408 h 4323488"/>
                <a:gd name="connsiteX60-4473" fmla="*/ 1842052 w 3180521"/>
                <a:gd name="connsiteY60-4474" fmla="*/ 3975652 h 4323488"/>
                <a:gd name="connsiteX61-4475" fmla="*/ 1921565 w 3180521"/>
                <a:gd name="connsiteY61-4476" fmla="*/ 3869634 h 4323488"/>
                <a:gd name="connsiteX62-4477" fmla="*/ 1961321 w 3180521"/>
                <a:gd name="connsiteY62-4478" fmla="*/ 3816626 h 4323488"/>
                <a:gd name="connsiteX63-4479" fmla="*/ 2040834 w 3180521"/>
                <a:gd name="connsiteY63-4480" fmla="*/ 3697356 h 4323488"/>
                <a:gd name="connsiteX64-4481" fmla="*/ 2067339 w 3180521"/>
                <a:gd name="connsiteY64-4482" fmla="*/ 3657600 h 4323488"/>
                <a:gd name="connsiteX65-4483" fmla="*/ 2107095 w 3180521"/>
                <a:gd name="connsiteY65-4484" fmla="*/ 3578087 h 4323488"/>
                <a:gd name="connsiteX66-4485" fmla="*/ 2120347 w 3180521"/>
                <a:gd name="connsiteY66-4486" fmla="*/ 3538330 h 4323488"/>
                <a:gd name="connsiteX67-4487" fmla="*/ 2146852 w 3180521"/>
                <a:gd name="connsiteY67-4488" fmla="*/ 3511826 h 4323488"/>
                <a:gd name="connsiteX68-4489" fmla="*/ 2226365 w 3180521"/>
                <a:gd name="connsiteY68-4490" fmla="*/ 3472069 h 4323488"/>
                <a:gd name="connsiteX69-4491" fmla="*/ 2266121 w 3180521"/>
                <a:gd name="connsiteY69-4492" fmla="*/ 3485321 h 4323488"/>
                <a:gd name="connsiteX70-4493" fmla="*/ 2305878 w 3180521"/>
                <a:gd name="connsiteY70-4494" fmla="*/ 3458817 h 4323488"/>
                <a:gd name="connsiteX71-4495" fmla="*/ 2411895 w 3180521"/>
                <a:gd name="connsiteY71-4496" fmla="*/ 3352800 h 4323488"/>
                <a:gd name="connsiteX72-4497" fmla="*/ 2478156 w 3180521"/>
                <a:gd name="connsiteY72-4498" fmla="*/ 3260034 h 4323488"/>
                <a:gd name="connsiteX73-4499" fmla="*/ 2531165 w 3180521"/>
                <a:gd name="connsiteY73-4500" fmla="*/ 3207026 h 4323488"/>
                <a:gd name="connsiteX74-4501" fmla="*/ 2610678 w 3180521"/>
                <a:gd name="connsiteY74-4502" fmla="*/ 3101008 h 4323488"/>
                <a:gd name="connsiteX75-4503" fmla="*/ 2650434 w 3180521"/>
                <a:gd name="connsiteY75-4504" fmla="*/ 3048000 h 4323488"/>
                <a:gd name="connsiteX76-4505" fmla="*/ 2690191 w 3180521"/>
                <a:gd name="connsiteY76-4506" fmla="*/ 2994991 h 4323488"/>
                <a:gd name="connsiteX77-4507" fmla="*/ 2729947 w 3180521"/>
                <a:gd name="connsiteY77-4508" fmla="*/ 2955234 h 4323488"/>
                <a:gd name="connsiteX78-4509" fmla="*/ 2796208 w 3180521"/>
                <a:gd name="connsiteY78-4510" fmla="*/ 2849217 h 4323488"/>
                <a:gd name="connsiteX79-4511" fmla="*/ 2875721 w 3180521"/>
                <a:gd name="connsiteY79-4512" fmla="*/ 2703443 h 4323488"/>
                <a:gd name="connsiteX80-4513" fmla="*/ 2902226 w 3180521"/>
                <a:gd name="connsiteY80-4514" fmla="*/ 2623930 h 4323488"/>
                <a:gd name="connsiteX81-4515" fmla="*/ 2955234 w 3180521"/>
                <a:gd name="connsiteY81-4516" fmla="*/ 2332382 h 4323488"/>
                <a:gd name="connsiteX82-4517" fmla="*/ 2994991 w 3180521"/>
                <a:gd name="connsiteY82-4518" fmla="*/ 2173356 h 4323488"/>
                <a:gd name="connsiteX83-4519" fmla="*/ 3021495 w 3180521"/>
                <a:gd name="connsiteY83-4520" fmla="*/ 2067339 h 4323488"/>
                <a:gd name="connsiteX84-4521" fmla="*/ 3061252 w 3180521"/>
                <a:gd name="connsiteY84-4522" fmla="*/ 1881808 h 4323488"/>
                <a:gd name="connsiteX85-4523" fmla="*/ 3074504 w 3180521"/>
                <a:gd name="connsiteY85-4524" fmla="*/ 1802295 h 4323488"/>
                <a:gd name="connsiteX86-4525" fmla="*/ 3087756 w 3180521"/>
                <a:gd name="connsiteY86-4526" fmla="*/ 1749287 h 4323488"/>
                <a:gd name="connsiteX87-4527" fmla="*/ 3101008 w 3180521"/>
                <a:gd name="connsiteY87-4528" fmla="*/ 1669774 h 4323488"/>
                <a:gd name="connsiteX88-4529" fmla="*/ 3114260 w 3180521"/>
                <a:gd name="connsiteY88-4530" fmla="*/ 1166191 h 4323488"/>
                <a:gd name="connsiteX89-4531" fmla="*/ 3140765 w 3180521"/>
                <a:gd name="connsiteY89-4532" fmla="*/ 1033669 h 4323488"/>
                <a:gd name="connsiteX90-4533" fmla="*/ 3180521 w 3180521"/>
                <a:gd name="connsiteY90-4534" fmla="*/ 821634 h 4323488"/>
                <a:gd name="connsiteX91-4535" fmla="*/ 3167269 w 3180521"/>
                <a:gd name="connsiteY91-4536" fmla="*/ 636104 h 4323488"/>
                <a:gd name="connsiteX92-4537" fmla="*/ 3114260 w 3180521"/>
                <a:gd name="connsiteY92-4538" fmla="*/ 556591 h 4323488"/>
                <a:gd name="connsiteX93-4539" fmla="*/ 3048000 w 3180521"/>
                <a:gd name="connsiteY93-4540" fmla="*/ 463826 h 4323488"/>
                <a:gd name="connsiteX94-4541" fmla="*/ 2994991 w 3180521"/>
                <a:gd name="connsiteY94-4542" fmla="*/ 384313 h 4323488"/>
                <a:gd name="connsiteX95-4543" fmla="*/ 2941982 w 3180521"/>
                <a:gd name="connsiteY95-4544" fmla="*/ 318052 h 4323488"/>
                <a:gd name="connsiteX96-4545" fmla="*/ 2915478 w 3180521"/>
                <a:gd name="connsiteY96-4546" fmla="*/ 278295 h 4323488"/>
                <a:gd name="connsiteX97-4547" fmla="*/ 2822713 w 3180521"/>
                <a:gd name="connsiteY97-4548" fmla="*/ 265043 h 4323488"/>
                <a:gd name="connsiteX98-4549" fmla="*/ 2756452 w 3180521"/>
                <a:gd name="connsiteY98-4550" fmla="*/ 251791 h 4323488"/>
                <a:gd name="connsiteX99-4551" fmla="*/ 2716695 w 3180521"/>
                <a:gd name="connsiteY99-4552" fmla="*/ 238539 h 4323488"/>
                <a:gd name="connsiteX100-4553" fmla="*/ 2663687 w 3180521"/>
                <a:gd name="connsiteY100-4554" fmla="*/ 225287 h 4323488"/>
                <a:gd name="connsiteX101-4555" fmla="*/ 2584173 w 3180521"/>
                <a:gd name="connsiteY101-4556" fmla="*/ 198782 h 4323488"/>
                <a:gd name="connsiteX102-4557" fmla="*/ 2504660 w 3180521"/>
                <a:gd name="connsiteY102-4558" fmla="*/ 185530 h 4323488"/>
                <a:gd name="connsiteX103-4559" fmla="*/ 2411895 w 3180521"/>
                <a:gd name="connsiteY103-4560" fmla="*/ 159026 h 4323488"/>
                <a:gd name="connsiteX104-4561" fmla="*/ 2345634 w 3180521"/>
                <a:gd name="connsiteY104-4562" fmla="*/ 106017 h 4323488"/>
                <a:gd name="connsiteX105-4563" fmla="*/ 2305878 w 3180521"/>
                <a:gd name="connsiteY105-4564" fmla="*/ 66261 h 4323488"/>
                <a:gd name="connsiteX106-4565" fmla="*/ 2107095 w 3180521"/>
                <a:gd name="connsiteY106-4566" fmla="*/ 26504 h 4323488"/>
                <a:gd name="connsiteX107-4567" fmla="*/ 1855304 w 3180521"/>
                <a:gd name="connsiteY107-4568" fmla="*/ 0 h 4323488"/>
                <a:gd name="connsiteX108-4569" fmla="*/ 1179443 w 3180521"/>
                <a:gd name="connsiteY108-4570" fmla="*/ 39756 h 4323488"/>
                <a:gd name="connsiteX109-4571" fmla="*/ 1152939 w 3180521"/>
                <a:gd name="connsiteY109-4572" fmla="*/ 53008 h 4323488"/>
                <a:gd name="connsiteX0-4573" fmla="*/ 1311965 w 3180521"/>
                <a:gd name="connsiteY0-4574" fmla="*/ 39756 h 4323488"/>
                <a:gd name="connsiteX1-4575" fmla="*/ 1245704 w 3180521"/>
                <a:gd name="connsiteY1-4576" fmla="*/ 53008 h 4323488"/>
                <a:gd name="connsiteX2-4577" fmla="*/ 1073426 w 3180521"/>
                <a:gd name="connsiteY2-4578" fmla="*/ 79513 h 4323488"/>
                <a:gd name="connsiteX3-4579" fmla="*/ 1060173 w 3180521"/>
                <a:gd name="connsiteY3-4580" fmla="*/ 119269 h 4323488"/>
                <a:gd name="connsiteX4-4581" fmla="*/ 1020417 w 3180521"/>
                <a:gd name="connsiteY4-4582" fmla="*/ 132521 h 4323488"/>
                <a:gd name="connsiteX5-4583" fmla="*/ 901147 w 3180521"/>
                <a:gd name="connsiteY5-4584" fmla="*/ 145774 h 4323488"/>
                <a:gd name="connsiteX6-4585" fmla="*/ 821634 w 3180521"/>
                <a:gd name="connsiteY6-4586" fmla="*/ 172278 h 4323488"/>
                <a:gd name="connsiteX7-4587" fmla="*/ 781878 w 3180521"/>
                <a:gd name="connsiteY7-4588" fmla="*/ 198782 h 4323488"/>
                <a:gd name="connsiteX8-4589" fmla="*/ 755373 w 3180521"/>
                <a:gd name="connsiteY8-4590" fmla="*/ 225287 h 4323488"/>
                <a:gd name="connsiteX9-4591" fmla="*/ 715617 w 3180521"/>
                <a:gd name="connsiteY9-4592" fmla="*/ 238539 h 4323488"/>
                <a:gd name="connsiteX10-4593" fmla="*/ 649356 w 3180521"/>
                <a:gd name="connsiteY10-4594" fmla="*/ 291547 h 4323488"/>
                <a:gd name="connsiteX11-4595" fmla="*/ 596347 w 3180521"/>
                <a:gd name="connsiteY11-4596" fmla="*/ 344556 h 4323488"/>
                <a:gd name="connsiteX12-4597" fmla="*/ 569843 w 3180521"/>
                <a:gd name="connsiteY12-4598" fmla="*/ 371061 h 4323488"/>
                <a:gd name="connsiteX13-4599" fmla="*/ 490330 w 3180521"/>
                <a:gd name="connsiteY13-4600" fmla="*/ 463826 h 4323488"/>
                <a:gd name="connsiteX14-4601" fmla="*/ 450573 w 3180521"/>
                <a:gd name="connsiteY14-4602" fmla="*/ 490330 h 4323488"/>
                <a:gd name="connsiteX15-4603" fmla="*/ 397565 w 3180521"/>
                <a:gd name="connsiteY15-4604" fmla="*/ 503582 h 4323488"/>
                <a:gd name="connsiteX16-4605" fmla="*/ 331304 w 3180521"/>
                <a:gd name="connsiteY16-4606" fmla="*/ 569843 h 4323488"/>
                <a:gd name="connsiteX17-4607" fmla="*/ 278295 w 3180521"/>
                <a:gd name="connsiteY17-4608" fmla="*/ 636104 h 4323488"/>
                <a:gd name="connsiteX18-4609" fmla="*/ 265043 w 3180521"/>
                <a:gd name="connsiteY18-4610" fmla="*/ 675861 h 4323488"/>
                <a:gd name="connsiteX19-4611" fmla="*/ 225287 w 3180521"/>
                <a:gd name="connsiteY19-4612" fmla="*/ 702365 h 4323488"/>
                <a:gd name="connsiteX20-4613" fmla="*/ 159026 w 3180521"/>
                <a:gd name="connsiteY20-4614" fmla="*/ 742121 h 4323488"/>
                <a:gd name="connsiteX21-4615" fmla="*/ 119269 w 3180521"/>
                <a:gd name="connsiteY21-4616" fmla="*/ 821634 h 4323488"/>
                <a:gd name="connsiteX22-4617" fmla="*/ 92765 w 3180521"/>
                <a:gd name="connsiteY22-4618" fmla="*/ 901147 h 4323488"/>
                <a:gd name="connsiteX23-4619" fmla="*/ 79513 w 3180521"/>
                <a:gd name="connsiteY23-4620" fmla="*/ 940904 h 4323488"/>
                <a:gd name="connsiteX24-4621" fmla="*/ 53008 w 3180521"/>
                <a:gd name="connsiteY24-4622" fmla="*/ 980661 h 4323488"/>
                <a:gd name="connsiteX25-4623" fmla="*/ 13252 w 3180521"/>
                <a:gd name="connsiteY25-4624" fmla="*/ 1113182 h 4323488"/>
                <a:gd name="connsiteX26-4625" fmla="*/ 26504 w 3180521"/>
                <a:gd name="connsiteY26-4626" fmla="*/ 1232452 h 4323488"/>
                <a:gd name="connsiteX27-4627" fmla="*/ 39756 w 3180521"/>
                <a:gd name="connsiteY27-4628" fmla="*/ 1364974 h 4323488"/>
                <a:gd name="connsiteX28-4629" fmla="*/ 53008 w 3180521"/>
                <a:gd name="connsiteY28-4630" fmla="*/ 1404730 h 4323488"/>
                <a:gd name="connsiteX29-4631" fmla="*/ 79513 w 3180521"/>
                <a:gd name="connsiteY29-4632" fmla="*/ 1497495 h 4323488"/>
                <a:gd name="connsiteX30-4633" fmla="*/ 66260 w 3180521"/>
                <a:gd name="connsiteY30-4634" fmla="*/ 1630017 h 4323488"/>
                <a:gd name="connsiteX31-4635" fmla="*/ 39756 w 3180521"/>
                <a:gd name="connsiteY31-4636" fmla="*/ 1815547 h 4323488"/>
                <a:gd name="connsiteX32-4637" fmla="*/ 26504 w 3180521"/>
                <a:gd name="connsiteY32-4638" fmla="*/ 1895061 h 4323488"/>
                <a:gd name="connsiteX33-4639" fmla="*/ 0 w 3180521"/>
                <a:gd name="connsiteY33-4640" fmla="*/ 2173356 h 4323488"/>
                <a:gd name="connsiteX34-4641" fmla="*/ 13252 w 3180521"/>
                <a:gd name="connsiteY34-4642" fmla="*/ 2478156 h 4323488"/>
                <a:gd name="connsiteX35-4643" fmla="*/ 26504 w 3180521"/>
                <a:gd name="connsiteY35-4644" fmla="*/ 2531165 h 4323488"/>
                <a:gd name="connsiteX36-4645" fmla="*/ 39756 w 3180521"/>
                <a:gd name="connsiteY36-4646" fmla="*/ 2570921 h 4323488"/>
                <a:gd name="connsiteX37-4647" fmla="*/ 119269 w 3180521"/>
                <a:gd name="connsiteY37-4648" fmla="*/ 2663687 h 4323488"/>
                <a:gd name="connsiteX38-4649" fmla="*/ 238539 w 3180521"/>
                <a:gd name="connsiteY38-4650" fmla="*/ 2782956 h 4323488"/>
                <a:gd name="connsiteX39-4651" fmla="*/ 96321 w 3180521"/>
                <a:gd name="connsiteY39-4652" fmla="*/ 2755482 h 4323488"/>
                <a:gd name="connsiteX40-4653" fmla="*/ 123794 w 3180521"/>
                <a:gd name="connsiteY40-4654" fmla="*/ 3250984 h 4323488"/>
                <a:gd name="connsiteX41-4655" fmla="*/ 248559 w 3180521"/>
                <a:gd name="connsiteY41-4656" fmla="*/ 3502776 h 4323488"/>
                <a:gd name="connsiteX42-4657" fmla="*/ 306416 w 3180521"/>
                <a:gd name="connsiteY42-4658" fmla="*/ 3579702 h 4323488"/>
                <a:gd name="connsiteX43-4659" fmla="*/ 399828 w 3180521"/>
                <a:gd name="connsiteY43-4660" fmla="*/ 3732588 h 4323488"/>
                <a:gd name="connsiteX44-4661" fmla="*/ 617357 w 3180521"/>
                <a:gd name="connsiteY44-4662" fmla="*/ 3924583 h 4323488"/>
                <a:gd name="connsiteX45-4663" fmla="*/ 768626 w 3180521"/>
                <a:gd name="connsiteY45-4664" fmla="*/ 4055165 h 4323488"/>
                <a:gd name="connsiteX46-4665" fmla="*/ 969671 w 3180521"/>
                <a:gd name="connsiteY46-4666" fmla="*/ 4143082 h 4323488"/>
                <a:gd name="connsiteX47-4667" fmla="*/ 954156 w 3180521"/>
                <a:gd name="connsiteY47-4668" fmla="*/ 3935895 h 4323488"/>
                <a:gd name="connsiteX48-4669" fmla="*/ 1163282 w 3180521"/>
                <a:gd name="connsiteY48-4670" fmla="*/ 4244898 h 4323488"/>
                <a:gd name="connsiteX49-4671" fmla="*/ 1086678 w 3180521"/>
                <a:gd name="connsiteY49-4672" fmla="*/ 4015408 h 4323488"/>
                <a:gd name="connsiteX50-4673" fmla="*/ 1166191 w 3180521"/>
                <a:gd name="connsiteY50-4674" fmla="*/ 4041913 h 4323488"/>
                <a:gd name="connsiteX51-4675" fmla="*/ 1219200 w 3180521"/>
                <a:gd name="connsiteY51-4676" fmla="*/ 4055165 h 4323488"/>
                <a:gd name="connsiteX52-4677" fmla="*/ 1351721 w 3180521"/>
                <a:gd name="connsiteY52-4678" fmla="*/ 4094921 h 4323488"/>
                <a:gd name="connsiteX53-4679" fmla="*/ 1391478 w 3180521"/>
                <a:gd name="connsiteY53-4680" fmla="*/ 4121426 h 4323488"/>
                <a:gd name="connsiteX54-4681" fmla="*/ 1444487 w 3180521"/>
                <a:gd name="connsiteY54-4682" fmla="*/ 4147930 h 4323488"/>
                <a:gd name="connsiteX55-4683" fmla="*/ 1537252 w 3180521"/>
                <a:gd name="connsiteY55-4684" fmla="*/ 4320209 h 4323488"/>
                <a:gd name="connsiteX56-4685" fmla="*/ 1616765 w 3180521"/>
                <a:gd name="connsiteY56-4686" fmla="*/ 4214191 h 4323488"/>
                <a:gd name="connsiteX57-4687" fmla="*/ 1669773 w 3180521"/>
                <a:gd name="connsiteY57-4688" fmla="*/ 4147930 h 4323488"/>
                <a:gd name="connsiteX58-4689" fmla="*/ 1762539 w 3180521"/>
                <a:gd name="connsiteY58-4690" fmla="*/ 4055165 h 4323488"/>
                <a:gd name="connsiteX59-4691" fmla="*/ 1789043 w 3180521"/>
                <a:gd name="connsiteY59-4692" fmla="*/ 4015408 h 4323488"/>
                <a:gd name="connsiteX60-4693" fmla="*/ 1842052 w 3180521"/>
                <a:gd name="connsiteY60-4694" fmla="*/ 3975652 h 4323488"/>
                <a:gd name="connsiteX61-4695" fmla="*/ 1921565 w 3180521"/>
                <a:gd name="connsiteY61-4696" fmla="*/ 3869634 h 4323488"/>
                <a:gd name="connsiteX62-4697" fmla="*/ 1961321 w 3180521"/>
                <a:gd name="connsiteY62-4698" fmla="*/ 3816626 h 4323488"/>
                <a:gd name="connsiteX63-4699" fmla="*/ 2040834 w 3180521"/>
                <a:gd name="connsiteY63-4700" fmla="*/ 3697356 h 4323488"/>
                <a:gd name="connsiteX64-4701" fmla="*/ 2067339 w 3180521"/>
                <a:gd name="connsiteY64-4702" fmla="*/ 3657600 h 4323488"/>
                <a:gd name="connsiteX65-4703" fmla="*/ 2107095 w 3180521"/>
                <a:gd name="connsiteY65-4704" fmla="*/ 3578087 h 4323488"/>
                <a:gd name="connsiteX66-4705" fmla="*/ 2120347 w 3180521"/>
                <a:gd name="connsiteY66-4706" fmla="*/ 3538330 h 4323488"/>
                <a:gd name="connsiteX67-4707" fmla="*/ 2146852 w 3180521"/>
                <a:gd name="connsiteY67-4708" fmla="*/ 3511826 h 4323488"/>
                <a:gd name="connsiteX68-4709" fmla="*/ 2226365 w 3180521"/>
                <a:gd name="connsiteY68-4710" fmla="*/ 3472069 h 4323488"/>
                <a:gd name="connsiteX69-4711" fmla="*/ 2266121 w 3180521"/>
                <a:gd name="connsiteY69-4712" fmla="*/ 3485321 h 4323488"/>
                <a:gd name="connsiteX70-4713" fmla="*/ 2305878 w 3180521"/>
                <a:gd name="connsiteY70-4714" fmla="*/ 3458817 h 4323488"/>
                <a:gd name="connsiteX71-4715" fmla="*/ 2411895 w 3180521"/>
                <a:gd name="connsiteY71-4716" fmla="*/ 3352800 h 4323488"/>
                <a:gd name="connsiteX72-4717" fmla="*/ 2478156 w 3180521"/>
                <a:gd name="connsiteY72-4718" fmla="*/ 3260034 h 4323488"/>
                <a:gd name="connsiteX73-4719" fmla="*/ 2531165 w 3180521"/>
                <a:gd name="connsiteY73-4720" fmla="*/ 3207026 h 4323488"/>
                <a:gd name="connsiteX74-4721" fmla="*/ 2610678 w 3180521"/>
                <a:gd name="connsiteY74-4722" fmla="*/ 3101008 h 4323488"/>
                <a:gd name="connsiteX75-4723" fmla="*/ 2650434 w 3180521"/>
                <a:gd name="connsiteY75-4724" fmla="*/ 3048000 h 4323488"/>
                <a:gd name="connsiteX76-4725" fmla="*/ 2690191 w 3180521"/>
                <a:gd name="connsiteY76-4726" fmla="*/ 2994991 h 4323488"/>
                <a:gd name="connsiteX77-4727" fmla="*/ 2729947 w 3180521"/>
                <a:gd name="connsiteY77-4728" fmla="*/ 2955234 h 4323488"/>
                <a:gd name="connsiteX78-4729" fmla="*/ 2796208 w 3180521"/>
                <a:gd name="connsiteY78-4730" fmla="*/ 2849217 h 4323488"/>
                <a:gd name="connsiteX79-4731" fmla="*/ 2875721 w 3180521"/>
                <a:gd name="connsiteY79-4732" fmla="*/ 2703443 h 4323488"/>
                <a:gd name="connsiteX80-4733" fmla="*/ 2902226 w 3180521"/>
                <a:gd name="connsiteY80-4734" fmla="*/ 2623930 h 4323488"/>
                <a:gd name="connsiteX81-4735" fmla="*/ 2955234 w 3180521"/>
                <a:gd name="connsiteY81-4736" fmla="*/ 2332382 h 4323488"/>
                <a:gd name="connsiteX82-4737" fmla="*/ 2994991 w 3180521"/>
                <a:gd name="connsiteY82-4738" fmla="*/ 2173356 h 4323488"/>
                <a:gd name="connsiteX83-4739" fmla="*/ 3021495 w 3180521"/>
                <a:gd name="connsiteY83-4740" fmla="*/ 2067339 h 4323488"/>
                <a:gd name="connsiteX84-4741" fmla="*/ 3061252 w 3180521"/>
                <a:gd name="connsiteY84-4742" fmla="*/ 1881808 h 4323488"/>
                <a:gd name="connsiteX85-4743" fmla="*/ 3074504 w 3180521"/>
                <a:gd name="connsiteY85-4744" fmla="*/ 1802295 h 4323488"/>
                <a:gd name="connsiteX86-4745" fmla="*/ 3087756 w 3180521"/>
                <a:gd name="connsiteY86-4746" fmla="*/ 1749287 h 4323488"/>
                <a:gd name="connsiteX87-4747" fmla="*/ 3101008 w 3180521"/>
                <a:gd name="connsiteY87-4748" fmla="*/ 1669774 h 4323488"/>
                <a:gd name="connsiteX88-4749" fmla="*/ 3114260 w 3180521"/>
                <a:gd name="connsiteY88-4750" fmla="*/ 1166191 h 4323488"/>
                <a:gd name="connsiteX89-4751" fmla="*/ 3140765 w 3180521"/>
                <a:gd name="connsiteY89-4752" fmla="*/ 1033669 h 4323488"/>
                <a:gd name="connsiteX90-4753" fmla="*/ 3180521 w 3180521"/>
                <a:gd name="connsiteY90-4754" fmla="*/ 821634 h 4323488"/>
                <a:gd name="connsiteX91-4755" fmla="*/ 3167269 w 3180521"/>
                <a:gd name="connsiteY91-4756" fmla="*/ 636104 h 4323488"/>
                <a:gd name="connsiteX92-4757" fmla="*/ 3114260 w 3180521"/>
                <a:gd name="connsiteY92-4758" fmla="*/ 556591 h 4323488"/>
                <a:gd name="connsiteX93-4759" fmla="*/ 3048000 w 3180521"/>
                <a:gd name="connsiteY93-4760" fmla="*/ 463826 h 4323488"/>
                <a:gd name="connsiteX94-4761" fmla="*/ 2994991 w 3180521"/>
                <a:gd name="connsiteY94-4762" fmla="*/ 384313 h 4323488"/>
                <a:gd name="connsiteX95-4763" fmla="*/ 2941982 w 3180521"/>
                <a:gd name="connsiteY95-4764" fmla="*/ 318052 h 4323488"/>
                <a:gd name="connsiteX96-4765" fmla="*/ 2915478 w 3180521"/>
                <a:gd name="connsiteY96-4766" fmla="*/ 278295 h 4323488"/>
                <a:gd name="connsiteX97-4767" fmla="*/ 2822713 w 3180521"/>
                <a:gd name="connsiteY97-4768" fmla="*/ 265043 h 4323488"/>
                <a:gd name="connsiteX98-4769" fmla="*/ 2756452 w 3180521"/>
                <a:gd name="connsiteY98-4770" fmla="*/ 251791 h 4323488"/>
                <a:gd name="connsiteX99-4771" fmla="*/ 2716695 w 3180521"/>
                <a:gd name="connsiteY99-4772" fmla="*/ 238539 h 4323488"/>
                <a:gd name="connsiteX100-4773" fmla="*/ 2663687 w 3180521"/>
                <a:gd name="connsiteY100-4774" fmla="*/ 225287 h 4323488"/>
                <a:gd name="connsiteX101-4775" fmla="*/ 2584173 w 3180521"/>
                <a:gd name="connsiteY101-4776" fmla="*/ 198782 h 4323488"/>
                <a:gd name="connsiteX102-4777" fmla="*/ 2504660 w 3180521"/>
                <a:gd name="connsiteY102-4778" fmla="*/ 185530 h 4323488"/>
                <a:gd name="connsiteX103-4779" fmla="*/ 2411895 w 3180521"/>
                <a:gd name="connsiteY103-4780" fmla="*/ 159026 h 4323488"/>
                <a:gd name="connsiteX104-4781" fmla="*/ 2345634 w 3180521"/>
                <a:gd name="connsiteY104-4782" fmla="*/ 106017 h 4323488"/>
                <a:gd name="connsiteX105-4783" fmla="*/ 2305878 w 3180521"/>
                <a:gd name="connsiteY105-4784" fmla="*/ 66261 h 4323488"/>
                <a:gd name="connsiteX106-4785" fmla="*/ 2107095 w 3180521"/>
                <a:gd name="connsiteY106-4786" fmla="*/ 26504 h 4323488"/>
                <a:gd name="connsiteX107-4787" fmla="*/ 1855304 w 3180521"/>
                <a:gd name="connsiteY107-4788" fmla="*/ 0 h 4323488"/>
                <a:gd name="connsiteX108-4789" fmla="*/ 1179443 w 3180521"/>
                <a:gd name="connsiteY108-4790" fmla="*/ 39756 h 4323488"/>
                <a:gd name="connsiteX109-4791" fmla="*/ 1152939 w 3180521"/>
                <a:gd name="connsiteY109-4792" fmla="*/ 53008 h 4323488"/>
                <a:gd name="connsiteX0-4793" fmla="*/ 1311965 w 3180521"/>
                <a:gd name="connsiteY0-4794" fmla="*/ 39756 h 4323488"/>
                <a:gd name="connsiteX1-4795" fmla="*/ 1245704 w 3180521"/>
                <a:gd name="connsiteY1-4796" fmla="*/ 53008 h 4323488"/>
                <a:gd name="connsiteX2-4797" fmla="*/ 1073426 w 3180521"/>
                <a:gd name="connsiteY2-4798" fmla="*/ 79513 h 4323488"/>
                <a:gd name="connsiteX3-4799" fmla="*/ 1060173 w 3180521"/>
                <a:gd name="connsiteY3-4800" fmla="*/ 119269 h 4323488"/>
                <a:gd name="connsiteX4-4801" fmla="*/ 1020417 w 3180521"/>
                <a:gd name="connsiteY4-4802" fmla="*/ 132521 h 4323488"/>
                <a:gd name="connsiteX5-4803" fmla="*/ 901147 w 3180521"/>
                <a:gd name="connsiteY5-4804" fmla="*/ 145774 h 4323488"/>
                <a:gd name="connsiteX6-4805" fmla="*/ 821634 w 3180521"/>
                <a:gd name="connsiteY6-4806" fmla="*/ 172278 h 4323488"/>
                <a:gd name="connsiteX7-4807" fmla="*/ 781878 w 3180521"/>
                <a:gd name="connsiteY7-4808" fmla="*/ 198782 h 4323488"/>
                <a:gd name="connsiteX8-4809" fmla="*/ 755373 w 3180521"/>
                <a:gd name="connsiteY8-4810" fmla="*/ 225287 h 4323488"/>
                <a:gd name="connsiteX9-4811" fmla="*/ 715617 w 3180521"/>
                <a:gd name="connsiteY9-4812" fmla="*/ 238539 h 4323488"/>
                <a:gd name="connsiteX10-4813" fmla="*/ 649356 w 3180521"/>
                <a:gd name="connsiteY10-4814" fmla="*/ 291547 h 4323488"/>
                <a:gd name="connsiteX11-4815" fmla="*/ 596347 w 3180521"/>
                <a:gd name="connsiteY11-4816" fmla="*/ 344556 h 4323488"/>
                <a:gd name="connsiteX12-4817" fmla="*/ 569843 w 3180521"/>
                <a:gd name="connsiteY12-4818" fmla="*/ 371061 h 4323488"/>
                <a:gd name="connsiteX13-4819" fmla="*/ 490330 w 3180521"/>
                <a:gd name="connsiteY13-4820" fmla="*/ 463826 h 4323488"/>
                <a:gd name="connsiteX14-4821" fmla="*/ 450573 w 3180521"/>
                <a:gd name="connsiteY14-4822" fmla="*/ 490330 h 4323488"/>
                <a:gd name="connsiteX15-4823" fmla="*/ 397565 w 3180521"/>
                <a:gd name="connsiteY15-4824" fmla="*/ 503582 h 4323488"/>
                <a:gd name="connsiteX16-4825" fmla="*/ 331304 w 3180521"/>
                <a:gd name="connsiteY16-4826" fmla="*/ 569843 h 4323488"/>
                <a:gd name="connsiteX17-4827" fmla="*/ 278295 w 3180521"/>
                <a:gd name="connsiteY17-4828" fmla="*/ 636104 h 4323488"/>
                <a:gd name="connsiteX18-4829" fmla="*/ 265043 w 3180521"/>
                <a:gd name="connsiteY18-4830" fmla="*/ 675861 h 4323488"/>
                <a:gd name="connsiteX19-4831" fmla="*/ 225287 w 3180521"/>
                <a:gd name="connsiteY19-4832" fmla="*/ 702365 h 4323488"/>
                <a:gd name="connsiteX20-4833" fmla="*/ 159026 w 3180521"/>
                <a:gd name="connsiteY20-4834" fmla="*/ 742121 h 4323488"/>
                <a:gd name="connsiteX21-4835" fmla="*/ 119269 w 3180521"/>
                <a:gd name="connsiteY21-4836" fmla="*/ 821634 h 4323488"/>
                <a:gd name="connsiteX22-4837" fmla="*/ 92765 w 3180521"/>
                <a:gd name="connsiteY22-4838" fmla="*/ 901147 h 4323488"/>
                <a:gd name="connsiteX23-4839" fmla="*/ 79513 w 3180521"/>
                <a:gd name="connsiteY23-4840" fmla="*/ 940904 h 4323488"/>
                <a:gd name="connsiteX24-4841" fmla="*/ 53008 w 3180521"/>
                <a:gd name="connsiteY24-4842" fmla="*/ 980661 h 4323488"/>
                <a:gd name="connsiteX25-4843" fmla="*/ 13252 w 3180521"/>
                <a:gd name="connsiteY25-4844" fmla="*/ 1113182 h 4323488"/>
                <a:gd name="connsiteX26-4845" fmla="*/ 26504 w 3180521"/>
                <a:gd name="connsiteY26-4846" fmla="*/ 1232452 h 4323488"/>
                <a:gd name="connsiteX27-4847" fmla="*/ 39756 w 3180521"/>
                <a:gd name="connsiteY27-4848" fmla="*/ 1364974 h 4323488"/>
                <a:gd name="connsiteX28-4849" fmla="*/ 53008 w 3180521"/>
                <a:gd name="connsiteY28-4850" fmla="*/ 1404730 h 4323488"/>
                <a:gd name="connsiteX29-4851" fmla="*/ 79513 w 3180521"/>
                <a:gd name="connsiteY29-4852" fmla="*/ 1497495 h 4323488"/>
                <a:gd name="connsiteX30-4853" fmla="*/ 66260 w 3180521"/>
                <a:gd name="connsiteY30-4854" fmla="*/ 1630017 h 4323488"/>
                <a:gd name="connsiteX31-4855" fmla="*/ 39756 w 3180521"/>
                <a:gd name="connsiteY31-4856" fmla="*/ 1815547 h 4323488"/>
                <a:gd name="connsiteX32-4857" fmla="*/ 26504 w 3180521"/>
                <a:gd name="connsiteY32-4858" fmla="*/ 1895061 h 4323488"/>
                <a:gd name="connsiteX33-4859" fmla="*/ 0 w 3180521"/>
                <a:gd name="connsiteY33-4860" fmla="*/ 2173356 h 4323488"/>
                <a:gd name="connsiteX34-4861" fmla="*/ 13252 w 3180521"/>
                <a:gd name="connsiteY34-4862" fmla="*/ 2478156 h 4323488"/>
                <a:gd name="connsiteX35-4863" fmla="*/ 26504 w 3180521"/>
                <a:gd name="connsiteY35-4864" fmla="*/ 2531165 h 4323488"/>
                <a:gd name="connsiteX36-4865" fmla="*/ 39756 w 3180521"/>
                <a:gd name="connsiteY36-4866" fmla="*/ 2570921 h 4323488"/>
                <a:gd name="connsiteX37-4867" fmla="*/ 119269 w 3180521"/>
                <a:gd name="connsiteY37-4868" fmla="*/ 2663687 h 4323488"/>
                <a:gd name="connsiteX38-4869" fmla="*/ 238539 w 3180521"/>
                <a:gd name="connsiteY38-4870" fmla="*/ 2782956 h 4323488"/>
                <a:gd name="connsiteX39-4871" fmla="*/ 96321 w 3180521"/>
                <a:gd name="connsiteY39-4872" fmla="*/ 2755482 h 4323488"/>
                <a:gd name="connsiteX40-4873" fmla="*/ 123794 w 3180521"/>
                <a:gd name="connsiteY40-4874" fmla="*/ 3250984 h 4323488"/>
                <a:gd name="connsiteX41-4875" fmla="*/ 248559 w 3180521"/>
                <a:gd name="connsiteY41-4876" fmla="*/ 3502776 h 4323488"/>
                <a:gd name="connsiteX42-4877" fmla="*/ 306416 w 3180521"/>
                <a:gd name="connsiteY42-4878" fmla="*/ 3579702 h 4323488"/>
                <a:gd name="connsiteX43-4879" fmla="*/ 399828 w 3180521"/>
                <a:gd name="connsiteY43-4880" fmla="*/ 3732588 h 4323488"/>
                <a:gd name="connsiteX44-4881" fmla="*/ 617357 w 3180521"/>
                <a:gd name="connsiteY44-4882" fmla="*/ 3924583 h 4323488"/>
                <a:gd name="connsiteX45-4883" fmla="*/ 768626 w 3180521"/>
                <a:gd name="connsiteY45-4884" fmla="*/ 4055165 h 4323488"/>
                <a:gd name="connsiteX46-4885" fmla="*/ 969671 w 3180521"/>
                <a:gd name="connsiteY46-4886" fmla="*/ 4143082 h 4323488"/>
                <a:gd name="connsiteX47-4887" fmla="*/ 1163282 w 3180521"/>
                <a:gd name="connsiteY47-4888" fmla="*/ 4244898 h 4323488"/>
                <a:gd name="connsiteX48-4889" fmla="*/ 1086678 w 3180521"/>
                <a:gd name="connsiteY48-4890" fmla="*/ 4015408 h 4323488"/>
                <a:gd name="connsiteX49-4891" fmla="*/ 1166191 w 3180521"/>
                <a:gd name="connsiteY49-4892" fmla="*/ 4041913 h 4323488"/>
                <a:gd name="connsiteX50-4893" fmla="*/ 1219200 w 3180521"/>
                <a:gd name="connsiteY50-4894" fmla="*/ 4055165 h 4323488"/>
                <a:gd name="connsiteX51-4895" fmla="*/ 1351721 w 3180521"/>
                <a:gd name="connsiteY51-4896" fmla="*/ 4094921 h 4323488"/>
                <a:gd name="connsiteX52-4897" fmla="*/ 1391478 w 3180521"/>
                <a:gd name="connsiteY52-4898" fmla="*/ 4121426 h 4323488"/>
                <a:gd name="connsiteX53-4899" fmla="*/ 1444487 w 3180521"/>
                <a:gd name="connsiteY53-4900" fmla="*/ 4147930 h 4323488"/>
                <a:gd name="connsiteX54-4901" fmla="*/ 1537252 w 3180521"/>
                <a:gd name="connsiteY54-4902" fmla="*/ 4320209 h 4323488"/>
                <a:gd name="connsiteX55-4903" fmla="*/ 1616765 w 3180521"/>
                <a:gd name="connsiteY55-4904" fmla="*/ 4214191 h 4323488"/>
                <a:gd name="connsiteX56-4905" fmla="*/ 1669773 w 3180521"/>
                <a:gd name="connsiteY56-4906" fmla="*/ 4147930 h 4323488"/>
                <a:gd name="connsiteX57-4907" fmla="*/ 1762539 w 3180521"/>
                <a:gd name="connsiteY57-4908" fmla="*/ 4055165 h 4323488"/>
                <a:gd name="connsiteX58-4909" fmla="*/ 1789043 w 3180521"/>
                <a:gd name="connsiteY58-4910" fmla="*/ 4015408 h 4323488"/>
                <a:gd name="connsiteX59-4911" fmla="*/ 1842052 w 3180521"/>
                <a:gd name="connsiteY59-4912" fmla="*/ 3975652 h 4323488"/>
                <a:gd name="connsiteX60-4913" fmla="*/ 1921565 w 3180521"/>
                <a:gd name="connsiteY60-4914" fmla="*/ 3869634 h 4323488"/>
                <a:gd name="connsiteX61-4915" fmla="*/ 1961321 w 3180521"/>
                <a:gd name="connsiteY61-4916" fmla="*/ 3816626 h 4323488"/>
                <a:gd name="connsiteX62-4917" fmla="*/ 2040834 w 3180521"/>
                <a:gd name="connsiteY62-4918" fmla="*/ 3697356 h 4323488"/>
                <a:gd name="connsiteX63-4919" fmla="*/ 2067339 w 3180521"/>
                <a:gd name="connsiteY63-4920" fmla="*/ 3657600 h 4323488"/>
                <a:gd name="connsiteX64-4921" fmla="*/ 2107095 w 3180521"/>
                <a:gd name="connsiteY64-4922" fmla="*/ 3578087 h 4323488"/>
                <a:gd name="connsiteX65-4923" fmla="*/ 2120347 w 3180521"/>
                <a:gd name="connsiteY65-4924" fmla="*/ 3538330 h 4323488"/>
                <a:gd name="connsiteX66-4925" fmla="*/ 2146852 w 3180521"/>
                <a:gd name="connsiteY66-4926" fmla="*/ 3511826 h 4323488"/>
                <a:gd name="connsiteX67-4927" fmla="*/ 2226365 w 3180521"/>
                <a:gd name="connsiteY67-4928" fmla="*/ 3472069 h 4323488"/>
                <a:gd name="connsiteX68-4929" fmla="*/ 2266121 w 3180521"/>
                <a:gd name="connsiteY68-4930" fmla="*/ 3485321 h 4323488"/>
                <a:gd name="connsiteX69-4931" fmla="*/ 2305878 w 3180521"/>
                <a:gd name="connsiteY69-4932" fmla="*/ 3458817 h 4323488"/>
                <a:gd name="connsiteX70-4933" fmla="*/ 2411895 w 3180521"/>
                <a:gd name="connsiteY70-4934" fmla="*/ 3352800 h 4323488"/>
                <a:gd name="connsiteX71-4935" fmla="*/ 2478156 w 3180521"/>
                <a:gd name="connsiteY71-4936" fmla="*/ 3260034 h 4323488"/>
                <a:gd name="connsiteX72-4937" fmla="*/ 2531165 w 3180521"/>
                <a:gd name="connsiteY72-4938" fmla="*/ 3207026 h 4323488"/>
                <a:gd name="connsiteX73-4939" fmla="*/ 2610678 w 3180521"/>
                <a:gd name="connsiteY73-4940" fmla="*/ 3101008 h 4323488"/>
                <a:gd name="connsiteX74-4941" fmla="*/ 2650434 w 3180521"/>
                <a:gd name="connsiteY74-4942" fmla="*/ 3048000 h 4323488"/>
                <a:gd name="connsiteX75-4943" fmla="*/ 2690191 w 3180521"/>
                <a:gd name="connsiteY75-4944" fmla="*/ 2994991 h 4323488"/>
                <a:gd name="connsiteX76-4945" fmla="*/ 2729947 w 3180521"/>
                <a:gd name="connsiteY76-4946" fmla="*/ 2955234 h 4323488"/>
                <a:gd name="connsiteX77-4947" fmla="*/ 2796208 w 3180521"/>
                <a:gd name="connsiteY77-4948" fmla="*/ 2849217 h 4323488"/>
                <a:gd name="connsiteX78-4949" fmla="*/ 2875721 w 3180521"/>
                <a:gd name="connsiteY78-4950" fmla="*/ 2703443 h 4323488"/>
                <a:gd name="connsiteX79-4951" fmla="*/ 2902226 w 3180521"/>
                <a:gd name="connsiteY79-4952" fmla="*/ 2623930 h 4323488"/>
                <a:gd name="connsiteX80-4953" fmla="*/ 2955234 w 3180521"/>
                <a:gd name="connsiteY80-4954" fmla="*/ 2332382 h 4323488"/>
                <a:gd name="connsiteX81-4955" fmla="*/ 2994991 w 3180521"/>
                <a:gd name="connsiteY81-4956" fmla="*/ 2173356 h 4323488"/>
                <a:gd name="connsiteX82-4957" fmla="*/ 3021495 w 3180521"/>
                <a:gd name="connsiteY82-4958" fmla="*/ 2067339 h 4323488"/>
                <a:gd name="connsiteX83-4959" fmla="*/ 3061252 w 3180521"/>
                <a:gd name="connsiteY83-4960" fmla="*/ 1881808 h 4323488"/>
                <a:gd name="connsiteX84-4961" fmla="*/ 3074504 w 3180521"/>
                <a:gd name="connsiteY84-4962" fmla="*/ 1802295 h 4323488"/>
                <a:gd name="connsiteX85-4963" fmla="*/ 3087756 w 3180521"/>
                <a:gd name="connsiteY85-4964" fmla="*/ 1749287 h 4323488"/>
                <a:gd name="connsiteX86-4965" fmla="*/ 3101008 w 3180521"/>
                <a:gd name="connsiteY86-4966" fmla="*/ 1669774 h 4323488"/>
                <a:gd name="connsiteX87-4967" fmla="*/ 3114260 w 3180521"/>
                <a:gd name="connsiteY87-4968" fmla="*/ 1166191 h 4323488"/>
                <a:gd name="connsiteX88-4969" fmla="*/ 3140765 w 3180521"/>
                <a:gd name="connsiteY88-4970" fmla="*/ 1033669 h 4323488"/>
                <a:gd name="connsiteX89-4971" fmla="*/ 3180521 w 3180521"/>
                <a:gd name="connsiteY89-4972" fmla="*/ 821634 h 4323488"/>
                <a:gd name="connsiteX90-4973" fmla="*/ 3167269 w 3180521"/>
                <a:gd name="connsiteY90-4974" fmla="*/ 636104 h 4323488"/>
                <a:gd name="connsiteX91-4975" fmla="*/ 3114260 w 3180521"/>
                <a:gd name="connsiteY91-4976" fmla="*/ 556591 h 4323488"/>
                <a:gd name="connsiteX92-4977" fmla="*/ 3048000 w 3180521"/>
                <a:gd name="connsiteY92-4978" fmla="*/ 463826 h 4323488"/>
                <a:gd name="connsiteX93-4979" fmla="*/ 2994991 w 3180521"/>
                <a:gd name="connsiteY93-4980" fmla="*/ 384313 h 4323488"/>
                <a:gd name="connsiteX94-4981" fmla="*/ 2941982 w 3180521"/>
                <a:gd name="connsiteY94-4982" fmla="*/ 318052 h 4323488"/>
                <a:gd name="connsiteX95-4983" fmla="*/ 2915478 w 3180521"/>
                <a:gd name="connsiteY95-4984" fmla="*/ 278295 h 4323488"/>
                <a:gd name="connsiteX96-4985" fmla="*/ 2822713 w 3180521"/>
                <a:gd name="connsiteY96-4986" fmla="*/ 265043 h 4323488"/>
                <a:gd name="connsiteX97-4987" fmla="*/ 2756452 w 3180521"/>
                <a:gd name="connsiteY97-4988" fmla="*/ 251791 h 4323488"/>
                <a:gd name="connsiteX98-4989" fmla="*/ 2716695 w 3180521"/>
                <a:gd name="connsiteY98-4990" fmla="*/ 238539 h 4323488"/>
                <a:gd name="connsiteX99-4991" fmla="*/ 2663687 w 3180521"/>
                <a:gd name="connsiteY99-4992" fmla="*/ 225287 h 4323488"/>
                <a:gd name="connsiteX100-4993" fmla="*/ 2584173 w 3180521"/>
                <a:gd name="connsiteY100-4994" fmla="*/ 198782 h 4323488"/>
                <a:gd name="connsiteX101-4995" fmla="*/ 2504660 w 3180521"/>
                <a:gd name="connsiteY101-4996" fmla="*/ 185530 h 4323488"/>
                <a:gd name="connsiteX102-4997" fmla="*/ 2411895 w 3180521"/>
                <a:gd name="connsiteY102-4998" fmla="*/ 159026 h 4323488"/>
                <a:gd name="connsiteX103-4999" fmla="*/ 2345634 w 3180521"/>
                <a:gd name="connsiteY103-5000" fmla="*/ 106017 h 4323488"/>
                <a:gd name="connsiteX104-5001" fmla="*/ 2305878 w 3180521"/>
                <a:gd name="connsiteY104-5002" fmla="*/ 66261 h 4323488"/>
                <a:gd name="connsiteX105-5003" fmla="*/ 2107095 w 3180521"/>
                <a:gd name="connsiteY105-5004" fmla="*/ 26504 h 4323488"/>
                <a:gd name="connsiteX106-5005" fmla="*/ 1855304 w 3180521"/>
                <a:gd name="connsiteY106-5006" fmla="*/ 0 h 4323488"/>
                <a:gd name="connsiteX107-5007" fmla="*/ 1179443 w 3180521"/>
                <a:gd name="connsiteY107-5008" fmla="*/ 39756 h 4323488"/>
                <a:gd name="connsiteX108-5009" fmla="*/ 1152939 w 3180521"/>
                <a:gd name="connsiteY108-5010" fmla="*/ 53008 h 4323488"/>
                <a:gd name="connsiteX0-5011" fmla="*/ 1311965 w 3180521"/>
                <a:gd name="connsiteY0-5012" fmla="*/ 39756 h 4323488"/>
                <a:gd name="connsiteX1-5013" fmla="*/ 1245704 w 3180521"/>
                <a:gd name="connsiteY1-5014" fmla="*/ 53008 h 4323488"/>
                <a:gd name="connsiteX2-5015" fmla="*/ 1073426 w 3180521"/>
                <a:gd name="connsiteY2-5016" fmla="*/ 79513 h 4323488"/>
                <a:gd name="connsiteX3-5017" fmla="*/ 1060173 w 3180521"/>
                <a:gd name="connsiteY3-5018" fmla="*/ 119269 h 4323488"/>
                <a:gd name="connsiteX4-5019" fmla="*/ 1020417 w 3180521"/>
                <a:gd name="connsiteY4-5020" fmla="*/ 132521 h 4323488"/>
                <a:gd name="connsiteX5-5021" fmla="*/ 901147 w 3180521"/>
                <a:gd name="connsiteY5-5022" fmla="*/ 145774 h 4323488"/>
                <a:gd name="connsiteX6-5023" fmla="*/ 821634 w 3180521"/>
                <a:gd name="connsiteY6-5024" fmla="*/ 172278 h 4323488"/>
                <a:gd name="connsiteX7-5025" fmla="*/ 781878 w 3180521"/>
                <a:gd name="connsiteY7-5026" fmla="*/ 198782 h 4323488"/>
                <a:gd name="connsiteX8-5027" fmla="*/ 755373 w 3180521"/>
                <a:gd name="connsiteY8-5028" fmla="*/ 225287 h 4323488"/>
                <a:gd name="connsiteX9-5029" fmla="*/ 715617 w 3180521"/>
                <a:gd name="connsiteY9-5030" fmla="*/ 238539 h 4323488"/>
                <a:gd name="connsiteX10-5031" fmla="*/ 649356 w 3180521"/>
                <a:gd name="connsiteY10-5032" fmla="*/ 291547 h 4323488"/>
                <a:gd name="connsiteX11-5033" fmla="*/ 596347 w 3180521"/>
                <a:gd name="connsiteY11-5034" fmla="*/ 344556 h 4323488"/>
                <a:gd name="connsiteX12-5035" fmla="*/ 569843 w 3180521"/>
                <a:gd name="connsiteY12-5036" fmla="*/ 371061 h 4323488"/>
                <a:gd name="connsiteX13-5037" fmla="*/ 490330 w 3180521"/>
                <a:gd name="connsiteY13-5038" fmla="*/ 463826 h 4323488"/>
                <a:gd name="connsiteX14-5039" fmla="*/ 450573 w 3180521"/>
                <a:gd name="connsiteY14-5040" fmla="*/ 490330 h 4323488"/>
                <a:gd name="connsiteX15-5041" fmla="*/ 397565 w 3180521"/>
                <a:gd name="connsiteY15-5042" fmla="*/ 503582 h 4323488"/>
                <a:gd name="connsiteX16-5043" fmla="*/ 331304 w 3180521"/>
                <a:gd name="connsiteY16-5044" fmla="*/ 569843 h 4323488"/>
                <a:gd name="connsiteX17-5045" fmla="*/ 278295 w 3180521"/>
                <a:gd name="connsiteY17-5046" fmla="*/ 636104 h 4323488"/>
                <a:gd name="connsiteX18-5047" fmla="*/ 265043 w 3180521"/>
                <a:gd name="connsiteY18-5048" fmla="*/ 675861 h 4323488"/>
                <a:gd name="connsiteX19-5049" fmla="*/ 225287 w 3180521"/>
                <a:gd name="connsiteY19-5050" fmla="*/ 702365 h 4323488"/>
                <a:gd name="connsiteX20-5051" fmla="*/ 159026 w 3180521"/>
                <a:gd name="connsiteY20-5052" fmla="*/ 742121 h 4323488"/>
                <a:gd name="connsiteX21-5053" fmla="*/ 119269 w 3180521"/>
                <a:gd name="connsiteY21-5054" fmla="*/ 821634 h 4323488"/>
                <a:gd name="connsiteX22-5055" fmla="*/ 92765 w 3180521"/>
                <a:gd name="connsiteY22-5056" fmla="*/ 901147 h 4323488"/>
                <a:gd name="connsiteX23-5057" fmla="*/ 79513 w 3180521"/>
                <a:gd name="connsiteY23-5058" fmla="*/ 940904 h 4323488"/>
                <a:gd name="connsiteX24-5059" fmla="*/ 53008 w 3180521"/>
                <a:gd name="connsiteY24-5060" fmla="*/ 980661 h 4323488"/>
                <a:gd name="connsiteX25-5061" fmla="*/ 13252 w 3180521"/>
                <a:gd name="connsiteY25-5062" fmla="*/ 1113182 h 4323488"/>
                <a:gd name="connsiteX26-5063" fmla="*/ 26504 w 3180521"/>
                <a:gd name="connsiteY26-5064" fmla="*/ 1232452 h 4323488"/>
                <a:gd name="connsiteX27-5065" fmla="*/ 39756 w 3180521"/>
                <a:gd name="connsiteY27-5066" fmla="*/ 1364974 h 4323488"/>
                <a:gd name="connsiteX28-5067" fmla="*/ 53008 w 3180521"/>
                <a:gd name="connsiteY28-5068" fmla="*/ 1404730 h 4323488"/>
                <a:gd name="connsiteX29-5069" fmla="*/ 79513 w 3180521"/>
                <a:gd name="connsiteY29-5070" fmla="*/ 1497495 h 4323488"/>
                <a:gd name="connsiteX30-5071" fmla="*/ 66260 w 3180521"/>
                <a:gd name="connsiteY30-5072" fmla="*/ 1630017 h 4323488"/>
                <a:gd name="connsiteX31-5073" fmla="*/ 39756 w 3180521"/>
                <a:gd name="connsiteY31-5074" fmla="*/ 1815547 h 4323488"/>
                <a:gd name="connsiteX32-5075" fmla="*/ 26504 w 3180521"/>
                <a:gd name="connsiteY32-5076" fmla="*/ 1895061 h 4323488"/>
                <a:gd name="connsiteX33-5077" fmla="*/ 0 w 3180521"/>
                <a:gd name="connsiteY33-5078" fmla="*/ 2173356 h 4323488"/>
                <a:gd name="connsiteX34-5079" fmla="*/ 13252 w 3180521"/>
                <a:gd name="connsiteY34-5080" fmla="*/ 2478156 h 4323488"/>
                <a:gd name="connsiteX35-5081" fmla="*/ 26504 w 3180521"/>
                <a:gd name="connsiteY35-5082" fmla="*/ 2531165 h 4323488"/>
                <a:gd name="connsiteX36-5083" fmla="*/ 39756 w 3180521"/>
                <a:gd name="connsiteY36-5084" fmla="*/ 2570921 h 4323488"/>
                <a:gd name="connsiteX37-5085" fmla="*/ 119269 w 3180521"/>
                <a:gd name="connsiteY37-5086" fmla="*/ 2663687 h 4323488"/>
                <a:gd name="connsiteX38-5087" fmla="*/ 238539 w 3180521"/>
                <a:gd name="connsiteY38-5088" fmla="*/ 2782956 h 4323488"/>
                <a:gd name="connsiteX39-5089" fmla="*/ 96321 w 3180521"/>
                <a:gd name="connsiteY39-5090" fmla="*/ 2755482 h 4323488"/>
                <a:gd name="connsiteX40-5091" fmla="*/ 123794 w 3180521"/>
                <a:gd name="connsiteY40-5092" fmla="*/ 3250984 h 4323488"/>
                <a:gd name="connsiteX41-5093" fmla="*/ 248559 w 3180521"/>
                <a:gd name="connsiteY41-5094" fmla="*/ 3502776 h 4323488"/>
                <a:gd name="connsiteX42-5095" fmla="*/ 306416 w 3180521"/>
                <a:gd name="connsiteY42-5096" fmla="*/ 3579702 h 4323488"/>
                <a:gd name="connsiteX43-5097" fmla="*/ 399828 w 3180521"/>
                <a:gd name="connsiteY43-5098" fmla="*/ 3732588 h 4323488"/>
                <a:gd name="connsiteX44-5099" fmla="*/ 617357 w 3180521"/>
                <a:gd name="connsiteY44-5100" fmla="*/ 3924583 h 4323488"/>
                <a:gd name="connsiteX45-5101" fmla="*/ 768626 w 3180521"/>
                <a:gd name="connsiteY45-5102" fmla="*/ 4055165 h 4323488"/>
                <a:gd name="connsiteX46-5103" fmla="*/ 969671 w 3180521"/>
                <a:gd name="connsiteY46-5104" fmla="*/ 4143082 h 4323488"/>
                <a:gd name="connsiteX47-5105" fmla="*/ 1163282 w 3180521"/>
                <a:gd name="connsiteY47-5106" fmla="*/ 4244898 h 4323488"/>
                <a:gd name="connsiteX48-5107" fmla="*/ 1086678 w 3180521"/>
                <a:gd name="connsiteY48-5108" fmla="*/ 4015408 h 4323488"/>
                <a:gd name="connsiteX49-5109" fmla="*/ 1166191 w 3180521"/>
                <a:gd name="connsiteY49-5110" fmla="*/ 4041913 h 4323488"/>
                <a:gd name="connsiteX50-5111" fmla="*/ 1351721 w 3180521"/>
                <a:gd name="connsiteY50-5112" fmla="*/ 4094921 h 4323488"/>
                <a:gd name="connsiteX51-5113" fmla="*/ 1391478 w 3180521"/>
                <a:gd name="connsiteY51-5114" fmla="*/ 4121426 h 4323488"/>
                <a:gd name="connsiteX52-5115" fmla="*/ 1444487 w 3180521"/>
                <a:gd name="connsiteY52-5116" fmla="*/ 4147930 h 4323488"/>
                <a:gd name="connsiteX53-5117" fmla="*/ 1537252 w 3180521"/>
                <a:gd name="connsiteY53-5118" fmla="*/ 4320209 h 4323488"/>
                <a:gd name="connsiteX54-5119" fmla="*/ 1616765 w 3180521"/>
                <a:gd name="connsiteY54-5120" fmla="*/ 4214191 h 4323488"/>
                <a:gd name="connsiteX55-5121" fmla="*/ 1669773 w 3180521"/>
                <a:gd name="connsiteY55-5122" fmla="*/ 4147930 h 4323488"/>
                <a:gd name="connsiteX56-5123" fmla="*/ 1762539 w 3180521"/>
                <a:gd name="connsiteY56-5124" fmla="*/ 4055165 h 4323488"/>
                <a:gd name="connsiteX57-5125" fmla="*/ 1789043 w 3180521"/>
                <a:gd name="connsiteY57-5126" fmla="*/ 4015408 h 4323488"/>
                <a:gd name="connsiteX58-5127" fmla="*/ 1842052 w 3180521"/>
                <a:gd name="connsiteY58-5128" fmla="*/ 3975652 h 4323488"/>
                <a:gd name="connsiteX59-5129" fmla="*/ 1921565 w 3180521"/>
                <a:gd name="connsiteY59-5130" fmla="*/ 3869634 h 4323488"/>
                <a:gd name="connsiteX60-5131" fmla="*/ 1961321 w 3180521"/>
                <a:gd name="connsiteY60-5132" fmla="*/ 3816626 h 4323488"/>
                <a:gd name="connsiteX61-5133" fmla="*/ 2040834 w 3180521"/>
                <a:gd name="connsiteY61-5134" fmla="*/ 3697356 h 4323488"/>
                <a:gd name="connsiteX62-5135" fmla="*/ 2067339 w 3180521"/>
                <a:gd name="connsiteY62-5136" fmla="*/ 3657600 h 4323488"/>
                <a:gd name="connsiteX63-5137" fmla="*/ 2107095 w 3180521"/>
                <a:gd name="connsiteY63-5138" fmla="*/ 3578087 h 4323488"/>
                <a:gd name="connsiteX64-5139" fmla="*/ 2120347 w 3180521"/>
                <a:gd name="connsiteY64-5140" fmla="*/ 3538330 h 4323488"/>
                <a:gd name="connsiteX65-5141" fmla="*/ 2146852 w 3180521"/>
                <a:gd name="connsiteY65-5142" fmla="*/ 3511826 h 4323488"/>
                <a:gd name="connsiteX66-5143" fmla="*/ 2226365 w 3180521"/>
                <a:gd name="connsiteY66-5144" fmla="*/ 3472069 h 4323488"/>
                <a:gd name="connsiteX67-5145" fmla="*/ 2266121 w 3180521"/>
                <a:gd name="connsiteY67-5146" fmla="*/ 3485321 h 4323488"/>
                <a:gd name="connsiteX68-5147" fmla="*/ 2305878 w 3180521"/>
                <a:gd name="connsiteY68-5148" fmla="*/ 3458817 h 4323488"/>
                <a:gd name="connsiteX69-5149" fmla="*/ 2411895 w 3180521"/>
                <a:gd name="connsiteY69-5150" fmla="*/ 3352800 h 4323488"/>
                <a:gd name="connsiteX70-5151" fmla="*/ 2478156 w 3180521"/>
                <a:gd name="connsiteY70-5152" fmla="*/ 3260034 h 4323488"/>
                <a:gd name="connsiteX71-5153" fmla="*/ 2531165 w 3180521"/>
                <a:gd name="connsiteY71-5154" fmla="*/ 3207026 h 4323488"/>
                <a:gd name="connsiteX72-5155" fmla="*/ 2610678 w 3180521"/>
                <a:gd name="connsiteY72-5156" fmla="*/ 3101008 h 4323488"/>
                <a:gd name="connsiteX73-5157" fmla="*/ 2650434 w 3180521"/>
                <a:gd name="connsiteY73-5158" fmla="*/ 3048000 h 4323488"/>
                <a:gd name="connsiteX74-5159" fmla="*/ 2690191 w 3180521"/>
                <a:gd name="connsiteY74-5160" fmla="*/ 2994991 h 4323488"/>
                <a:gd name="connsiteX75-5161" fmla="*/ 2729947 w 3180521"/>
                <a:gd name="connsiteY75-5162" fmla="*/ 2955234 h 4323488"/>
                <a:gd name="connsiteX76-5163" fmla="*/ 2796208 w 3180521"/>
                <a:gd name="connsiteY76-5164" fmla="*/ 2849217 h 4323488"/>
                <a:gd name="connsiteX77-5165" fmla="*/ 2875721 w 3180521"/>
                <a:gd name="connsiteY77-5166" fmla="*/ 2703443 h 4323488"/>
                <a:gd name="connsiteX78-5167" fmla="*/ 2902226 w 3180521"/>
                <a:gd name="connsiteY78-5168" fmla="*/ 2623930 h 4323488"/>
                <a:gd name="connsiteX79-5169" fmla="*/ 2955234 w 3180521"/>
                <a:gd name="connsiteY79-5170" fmla="*/ 2332382 h 4323488"/>
                <a:gd name="connsiteX80-5171" fmla="*/ 2994991 w 3180521"/>
                <a:gd name="connsiteY80-5172" fmla="*/ 2173356 h 4323488"/>
                <a:gd name="connsiteX81-5173" fmla="*/ 3021495 w 3180521"/>
                <a:gd name="connsiteY81-5174" fmla="*/ 2067339 h 4323488"/>
                <a:gd name="connsiteX82-5175" fmla="*/ 3061252 w 3180521"/>
                <a:gd name="connsiteY82-5176" fmla="*/ 1881808 h 4323488"/>
                <a:gd name="connsiteX83-5177" fmla="*/ 3074504 w 3180521"/>
                <a:gd name="connsiteY83-5178" fmla="*/ 1802295 h 4323488"/>
                <a:gd name="connsiteX84-5179" fmla="*/ 3087756 w 3180521"/>
                <a:gd name="connsiteY84-5180" fmla="*/ 1749287 h 4323488"/>
                <a:gd name="connsiteX85-5181" fmla="*/ 3101008 w 3180521"/>
                <a:gd name="connsiteY85-5182" fmla="*/ 1669774 h 4323488"/>
                <a:gd name="connsiteX86-5183" fmla="*/ 3114260 w 3180521"/>
                <a:gd name="connsiteY86-5184" fmla="*/ 1166191 h 4323488"/>
                <a:gd name="connsiteX87-5185" fmla="*/ 3140765 w 3180521"/>
                <a:gd name="connsiteY87-5186" fmla="*/ 1033669 h 4323488"/>
                <a:gd name="connsiteX88-5187" fmla="*/ 3180521 w 3180521"/>
                <a:gd name="connsiteY88-5188" fmla="*/ 821634 h 4323488"/>
                <a:gd name="connsiteX89-5189" fmla="*/ 3167269 w 3180521"/>
                <a:gd name="connsiteY89-5190" fmla="*/ 636104 h 4323488"/>
                <a:gd name="connsiteX90-5191" fmla="*/ 3114260 w 3180521"/>
                <a:gd name="connsiteY90-5192" fmla="*/ 556591 h 4323488"/>
                <a:gd name="connsiteX91-5193" fmla="*/ 3048000 w 3180521"/>
                <a:gd name="connsiteY91-5194" fmla="*/ 463826 h 4323488"/>
                <a:gd name="connsiteX92-5195" fmla="*/ 2994991 w 3180521"/>
                <a:gd name="connsiteY92-5196" fmla="*/ 384313 h 4323488"/>
                <a:gd name="connsiteX93-5197" fmla="*/ 2941982 w 3180521"/>
                <a:gd name="connsiteY93-5198" fmla="*/ 318052 h 4323488"/>
                <a:gd name="connsiteX94-5199" fmla="*/ 2915478 w 3180521"/>
                <a:gd name="connsiteY94-5200" fmla="*/ 278295 h 4323488"/>
                <a:gd name="connsiteX95-5201" fmla="*/ 2822713 w 3180521"/>
                <a:gd name="connsiteY95-5202" fmla="*/ 265043 h 4323488"/>
                <a:gd name="connsiteX96-5203" fmla="*/ 2756452 w 3180521"/>
                <a:gd name="connsiteY96-5204" fmla="*/ 251791 h 4323488"/>
                <a:gd name="connsiteX97-5205" fmla="*/ 2716695 w 3180521"/>
                <a:gd name="connsiteY97-5206" fmla="*/ 238539 h 4323488"/>
                <a:gd name="connsiteX98-5207" fmla="*/ 2663687 w 3180521"/>
                <a:gd name="connsiteY98-5208" fmla="*/ 225287 h 4323488"/>
                <a:gd name="connsiteX99-5209" fmla="*/ 2584173 w 3180521"/>
                <a:gd name="connsiteY99-5210" fmla="*/ 198782 h 4323488"/>
                <a:gd name="connsiteX100-5211" fmla="*/ 2504660 w 3180521"/>
                <a:gd name="connsiteY100-5212" fmla="*/ 185530 h 4323488"/>
                <a:gd name="connsiteX101-5213" fmla="*/ 2411895 w 3180521"/>
                <a:gd name="connsiteY101-5214" fmla="*/ 159026 h 4323488"/>
                <a:gd name="connsiteX102-5215" fmla="*/ 2345634 w 3180521"/>
                <a:gd name="connsiteY102-5216" fmla="*/ 106017 h 4323488"/>
                <a:gd name="connsiteX103-5217" fmla="*/ 2305878 w 3180521"/>
                <a:gd name="connsiteY103-5218" fmla="*/ 66261 h 4323488"/>
                <a:gd name="connsiteX104-5219" fmla="*/ 2107095 w 3180521"/>
                <a:gd name="connsiteY104-5220" fmla="*/ 26504 h 4323488"/>
                <a:gd name="connsiteX105-5221" fmla="*/ 1855304 w 3180521"/>
                <a:gd name="connsiteY105-5222" fmla="*/ 0 h 4323488"/>
                <a:gd name="connsiteX106-5223" fmla="*/ 1179443 w 3180521"/>
                <a:gd name="connsiteY106-5224" fmla="*/ 39756 h 4323488"/>
                <a:gd name="connsiteX107-5225" fmla="*/ 1152939 w 3180521"/>
                <a:gd name="connsiteY107-5226" fmla="*/ 53008 h 4323488"/>
                <a:gd name="connsiteX0-5227" fmla="*/ 1311965 w 3180521"/>
                <a:gd name="connsiteY0-5228" fmla="*/ 39756 h 4323488"/>
                <a:gd name="connsiteX1-5229" fmla="*/ 1245704 w 3180521"/>
                <a:gd name="connsiteY1-5230" fmla="*/ 53008 h 4323488"/>
                <a:gd name="connsiteX2-5231" fmla="*/ 1073426 w 3180521"/>
                <a:gd name="connsiteY2-5232" fmla="*/ 79513 h 4323488"/>
                <a:gd name="connsiteX3-5233" fmla="*/ 1060173 w 3180521"/>
                <a:gd name="connsiteY3-5234" fmla="*/ 119269 h 4323488"/>
                <a:gd name="connsiteX4-5235" fmla="*/ 1020417 w 3180521"/>
                <a:gd name="connsiteY4-5236" fmla="*/ 132521 h 4323488"/>
                <a:gd name="connsiteX5-5237" fmla="*/ 901147 w 3180521"/>
                <a:gd name="connsiteY5-5238" fmla="*/ 145774 h 4323488"/>
                <a:gd name="connsiteX6-5239" fmla="*/ 821634 w 3180521"/>
                <a:gd name="connsiteY6-5240" fmla="*/ 172278 h 4323488"/>
                <a:gd name="connsiteX7-5241" fmla="*/ 781878 w 3180521"/>
                <a:gd name="connsiteY7-5242" fmla="*/ 198782 h 4323488"/>
                <a:gd name="connsiteX8-5243" fmla="*/ 755373 w 3180521"/>
                <a:gd name="connsiteY8-5244" fmla="*/ 225287 h 4323488"/>
                <a:gd name="connsiteX9-5245" fmla="*/ 715617 w 3180521"/>
                <a:gd name="connsiteY9-5246" fmla="*/ 238539 h 4323488"/>
                <a:gd name="connsiteX10-5247" fmla="*/ 649356 w 3180521"/>
                <a:gd name="connsiteY10-5248" fmla="*/ 291547 h 4323488"/>
                <a:gd name="connsiteX11-5249" fmla="*/ 596347 w 3180521"/>
                <a:gd name="connsiteY11-5250" fmla="*/ 344556 h 4323488"/>
                <a:gd name="connsiteX12-5251" fmla="*/ 569843 w 3180521"/>
                <a:gd name="connsiteY12-5252" fmla="*/ 371061 h 4323488"/>
                <a:gd name="connsiteX13-5253" fmla="*/ 490330 w 3180521"/>
                <a:gd name="connsiteY13-5254" fmla="*/ 463826 h 4323488"/>
                <a:gd name="connsiteX14-5255" fmla="*/ 450573 w 3180521"/>
                <a:gd name="connsiteY14-5256" fmla="*/ 490330 h 4323488"/>
                <a:gd name="connsiteX15-5257" fmla="*/ 397565 w 3180521"/>
                <a:gd name="connsiteY15-5258" fmla="*/ 503582 h 4323488"/>
                <a:gd name="connsiteX16-5259" fmla="*/ 331304 w 3180521"/>
                <a:gd name="connsiteY16-5260" fmla="*/ 569843 h 4323488"/>
                <a:gd name="connsiteX17-5261" fmla="*/ 278295 w 3180521"/>
                <a:gd name="connsiteY17-5262" fmla="*/ 636104 h 4323488"/>
                <a:gd name="connsiteX18-5263" fmla="*/ 265043 w 3180521"/>
                <a:gd name="connsiteY18-5264" fmla="*/ 675861 h 4323488"/>
                <a:gd name="connsiteX19-5265" fmla="*/ 225287 w 3180521"/>
                <a:gd name="connsiteY19-5266" fmla="*/ 702365 h 4323488"/>
                <a:gd name="connsiteX20-5267" fmla="*/ 159026 w 3180521"/>
                <a:gd name="connsiteY20-5268" fmla="*/ 742121 h 4323488"/>
                <a:gd name="connsiteX21-5269" fmla="*/ 119269 w 3180521"/>
                <a:gd name="connsiteY21-5270" fmla="*/ 821634 h 4323488"/>
                <a:gd name="connsiteX22-5271" fmla="*/ 92765 w 3180521"/>
                <a:gd name="connsiteY22-5272" fmla="*/ 901147 h 4323488"/>
                <a:gd name="connsiteX23-5273" fmla="*/ 79513 w 3180521"/>
                <a:gd name="connsiteY23-5274" fmla="*/ 940904 h 4323488"/>
                <a:gd name="connsiteX24-5275" fmla="*/ 53008 w 3180521"/>
                <a:gd name="connsiteY24-5276" fmla="*/ 980661 h 4323488"/>
                <a:gd name="connsiteX25-5277" fmla="*/ 13252 w 3180521"/>
                <a:gd name="connsiteY25-5278" fmla="*/ 1113182 h 4323488"/>
                <a:gd name="connsiteX26-5279" fmla="*/ 26504 w 3180521"/>
                <a:gd name="connsiteY26-5280" fmla="*/ 1232452 h 4323488"/>
                <a:gd name="connsiteX27-5281" fmla="*/ 39756 w 3180521"/>
                <a:gd name="connsiteY27-5282" fmla="*/ 1364974 h 4323488"/>
                <a:gd name="connsiteX28-5283" fmla="*/ 53008 w 3180521"/>
                <a:gd name="connsiteY28-5284" fmla="*/ 1404730 h 4323488"/>
                <a:gd name="connsiteX29-5285" fmla="*/ 79513 w 3180521"/>
                <a:gd name="connsiteY29-5286" fmla="*/ 1497495 h 4323488"/>
                <a:gd name="connsiteX30-5287" fmla="*/ 66260 w 3180521"/>
                <a:gd name="connsiteY30-5288" fmla="*/ 1630017 h 4323488"/>
                <a:gd name="connsiteX31-5289" fmla="*/ 39756 w 3180521"/>
                <a:gd name="connsiteY31-5290" fmla="*/ 1815547 h 4323488"/>
                <a:gd name="connsiteX32-5291" fmla="*/ 26504 w 3180521"/>
                <a:gd name="connsiteY32-5292" fmla="*/ 1895061 h 4323488"/>
                <a:gd name="connsiteX33-5293" fmla="*/ 0 w 3180521"/>
                <a:gd name="connsiteY33-5294" fmla="*/ 2173356 h 4323488"/>
                <a:gd name="connsiteX34-5295" fmla="*/ 13252 w 3180521"/>
                <a:gd name="connsiteY34-5296" fmla="*/ 2478156 h 4323488"/>
                <a:gd name="connsiteX35-5297" fmla="*/ 26504 w 3180521"/>
                <a:gd name="connsiteY35-5298" fmla="*/ 2531165 h 4323488"/>
                <a:gd name="connsiteX36-5299" fmla="*/ 39756 w 3180521"/>
                <a:gd name="connsiteY36-5300" fmla="*/ 2570921 h 4323488"/>
                <a:gd name="connsiteX37-5301" fmla="*/ 119269 w 3180521"/>
                <a:gd name="connsiteY37-5302" fmla="*/ 2663687 h 4323488"/>
                <a:gd name="connsiteX38-5303" fmla="*/ 238539 w 3180521"/>
                <a:gd name="connsiteY38-5304" fmla="*/ 2782956 h 4323488"/>
                <a:gd name="connsiteX39-5305" fmla="*/ 96321 w 3180521"/>
                <a:gd name="connsiteY39-5306" fmla="*/ 2755482 h 4323488"/>
                <a:gd name="connsiteX40-5307" fmla="*/ 123794 w 3180521"/>
                <a:gd name="connsiteY40-5308" fmla="*/ 3250984 h 4323488"/>
                <a:gd name="connsiteX41-5309" fmla="*/ 248559 w 3180521"/>
                <a:gd name="connsiteY41-5310" fmla="*/ 3502776 h 4323488"/>
                <a:gd name="connsiteX42-5311" fmla="*/ 306416 w 3180521"/>
                <a:gd name="connsiteY42-5312" fmla="*/ 3579702 h 4323488"/>
                <a:gd name="connsiteX43-5313" fmla="*/ 399828 w 3180521"/>
                <a:gd name="connsiteY43-5314" fmla="*/ 3732588 h 4323488"/>
                <a:gd name="connsiteX44-5315" fmla="*/ 617357 w 3180521"/>
                <a:gd name="connsiteY44-5316" fmla="*/ 3924583 h 4323488"/>
                <a:gd name="connsiteX45-5317" fmla="*/ 768626 w 3180521"/>
                <a:gd name="connsiteY45-5318" fmla="*/ 4055165 h 4323488"/>
                <a:gd name="connsiteX46-5319" fmla="*/ 969671 w 3180521"/>
                <a:gd name="connsiteY46-5320" fmla="*/ 4143082 h 4323488"/>
                <a:gd name="connsiteX47-5321" fmla="*/ 1163282 w 3180521"/>
                <a:gd name="connsiteY47-5322" fmla="*/ 4244898 h 4323488"/>
                <a:gd name="connsiteX48-5323" fmla="*/ 1086678 w 3180521"/>
                <a:gd name="connsiteY48-5324" fmla="*/ 4015408 h 4323488"/>
                <a:gd name="connsiteX49-5325" fmla="*/ 1351721 w 3180521"/>
                <a:gd name="connsiteY49-5326" fmla="*/ 4094921 h 4323488"/>
                <a:gd name="connsiteX50-5327" fmla="*/ 1391478 w 3180521"/>
                <a:gd name="connsiteY50-5328" fmla="*/ 4121426 h 4323488"/>
                <a:gd name="connsiteX51-5329" fmla="*/ 1444487 w 3180521"/>
                <a:gd name="connsiteY51-5330" fmla="*/ 4147930 h 4323488"/>
                <a:gd name="connsiteX52-5331" fmla="*/ 1537252 w 3180521"/>
                <a:gd name="connsiteY52-5332" fmla="*/ 4320209 h 4323488"/>
                <a:gd name="connsiteX53-5333" fmla="*/ 1616765 w 3180521"/>
                <a:gd name="connsiteY53-5334" fmla="*/ 4214191 h 4323488"/>
                <a:gd name="connsiteX54-5335" fmla="*/ 1669773 w 3180521"/>
                <a:gd name="connsiteY54-5336" fmla="*/ 4147930 h 4323488"/>
                <a:gd name="connsiteX55-5337" fmla="*/ 1762539 w 3180521"/>
                <a:gd name="connsiteY55-5338" fmla="*/ 4055165 h 4323488"/>
                <a:gd name="connsiteX56-5339" fmla="*/ 1789043 w 3180521"/>
                <a:gd name="connsiteY56-5340" fmla="*/ 4015408 h 4323488"/>
                <a:gd name="connsiteX57-5341" fmla="*/ 1842052 w 3180521"/>
                <a:gd name="connsiteY57-5342" fmla="*/ 3975652 h 4323488"/>
                <a:gd name="connsiteX58-5343" fmla="*/ 1921565 w 3180521"/>
                <a:gd name="connsiteY58-5344" fmla="*/ 3869634 h 4323488"/>
                <a:gd name="connsiteX59-5345" fmla="*/ 1961321 w 3180521"/>
                <a:gd name="connsiteY59-5346" fmla="*/ 3816626 h 4323488"/>
                <a:gd name="connsiteX60-5347" fmla="*/ 2040834 w 3180521"/>
                <a:gd name="connsiteY60-5348" fmla="*/ 3697356 h 4323488"/>
                <a:gd name="connsiteX61-5349" fmla="*/ 2067339 w 3180521"/>
                <a:gd name="connsiteY61-5350" fmla="*/ 3657600 h 4323488"/>
                <a:gd name="connsiteX62-5351" fmla="*/ 2107095 w 3180521"/>
                <a:gd name="connsiteY62-5352" fmla="*/ 3578087 h 4323488"/>
                <a:gd name="connsiteX63-5353" fmla="*/ 2120347 w 3180521"/>
                <a:gd name="connsiteY63-5354" fmla="*/ 3538330 h 4323488"/>
                <a:gd name="connsiteX64-5355" fmla="*/ 2146852 w 3180521"/>
                <a:gd name="connsiteY64-5356" fmla="*/ 3511826 h 4323488"/>
                <a:gd name="connsiteX65-5357" fmla="*/ 2226365 w 3180521"/>
                <a:gd name="connsiteY65-5358" fmla="*/ 3472069 h 4323488"/>
                <a:gd name="connsiteX66-5359" fmla="*/ 2266121 w 3180521"/>
                <a:gd name="connsiteY66-5360" fmla="*/ 3485321 h 4323488"/>
                <a:gd name="connsiteX67-5361" fmla="*/ 2305878 w 3180521"/>
                <a:gd name="connsiteY67-5362" fmla="*/ 3458817 h 4323488"/>
                <a:gd name="connsiteX68-5363" fmla="*/ 2411895 w 3180521"/>
                <a:gd name="connsiteY68-5364" fmla="*/ 3352800 h 4323488"/>
                <a:gd name="connsiteX69-5365" fmla="*/ 2478156 w 3180521"/>
                <a:gd name="connsiteY69-5366" fmla="*/ 3260034 h 4323488"/>
                <a:gd name="connsiteX70-5367" fmla="*/ 2531165 w 3180521"/>
                <a:gd name="connsiteY70-5368" fmla="*/ 3207026 h 4323488"/>
                <a:gd name="connsiteX71-5369" fmla="*/ 2610678 w 3180521"/>
                <a:gd name="connsiteY71-5370" fmla="*/ 3101008 h 4323488"/>
                <a:gd name="connsiteX72-5371" fmla="*/ 2650434 w 3180521"/>
                <a:gd name="connsiteY72-5372" fmla="*/ 3048000 h 4323488"/>
                <a:gd name="connsiteX73-5373" fmla="*/ 2690191 w 3180521"/>
                <a:gd name="connsiteY73-5374" fmla="*/ 2994991 h 4323488"/>
                <a:gd name="connsiteX74-5375" fmla="*/ 2729947 w 3180521"/>
                <a:gd name="connsiteY74-5376" fmla="*/ 2955234 h 4323488"/>
                <a:gd name="connsiteX75-5377" fmla="*/ 2796208 w 3180521"/>
                <a:gd name="connsiteY75-5378" fmla="*/ 2849217 h 4323488"/>
                <a:gd name="connsiteX76-5379" fmla="*/ 2875721 w 3180521"/>
                <a:gd name="connsiteY76-5380" fmla="*/ 2703443 h 4323488"/>
                <a:gd name="connsiteX77-5381" fmla="*/ 2902226 w 3180521"/>
                <a:gd name="connsiteY77-5382" fmla="*/ 2623930 h 4323488"/>
                <a:gd name="connsiteX78-5383" fmla="*/ 2955234 w 3180521"/>
                <a:gd name="connsiteY78-5384" fmla="*/ 2332382 h 4323488"/>
                <a:gd name="connsiteX79-5385" fmla="*/ 2994991 w 3180521"/>
                <a:gd name="connsiteY79-5386" fmla="*/ 2173356 h 4323488"/>
                <a:gd name="connsiteX80-5387" fmla="*/ 3021495 w 3180521"/>
                <a:gd name="connsiteY80-5388" fmla="*/ 2067339 h 4323488"/>
                <a:gd name="connsiteX81-5389" fmla="*/ 3061252 w 3180521"/>
                <a:gd name="connsiteY81-5390" fmla="*/ 1881808 h 4323488"/>
                <a:gd name="connsiteX82-5391" fmla="*/ 3074504 w 3180521"/>
                <a:gd name="connsiteY82-5392" fmla="*/ 1802295 h 4323488"/>
                <a:gd name="connsiteX83-5393" fmla="*/ 3087756 w 3180521"/>
                <a:gd name="connsiteY83-5394" fmla="*/ 1749287 h 4323488"/>
                <a:gd name="connsiteX84-5395" fmla="*/ 3101008 w 3180521"/>
                <a:gd name="connsiteY84-5396" fmla="*/ 1669774 h 4323488"/>
                <a:gd name="connsiteX85-5397" fmla="*/ 3114260 w 3180521"/>
                <a:gd name="connsiteY85-5398" fmla="*/ 1166191 h 4323488"/>
                <a:gd name="connsiteX86-5399" fmla="*/ 3140765 w 3180521"/>
                <a:gd name="connsiteY86-5400" fmla="*/ 1033669 h 4323488"/>
                <a:gd name="connsiteX87-5401" fmla="*/ 3180521 w 3180521"/>
                <a:gd name="connsiteY87-5402" fmla="*/ 821634 h 4323488"/>
                <a:gd name="connsiteX88-5403" fmla="*/ 3167269 w 3180521"/>
                <a:gd name="connsiteY88-5404" fmla="*/ 636104 h 4323488"/>
                <a:gd name="connsiteX89-5405" fmla="*/ 3114260 w 3180521"/>
                <a:gd name="connsiteY89-5406" fmla="*/ 556591 h 4323488"/>
                <a:gd name="connsiteX90-5407" fmla="*/ 3048000 w 3180521"/>
                <a:gd name="connsiteY90-5408" fmla="*/ 463826 h 4323488"/>
                <a:gd name="connsiteX91-5409" fmla="*/ 2994991 w 3180521"/>
                <a:gd name="connsiteY91-5410" fmla="*/ 384313 h 4323488"/>
                <a:gd name="connsiteX92-5411" fmla="*/ 2941982 w 3180521"/>
                <a:gd name="connsiteY92-5412" fmla="*/ 318052 h 4323488"/>
                <a:gd name="connsiteX93-5413" fmla="*/ 2915478 w 3180521"/>
                <a:gd name="connsiteY93-5414" fmla="*/ 278295 h 4323488"/>
                <a:gd name="connsiteX94-5415" fmla="*/ 2822713 w 3180521"/>
                <a:gd name="connsiteY94-5416" fmla="*/ 265043 h 4323488"/>
                <a:gd name="connsiteX95-5417" fmla="*/ 2756452 w 3180521"/>
                <a:gd name="connsiteY95-5418" fmla="*/ 251791 h 4323488"/>
                <a:gd name="connsiteX96-5419" fmla="*/ 2716695 w 3180521"/>
                <a:gd name="connsiteY96-5420" fmla="*/ 238539 h 4323488"/>
                <a:gd name="connsiteX97-5421" fmla="*/ 2663687 w 3180521"/>
                <a:gd name="connsiteY97-5422" fmla="*/ 225287 h 4323488"/>
                <a:gd name="connsiteX98-5423" fmla="*/ 2584173 w 3180521"/>
                <a:gd name="connsiteY98-5424" fmla="*/ 198782 h 4323488"/>
                <a:gd name="connsiteX99-5425" fmla="*/ 2504660 w 3180521"/>
                <a:gd name="connsiteY99-5426" fmla="*/ 185530 h 4323488"/>
                <a:gd name="connsiteX100-5427" fmla="*/ 2411895 w 3180521"/>
                <a:gd name="connsiteY100-5428" fmla="*/ 159026 h 4323488"/>
                <a:gd name="connsiteX101-5429" fmla="*/ 2345634 w 3180521"/>
                <a:gd name="connsiteY101-5430" fmla="*/ 106017 h 4323488"/>
                <a:gd name="connsiteX102-5431" fmla="*/ 2305878 w 3180521"/>
                <a:gd name="connsiteY102-5432" fmla="*/ 66261 h 4323488"/>
                <a:gd name="connsiteX103-5433" fmla="*/ 2107095 w 3180521"/>
                <a:gd name="connsiteY103-5434" fmla="*/ 26504 h 4323488"/>
                <a:gd name="connsiteX104-5435" fmla="*/ 1855304 w 3180521"/>
                <a:gd name="connsiteY104-5436" fmla="*/ 0 h 4323488"/>
                <a:gd name="connsiteX105-5437" fmla="*/ 1179443 w 3180521"/>
                <a:gd name="connsiteY105-5438" fmla="*/ 39756 h 4323488"/>
                <a:gd name="connsiteX106-5439" fmla="*/ 1152939 w 3180521"/>
                <a:gd name="connsiteY106-5440" fmla="*/ 53008 h 4323488"/>
                <a:gd name="connsiteX0-5441" fmla="*/ 1311965 w 3180521"/>
                <a:gd name="connsiteY0-5442" fmla="*/ 39756 h 4323488"/>
                <a:gd name="connsiteX1-5443" fmla="*/ 1245704 w 3180521"/>
                <a:gd name="connsiteY1-5444" fmla="*/ 53008 h 4323488"/>
                <a:gd name="connsiteX2-5445" fmla="*/ 1073426 w 3180521"/>
                <a:gd name="connsiteY2-5446" fmla="*/ 79513 h 4323488"/>
                <a:gd name="connsiteX3-5447" fmla="*/ 1060173 w 3180521"/>
                <a:gd name="connsiteY3-5448" fmla="*/ 119269 h 4323488"/>
                <a:gd name="connsiteX4-5449" fmla="*/ 1020417 w 3180521"/>
                <a:gd name="connsiteY4-5450" fmla="*/ 132521 h 4323488"/>
                <a:gd name="connsiteX5-5451" fmla="*/ 901147 w 3180521"/>
                <a:gd name="connsiteY5-5452" fmla="*/ 145774 h 4323488"/>
                <a:gd name="connsiteX6-5453" fmla="*/ 821634 w 3180521"/>
                <a:gd name="connsiteY6-5454" fmla="*/ 172278 h 4323488"/>
                <a:gd name="connsiteX7-5455" fmla="*/ 781878 w 3180521"/>
                <a:gd name="connsiteY7-5456" fmla="*/ 198782 h 4323488"/>
                <a:gd name="connsiteX8-5457" fmla="*/ 755373 w 3180521"/>
                <a:gd name="connsiteY8-5458" fmla="*/ 225287 h 4323488"/>
                <a:gd name="connsiteX9-5459" fmla="*/ 715617 w 3180521"/>
                <a:gd name="connsiteY9-5460" fmla="*/ 238539 h 4323488"/>
                <a:gd name="connsiteX10-5461" fmla="*/ 649356 w 3180521"/>
                <a:gd name="connsiteY10-5462" fmla="*/ 291547 h 4323488"/>
                <a:gd name="connsiteX11-5463" fmla="*/ 596347 w 3180521"/>
                <a:gd name="connsiteY11-5464" fmla="*/ 344556 h 4323488"/>
                <a:gd name="connsiteX12-5465" fmla="*/ 569843 w 3180521"/>
                <a:gd name="connsiteY12-5466" fmla="*/ 371061 h 4323488"/>
                <a:gd name="connsiteX13-5467" fmla="*/ 490330 w 3180521"/>
                <a:gd name="connsiteY13-5468" fmla="*/ 463826 h 4323488"/>
                <a:gd name="connsiteX14-5469" fmla="*/ 450573 w 3180521"/>
                <a:gd name="connsiteY14-5470" fmla="*/ 490330 h 4323488"/>
                <a:gd name="connsiteX15-5471" fmla="*/ 397565 w 3180521"/>
                <a:gd name="connsiteY15-5472" fmla="*/ 503582 h 4323488"/>
                <a:gd name="connsiteX16-5473" fmla="*/ 331304 w 3180521"/>
                <a:gd name="connsiteY16-5474" fmla="*/ 569843 h 4323488"/>
                <a:gd name="connsiteX17-5475" fmla="*/ 278295 w 3180521"/>
                <a:gd name="connsiteY17-5476" fmla="*/ 636104 h 4323488"/>
                <a:gd name="connsiteX18-5477" fmla="*/ 265043 w 3180521"/>
                <a:gd name="connsiteY18-5478" fmla="*/ 675861 h 4323488"/>
                <a:gd name="connsiteX19-5479" fmla="*/ 225287 w 3180521"/>
                <a:gd name="connsiteY19-5480" fmla="*/ 702365 h 4323488"/>
                <a:gd name="connsiteX20-5481" fmla="*/ 159026 w 3180521"/>
                <a:gd name="connsiteY20-5482" fmla="*/ 742121 h 4323488"/>
                <a:gd name="connsiteX21-5483" fmla="*/ 119269 w 3180521"/>
                <a:gd name="connsiteY21-5484" fmla="*/ 821634 h 4323488"/>
                <a:gd name="connsiteX22-5485" fmla="*/ 92765 w 3180521"/>
                <a:gd name="connsiteY22-5486" fmla="*/ 901147 h 4323488"/>
                <a:gd name="connsiteX23-5487" fmla="*/ 79513 w 3180521"/>
                <a:gd name="connsiteY23-5488" fmla="*/ 940904 h 4323488"/>
                <a:gd name="connsiteX24-5489" fmla="*/ 53008 w 3180521"/>
                <a:gd name="connsiteY24-5490" fmla="*/ 980661 h 4323488"/>
                <a:gd name="connsiteX25-5491" fmla="*/ 13252 w 3180521"/>
                <a:gd name="connsiteY25-5492" fmla="*/ 1113182 h 4323488"/>
                <a:gd name="connsiteX26-5493" fmla="*/ 26504 w 3180521"/>
                <a:gd name="connsiteY26-5494" fmla="*/ 1232452 h 4323488"/>
                <a:gd name="connsiteX27-5495" fmla="*/ 39756 w 3180521"/>
                <a:gd name="connsiteY27-5496" fmla="*/ 1364974 h 4323488"/>
                <a:gd name="connsiteX28-5497" fmla="*/ 53008 w 3180521"/>
                <a:gd name="connsiteY28-5498" fmla="*/ 1404730 h 4323488"/>
                <a:gd name="connsiteX29-5499" fmla="*/ 79513 w 3180521"/>
                <a:gd name="connsiteY29-5500" fmla="*/ 1497495 h 4323488"/>
                <a:gd name="connsiteX30-5501" fmla="*/ 66260 w 3180521"/>
                <a:gd name="connsiteY30-5502" fmla="*/ 1630017 h 4323488"/>
                <a:gd name="connsiteX31-5503" fmla="*/ 39756 w 3180521"/>
                <a:gd name="connsiteY31-5504" fmla="*/ 1815547 h 4323488"/>
                <a:gd name="connsiteX32-5505" fmla="*/ 26504 w 3180521"/>
                <a:gd name="connsiteY32-5506" fmla="*/ 1895061 h 4323488"/>
                <a:gd name="connsiteX33-5507" fmla="*/ 0 w 3180521"/>
                <a:gd name="connsiteY33-5508" fmla="*/ 2173356 h 4323488"/>
                <a:gd name="connsiteX34-5509" fmla="*/ 13252 w 3180521"/>
                <a:gd name="connsiteY34-5510" fmla="*/ 2478156 h 4323488"/>
                <a:gd name="connsiteX35-5511" fmla="*/ 26504 w 3180521"/>
                <a:gd name="connsiteY35-5512" fmla="*/ 2531165 h 4323488"/>
                <a:gd name="connsiteX36-5513" fmla="*/ 39756 w 3180521"/>
                <a:gd name="connsiteY36-5514" fmla="*/ 2570921 h 4323488"/>
                <a:gd name="connsiteX37-5515" fmla="*/ 119269 w 3180521"/>
                <a:gd name="connsiteY37-5516" fmla="*/ 2663687 h 4323488"/>
                <a:gd name="connsiteX38-5517" fmla="*/ 238539 w 3180521"/>
                <a:gd name="connsiteY38-5518" fmla="*/ 2782956 h 4323488"/>
                <a:gd name="connsiteX39-5519" fmla="*/ 96321 w 3180521"/>
                <a:gd name="connsiteY39-5520" fmla="*/ 2755482 h 4323488"/>
                <a:gd name="connsiteX40-5521" fmla="*/ 123794 w 3180521"/>
                <a:gd name="connsiteY40-5522" fmla="*/ 3250984 h 4323488"/>
                <a:gd name="connsiteX41-5523" fmla="*/ 248559 w 3180521"/>
                <a:gd name="connsiteY41-5524" fmla="*/ 3502776 h 4323488"/>
                <a:gd name="connsiteX42-5525" fmla="*/ 306416 w 3180521"/>
                <a:gd name="connsiteY42-5526" fmla="*/ 3579702 h 4323488"/>
                <a:gd name="connsiteX43-5527" fmla="*/ 399828 w 3180521"/>
                <a:gd name="connsiteY43-5528" fmla="*/ 3732588 h 4323488"/>
                <a:gd name="connsiteX44-5529" fmla="*/ 617357 w 3180521"/>
                <a:gd name="connsiteY44-5530" fmla="*/ 3924583 h 4323488"/>
                <a:gd name="connsiteX45-5531" fmla="*/ 768626 w 3180521"/>
                <a:gd name="connsiteY45-5532" fmla="*/ 4055165 h 4323488"/>
                <a:gd name="connsiteX46-5533" fmla="*/ 969671 w 3180521"/>
                <a:gd name="connsiteY46-5534" fmla="*/ 4143082 h 4323488"/>
                <a:gd name="connsiteX47-5535" fmla="*/ 1163282 w 3180521"/>
                <a:gd name="connsiteY47-5536" fmla="*/ 4244898 h 4323488"/>
                <a:gd name="connsiteX48-5537" fmla="*/ 1351721 w 3180521"/>
                <a:gd name="connsiteY48-5538" fmla="*/ 4094921 h 4323488"/>
                <a:gd name="connsiteX49-5539" fmla="*/ 1391478 w 3180521"/>
                <a:gd name="connsiteY49-5540" fmla="*/ 4121426 h 4323488"/>
                <a:gd name="connsiteX50-5541" fmla="*/ 1444487 w 3180521"/>
                <a:gd name="connsiteY50-5542" fmla="*/ 4147930 h 4323488"/>
                <a:gd name="connsiteX51-5543" fmla="*/ 1537252 w 3180521"/>
                <a:gd name="connsiteY51-5544" fmla="*/ 4320209 h 4323488"/>
                <a:gd name="connsiteX52-5545" fmla="*/ 1616765 w 3180521"/>
                <a:gd name="connsiteY52-5546" fmla="*/ 4214191 h 4323488"/>
                <a:gd name="connsiteX53-5547" fmla="*/ 1669773 w 3180521"/>
                <a:gd name="connsiteY53-5548" fmla="*/ 4147930 h 4323488"/>
                <a:gd name="connsiteX54-5549" fmla="*/ 1762539 w 3180521"/>
                <a:gd name="connsiteY54-5550" fmla="*/ 4055165 h 4323488"/>
                <a:gd name="connsiteX55-5551" fmla="*/ 1789043 w 3180521"/>
                <a:gd name="connsiteY55-5552" fmla="*/ 4015408 h 4323488"/>
                <a:gd name="connsiteX56-5553" fmla="*/ 1842052 w 3180521"/>
                <a:gd name="connsiteY56-5554" fmla="*/ 3975652 h 4323488"/>
                <a:gd name="connsiteX57-5555" fmla="*/ 1921565 w 3180521"/>
                <a:gd name="connsiteY57-5556" fmla="*/ 3869634 h 4323488"/>
                <a:gd name="connsiteX58-5557" fmla="*/ 1961321 w 3180521"/>
                <a:gd name="connsiteY58-5558" fmla="*/ 3816626 h 4323488"/>
                <a:gd name="connsiteX59-5559" fmla="*/ 2040834 w 3180521"/>
                <a:gd name="connsiteY59-5560" fmla="*/ 3697356 h 4323488"/>
                <a:gd name="connsiteX60-5561" fmla="*/ 2067339 w 3180521"/>
                <a:gd name="connsiteY60-5562" fmla="*/ 3657600 h 4323488"/>
                <a:gd name="connsiteX61-5563" fmla="*/ 2107095 w 3180521"/>
                <a:gd name="connsiteY61-5564" fmla="*/ 3578087 h 4323488"/>
                <a:gd name="connsiteX62-5565" fmla="*/ 2120347 w 3180521"/>
                <a:gd name="connsiteY62-5566" fmla="*/ 3538330 h 4323488"/>
                <a:gd name="connsiteX63-5567" fmla="*/ 2146852 w 3180521"/>
                <a:gd name="connsiteY63-5568" fmla="*/ 3511826 h 4323488"/>
                <a:gd name="connsiteX64-5569" fmla="*/ 2226365 w 3180521"/>
                <a:gd name="connsiteY64-5570" fmla="*/ 3472069 h 4323488"/>
                <a:gd name="connsiteX65-5571" fmla="*/ 2266121 w 3180521"/>
                <a:gd name="connsiteY65-5572" fmla="*/ 3485321 h 4323488"/>
                <a:gd name="connsiteX66-5573" fmla="*/ 2305878 w 3180521"/>
                <a:gd name="connsiteY66-5574" fmla="*/ 3458817 h 4323488"/>
                <a:gd name="connsiteX67-5575" fmla="*/ 2411895 w 3180521"/>
                <a:gd name="connsiteY67-5576" fmla="*/ 3352800 h 4323488"/>
                <a:gd name="connsiteX68-5577" fmla="*/ 2478156 w 3180521"/>
                <a:gd name="connsiteY68-5578" fmla="*/ 3260034 h 4323488"/>
                <a:gd name="connsiteX69-5579" fmla="*/ 2531165 w 3180521"/>
                <a:gd name="connsiteY69-5580" fmla="*/ 3207026 h 4323488"/>
                <a:gd name="connsiteX70-5581" fmla="*/ 2610678 w 3180521"/>
                <a:gd name="connsiteY70-5582" fmla="*/ 3101008 h 4323488"/>
                <a:gd name="connsiteX71-5583" fmla="*/ 2650434 w 3180521"/>
                <a:gd name="connsiteY71-5584" fmla="*/ 3048000 h 4323488"/>
                <a:gd name="connsiteX72-5585" fmla="*/ 2690191 w 3180521"/>
                <a:gd name="connsiteY72-5586" fmla="*/ 2994991 h 4323488"/>
                <a:gd name="connsiteX73-5587" fmla="*/ 2729947 w 3180521"/>
                <a:gd name="connsiteY73-5588" fmla="*/ 2955234 h 4323488"/>
                <a:gd name="connsiteX74-5589" fmla="*/ 2796208 w 3180521"/>
                <a:gd name="connsiteY74-5590" fmla="*/ 2849217 h 4323488"/>
                <a:gd name="connsiteX75-5591" fmla="*/ 2875721 w 3180521"/>
                <a:gd name="connsiteY75-5592" fmla="*/ 2703443 h 4323488"/>
                <a:gd name="connsiteX76-5593" fmla="*/ 2902226 w 3180521"/>
                <a:gd name="connsiteY76-5594" fmla="*/ 2623930 h 4323488"/>
                <a:gd name="connsiteX77-5595" fmla="*/ 2955234 w 3180521"/>
                <a:gd name="connsiteY77-5596" fmla="*/ 2332382 h 4323488"/>
                <a:gd name="connsiteX78-5597" fmla="*/ 2994991 w 3180521"/>
                <a:gd name="connsiteY78-5598" fmla="*/ 2173356 h 4323488"/>
                <a:gd name="connsiteX79-5599" fmla="*/ 3021495 w 3180521"/>
                <a:gd name="connsiteY79-5600" fmla="*/ 2067339 h 4323488"/>
                <a:gd name="connsiteX80-5601" fmla="*/ 3061252 w 3180521"/>
                <a:gd name="connsiteY80-5602" fmla="*/ 1881808 h 4323488"/>
                <a:gd name="connsiteX81-5603" fmla="*/ 3074504 w 3180521"/>
                <a:gd name="connsiteY81-5604" fmla="*/ 1802295 h 4323488"/>
                <a:gd name="connsiteX82-5605" fmla="*/ 3087756 w 3180521"/>
                <a:gd name="connsiteY82-5606" fmla="*/ 1749287 h 4323488"/>
                <a:gd name="connsiteX83-5607" fmla="*/ 3101008 w 3180521"/>
                <a:gd name="connsiteY83-5608" fmla="*/ 1669774 h 4323488"/>
                <a:gd name="connsiteX84-5609" fmla="*/ 3114260 w 3180521"/>
                <a:gd name="connsiteY84-5610" fmla="*/ 1166191 h 4323488"/>
                <a:gd name="connsiteX85-5611" fmla="*/ 3140765 w 3180521"/>
                <a:gd name="connsiteY85-5612" fmla="*/ 1033669 h 4323488"/>
                <a:gd name="connsiteX86-5613" fmla="*/ 3180521 w 3180521"/>
                <a:gd name="connsiteY86-5614" fmla="*/ 821634 h 4323488"/>
                <a:gd name="connsiteX87-5615" fmla="*/ 3167269 w 3180521"/>
                <a:gd name="connsiteY87-5616" fmla="*/ 636104 h 4323488"/>
                <a:gd name="connsiteX88-5617" fmla="*/ 3114260 w 3180521"/>
                <a:gd name="connsiteY88-5618" fmla="*/ 556591 h 4323488"/>
                <a:gd name="connsiteX89-5619" fmla="*/ 3048000 w 3180521"/>
                <a:gd name="connsiteY89-5620" fmla="*/ 463826 h 4323488"/>
                <a:gd name="connsiteX90-5621" fmla="*/ 2994991 w 3180521"/>
                <a:gd name="connsiteY90-5622" fmla="*/ 384313 h 4323488"/>
                <a:gd name="connsiteX91-5623" fmla="*/ 2941982 w 3180521"/>
                <a:gd name="connsiteY91-5624" fmla="*/ 318052 h 4323488"/>
                <a:gd name="connsiteX92-5625" fmla="*/ 2915478 w 3180521"/>
                <a:gd name="connsiteY92-5626" fmla="*/ 278295 h 4323488"/>
                <a:gd name="connsiteX93-5627" fmla="*/ 2822713 w 3180521"/>
                <a:gd name="connsiteY93-5628" fmla="*/ 265043 h 4323488"/>
                <a:gd name="connsiteX94-5629" fmla="*/ 2756452 w 3180521"/>
                <a:gd name="connsiteY94-5630" fmla="*/ 251791 h 4323488"/>
                <a:gd name="connsiteX95-5631" fmla="*/ 2716695 w 3180521"/>
                <a:gd name="connsiteY95-5632" fmla="*/ 238539 h 4323488"/>
                <a:gd name="connsiteX96-5633" fmla="*/ 2663687 w 3180521"/>
                <a:gd name="connsiteY96-5634" fmla="*/ 225287 h 4323488"/>
                <a:gd name="connsiteX97-5635" fmla="*/ 2584173 w 3180521"/>
                <a:gd name="connsiteY97-5636" fmla="*/ 198782 h 4323488"/>
                <a:gd name="connsiteX98-5637" fmla="*/ 2504660 w 3180521"/>
                <a:gd name="connsiteY98-5638" fmla="*/ 185530 h 4323488"/>
                <a:gd name="connsiteX99-5639" fmla="*/ 2411895 w 3180521"/>
                <a:gd name="connsiteY99-5640" fmla="*/ 159026 h 4323488"/>
                <a:gd name="connsiteX100-5641" fmla="*/ 2345634 w 3180521"/>
                <a:gd name="connsiteY100-5642" fmla="*/ 106017 h 4323488"/>
                <a:gd name="connsiteX101-5643" fmla="*/ 2305878 w 3180521"/>
                <a:gd name="connsiteY101-5644" fmla="*/ 66261 h 4323488"/>
                <a:gd name="connsiteX102-5645" fmla="*/ 2107095 w 3180521"/>
                <a:gd name="connsiteY102-5646" fmla="*/ 26504 h 4323488"/>
                <a:gd name="connsiteX103-5647" fmla="*/ 1855304 w 3180521"/>
                <a:gd name="connsiteY103-5648" fmla="*/ 0 h 4323488"/>
                <a:gd name="connsiteX104-5649" fmla="*/ 1179443 w 3180521"/>
                <a:gd name="connsiteY104-5650" fmla="*/ 39756 h 4323488"/>
                <a:gd name="connsiteX105-5651" fmla="*/ 1152939 w 3180521"/>
                <a:gd name="connsiteY105-5652" fmla="*/ 53008 h 4323488"/>
                <a:gd name="connsiteX0-5653" fmla="*/ 1311965 w 3180521"/>
                <a:gd name="connsiteY0-5654" fmla="*/ 39756 h 4323488"/>
                <a:gd name="connsiteX1-5655" fmla="*/ 1245704 w 3180521"/>
                <a:gd name="connsiteY1-5656" fmla="*/ 53008 h 4323488"/>
                <a:gd name="connsiteX2-5657" fmla="*/ 1073426 w 3180521"/>
                <a:gd name="connsiteY2-5658" fmla="*/ 79513 h 4323488"/>
                <a:gd name="connsiteX3-5659" fmla="*/ 1060173 w 3180521"/>
                <a:gd name="connsiteY3-5660" fmla="*/ 119269 h 4323488"/>
                <a:gd name="connsiteX4-5661" fmla="*/ 1020417 w 3180521"/>
                <a:gd name="connsiteY4-5662" fmla="*/ 132521 h 4323488"/>
                <a:gd name="connsiteX5-5663" fmla="*/ 901147 w 3180521"/>
                <a:gd name="connsiteY5-5664" fmla="*/ 145774 h 4323488"/>
                <a:gd name="connsiteX6-5665" fmla="*/ 821634 w 3180521"/>
                <a:gd name="connsiteY6-5666" fmla="*/ 172278 h 4323488"/>
                <a:gd name="connsiteX7-5667" fmla="*/ 781878 w 3180521"/>
                <a:gd name="connsiteY7-5668" fmla="*/ 198782 h 4323488"/>
                <a:gd name="connsiteX8-5669" fmla="*/ 755373 w 3180521"/>
                <a:gd name="connsiteY8-5670" fmla="*/ 225287 h 4323488"/>
                <a:gd name="connsiteX9-5671" fmla="*/ 715617 w 3180521"/>
                <a:gd name="connsiteY9-5672" fmla="*/ 238539 h 4323488"/>
                <a:gd name="connsiteX10-5673" fmla="*/ 649356 w 3180521"/>
                <a:gd name="connsiteY10-5674" fmla="*/ 291547 h 4323488"/>
                <a:gd name="connsiteX11-5675" fmla="*/ 596347 w 3180521"/>
                <a:gd name="connsiteY11-5676" fmla="*/ 344556 h 4323488"/>
                <a:gd name="connsiteX12-5677" fmla="*/ 569843 w 3180521"/>
                <a:gd name="connsiteY12-5678" fmla="*/ 371061 h 4323488"/>
                <a:gd name="connsiteX13-5679" fmla="*/ 490330 w 3180521"/>
                <a:gd name="connsiteY13-5680" fmla="*/ 463826 h 4323488"/>
                <a:gd name="connsiteX14-5681" fmla="*/ 450573 w 3180521"/>
                <a:gd name="connsiteY14-5682" fmla="*/ 490330 h 4323488"/>
                <a:gd name="connsiteX15-5683" fmla="*/ 397565 w 3180521"/>
                <a:gd name="connsiteY15-5684" fmla="*/ 503582 h 4323488"/>
                <a:gd name="connsiteX16-5685" fmla="*/ 331304 w 3180521"/>
                <a:gd name="connsiteY16-5686" fmla="*/ 569843 h 4323488"/>
                <a:gd name="connsiteX17-5687" fmla="*/ 278295 w 3180521"/>
                <a:gd name="connsiteY17-5688" fmla="*/ 636104 h 4323488"/>
                <a:gd name="connsiteX18-5689" fmla="*/ 265043 w 3180521"/>
                <a:gd name="connsiteY18-5690" fmla="*/ 675861 h 4323488"/>
                <a:gd name="connsiteX19-5691" fmla="*/ 225287 w 3180521"/>
                <a:gd name="connsiteY19-5692" fmla="*/ 702365 h 4323488"/>
                <a:gd name="connsiteX20-5693" fmla="*/ 159026 w 3180521"/>
                <a:gd name="connsiteY20-5694" fmla="*/ 742121 h 4323488"/>
                <a:gd name="connsiteX21-5695" fmla="*/ 119269 w 3180521"/>
                <a:gd name="connsiteY21-5696" fmla="*/ 821634 h 4323488"/>
                <a:gd name="connsiteX22-5697" fmla="*/ 92765 w 3180521"/>
                <a:gd name="connsiteY22-5698" fmla="*/ 901147 h 4323488"/>
                <a:gd name="connsiteX23-5699" fmla="*/ 79513 w 3180521"/>
                <a:gd name="connsiteY23-5700" fmla="*/ 940904 h 4323488"/>
                <a:gd name="connsiteX24-5701" fmla="*/ 53008 w 3180521"/>
                <a:gd name="connsiteY24-5702" fmla="*/ 980661 h 4323488"/>
                <a:gd name="connsiteX25-5703" fmla="*/ 13252 w 3180521"/>
                <a:gd name="connsiteY25-5704" fmla="*/ 1113182 h 4323488"/>
                <a:gd name="connsiteX26-5705" fmla="*/ 26504 w 3180521"/>
                <a:gd name="connsiteY26-5706" fmla="*/ 1232452 h 4323488"/>
                <a:gd name="connsiteX27-5707" fmla="*/ 39756 w 3180521"/>
                <a:gd name="connsiteY27-5708" fmla="*/ 1364974 h 4323488"/>
                <a:gd name="connsiteX28-5709" fmla="*/ 53008 w 3180521"/>
                <a:gd name="connsiteY28-5710" fmla="*/ 1404730 h 4323488"/>
                <a:gd name="connsiteX29-5711" fmla="*/ 79513 w 3180521"/>
                <a:gd name="connsiteY29-5712" fmla="*/ 1497495 h 4323488"/>
                <a:gd name="connsiteX30-5713" fmla="*/ 66260 w 3180521"/>
                <a:gd name="connsiteY30-5714" fmla="*/ 1630017 h 4323488"/>
                <a:gd name="connsiteX31-5715" fmla="*/ 39756 w 3180521"/>
                <a:gd name="connsiteY31-5716" fmla="*/ 1815547 h 4323488"/>
                <a:gd name="connsiteX32-5717" fmla="*/ 26504 w 3180521"/>
                <a:gd name="connsiteY32-5718" fmla="*/ 1895061 h 4323488"/>
                <a:gd name="connsiteX33-5719" fmla="*/ 0 w 3180521"/>
                <a:gd name="connsiteY33-5720" fmla="*/ 2173356 h 4323488"/>
                <a:gd name="connsiteX34-5721" fmla="*/ 13252 w 3180521"/>
                <a:gd name="connsiteY34-5722" fmla="*/ 2478156 h 4323488"/>
                <a:gd name="connsiteX35-5723" fmla="*/ 26504 w 3180521"/>
                <a:gd name="connsiteY35-5724" fmla="*/ 2531165 h 4323488"/>
                <a:gd name="connsiteX36-5725" fmla="*/ 39756 w 3180521"/>
                <a:gd name="connsiteY36-5726" fmla="*/ 2570921 h 4323488"/>
                <a:gd name="connsiteX37-5727" fmla="*/ 119269 w 3180521"/>
                <a:gd name="connsiteY37-5728" fmla="*/ 2663687 h 4323488"/>
                <a:gd name="connsiteX38-5729" fmla="*/ 238539 w 3180521"/>
                <a:gd name="connsiteY38-5730" fmla="*/ 2782956 h 4323488"/>
                <a:gd name="connsiteX39-5731" fmla="*/ 96321 w 3180521"/>
                <a:gd name="connsiteY39-5732" fmla="*/ 2755482 h 4323488"/>
                <a:gd name="connsiteX40-5733" fmla="*/ 123794 w 3180521"/>
                <a:gd name="connsiteY40-5734" fmla="*/ 3250984 h 4323488"/>
                <a:gd name="connsiteX41-5735" fmla="*/ 248559 w 3180521"/>
                <a:gd name="connsiteY41-5736" fmla="*/ 3502776 h 4323488"/>
                <a:gd name="connsiteX42-5737" fmla="*/ 306416 w 3180521"/>
                <a:gd name="connsiteY42-5738" fmla="*/ 3579702 h 4323488"/>
                <a:gd name="connsiteX43-5739" fmla="*/ 399828 w 3180521"/>
                <a:gd name="connsiteY43-5740" fmla="*/ 3732588 h 4323488"/>
                <a:gd name="connsiteX44-5741" fmla="*/ 617357 w 3180521"/>
                <a:gd name="connsiteY44-5742" fmla="*/ 3924583 h 4323488"/>
                <a:gd name="connsiteX45-5743" fmla="*/ 768626 w 3180521"/>
                <a:gd name="connsiteY45-5744" fmla="*/ 4055165 h 4323488"/>
                <a:gd name="connsiteX46-5745" fmla="*/ 969671 w 3180521"/>
                <a:gd name="connsiteY46-5746" fmla="*/ 4143082 h 4323488"/>
                <a:gd name="connsiteX47-5747" fmla="*/ 1163282 w 3180521"/>
                <a:gd name="connsiteY47-5748" fmla="*/ 4244898 h 4323488"/>
                <a:gd name="connsiteX48-5749" fmla="*/ 1351721 w 3180521"/>
                <a:gd name="connsiteY48-5750" fmla="*/ 4094921 h 4323488"/>
                <a:gd name="connsiteX49-5751" fmla="*/ 1444487 w 3180521"/>
                <a:gd name="connsiteY49-5752" fmla="*/ 4147930 h 4323488"/>
                <a:gd name="connsiteX50-5753" fmla="*/ 1537252 w 3180521"/>
                <a:gd name="connsiteY50-5754" fmla="*/ 4320209 h 4323488"/>
                <a:gd name="connsiteX51-5755" fmla="*/ 1616765 w 3180521"/>
                <a:gd name="connsiteY51-5756" fmla="*/ 4214191 h 4323488"/>
                <a:gd name="connsiteX52-5757" fmla="*/ 1669773 w 3180521"/>
                <a:gd name="connsiteY52-5758" fmla="*/ 4147930 h 4323488"/>
                <a:gd name="connsiteX53-5759" fmla="*/ 1762539 w 3180521"/>
                <a:gd name="connsiteY53-5760" fmla="*/ 4055165 h 4323488"/>
                <a:gd name="connsiteX54-5761" fmla="*/ 1789043 w 3180521"/>
                <a:gd name="connsiteY54-5762" fmla="*/ 4015408 h 4323488"/>
                <a:gd name="connsiteX55-5763" fmla="*/ 1842052 w 3180521"/>
                <a:gd name="connsiteY55-5764" fmla="*/ 3975652 h 4323488"/>
                <a:gd name="connsiteX56-5765" fmla="*/ 1921565 w 3180521"/>
                <a:gd name="connsiteY56-5766" fmla="*/ 3869634 h 4323488"/>
                <a:gd name="connsiteX57-5767" fmla="*/ 1961321 w 3180521"/>
                <a:gd name="connsiteY57-5768" fmla="*/ 3816626 h 4323488"/>
                <a:gd name="connsiteX58-5769" fmla="*/ 2040834 w 3180521"/>
                <a:gd name="connsiteY58-5770" fmla="*/ 3697356 h 4323488"/>
                <a:gd name="connsiteX59-5771" fmla="*/ 2067339 w 3180521"/>
                <a:gd name="connsiteY59-5772" fmla="*/ 3657600 h 4323488"/>
                <a:gd name="connsiteX60-5773" fmla="*/ 2107095 w 3180521"/>
                <a:gd name="connsiteY60-5774" fmla="*/ 3578087 h 4323488"/>
                <a:gd name="connsiteX61-5775" fmla="*/ 2120347 w 3180521"/>
                <a:gd name="connsiteY61-5776" fmla="*/ 3538330 h 4323488"/>
                <a:gd name="connsiteX62-5777" fmla="*/ 2146852 w 3180521"/>
                <a:gd name="connsiteY62-5778" fmla="*/ 3511826 h 4323488"/>
                <a:gd name="connsiteX63-5779" fmla="*/ 2226365 w 3180521"/>
                <a:gd name="connsiteY63-5780" fmla="*/ 3472069 h 4323488"/>
                <a:gd name="connsiteX64-5781" fmla="*/ 2266121 w 3180521"/>
                <a:gd name="connsiteY64-5782" fmla="*/ 3485321 h 4323488"/>
                <a:gd name="connsiteX65-5783" fmla="*/ 2305878 w 3180521"/>
                <a:gd name="connsiteY65-5784" fmla="*/ 3458817 h 4323488"/>
                <a:gd name="connsiteX66-5785" fmla="*/ 2411895 w 3180521"/>
                <a:gd name="connsiteY66-5786" fmla="*/ 3352800 h 4323488"/>
                <a:gd name="connsiteX67-5787" fmla="*/ 2478156 w 3180521"/>
                <a:gd name="connsiteY67-5788" fmla="*/ 3260034 h 4323488"/>
                <a:gd name="connsiteX68-5789" fmla="*/ 2531165 w 3180521"/>
                <a:gd name="connsiteY68-5790" fmla="*/ 3207026 h 4323488"/>
                <a:gd name="connsiteX69-5791" fmla="*/ 2610678 w 3180521"/>
                <a:gd name="connsiteY69-5792" fmla="*/ 3101008 h 4323488"/>
                <a:gd name="connsiteX70-5793" fmla="*/ 2650434 w 3180521"/>
                <a:gd name="connsiteY70-5794" fmla="*/ 3048000 h 4323488"/>
                <a:gd name="connsiteX71-5795" fmla="*/ 2690191 w 3180521"/>
                <a:gd name="connsiteY71-5796" fmla="*/ 2994991 h 4323488"/>
                <a:gd name="connsiteX72-5797" fmla="*/ 2729947 w 3180521"/>
                <a:gd name="connsiteY72-5798" fmla="*/ 2955234 h 4323488"/>
                <a:gd name="connsiteX73-5799" fmla="*/ 2796208 w 3180521"/>
                <a:gd name="connsiteY73-5800" fmla="*/ 2849217 h 4323488"/>
                <a:gd name="connsiteX74-5801" fmla="*/ 2875721 w 3180521"/>
                <a:gd name="connsiteY74-5802" fmla="*/ 2703443 h 4323488"/>
                <a:gd name="connsiteX75-5803" fmla="*/ 2902226 w 3180521"/>
                <a:gd name="connsiteY75-5804" fmla="*/ 2623930 h 4323488"/>
                <a:gd name="connsiteX76-5805" fmla="*/ 2955234 w 3180521"/>
                <a:gd name="connsiteY76-5806" fmla="*/ 2332382 h 4323488"/>
                <a:gd name="connsiteX77-5807" fmla="*/ 2994991 w 3180521"/>
                <a:gd name="connsiteY77-5808" fmla="*/ 2173356 h 4323488"/>
                <a:gd name="connsiteX78-5809" fmla="*/ 3021495 w 3180521"/>
                <a:gd name="connsiteY78-5810" fmla="*/ 2067339 h 4323488"/>
                <a:gd name="connsiteX79-5811" fmla="*/ 3061252 w 3180521"/>
                <a:gd name="connsiteY79-5812" fmla="*/ 1881808 h 4323488"/>
                <a:gd name="connsiteX80-5813" fmla="*/ 3074504 w 3180521"/>
                <a:gd name="connsiteY80-5814" fmla="*/ 1802295 h 4323488"/>
                <a:gd name="connsiteX81-5815" fmla="*/ 3087756 w 3180521"/>
                <a:gd name="connsiteY81-5816" fmla="*/ 1749287 h 4323488"/>
                <a:gd name="connsiteX82-5817" fmla="*/ 3101008 w 3180521"/>
                <a:gd name="connsiteY82-5818" fmla="*/ 1669774 h 4323488"/>
                <a:gd name="connsiteX83-5819" fmla="*/ 3114260 w 3180521"/>
                <a:gd name="connsiteY83-5820" fmla="*/ 1166191 h 4323488"/>
                <a:gd name="connsiteX84-5821" fmla="*/ 3140765 w 3180521"/>
                <a:gd name="connsiteY84-5822" fmla="*/ 1033669 h 4323488"/>
                <a:gd name="connsiteX85-5823" fmla="*/ 3180521 w 3180521"/>
                <a:gd name="connsiteY85-5824" fmla="*/ 821634 h 4323488"/>
                <a:gd name="connsiteX86-5825" fmla="*/ 3167269 w 3180521"/>
                <a:gd name="connsiteY86-5826" fmla="*/ 636104 h 4323488"/>
                <a:gd name="connsiteX87-5827" fmla="*/ 3114260 w 3180521"/>
                <a:gd name="connsiteY87-5828" fmla="*/ 556591 h 4323488"/>
                <a:gd name="connsiteX88-5829" fmla="*/ 3048000 w 3180521"/>
                <a:gd name="connsiteY88-5830" fmla="*/ 463826 h 4323488"/>
                <a:gd name="connsiteX89-5831" fmla="*/ 2994991 w 3180521"/>
                <a:gd name="connsiteY89-5832" fmla="*/ 384313 h 4323488"/>
                <a:gd name="connsiteX90-5833" fmla="*/ 2941982 w 3180521"/>
                <a:gd name="connsiteY90-5834" fmla="*/ 318052 h 4323488"/>
                <a:gd name="connsiteX91-5835" fmla="*/ 2915478 w 3180521"/>
                <a:gd name="connsiteY91-5836" fmla="*/ 278295 h 4323488"/>
                <a:gd name="connsiteX92-5837" fmla="*/ 2822713 w 3180521"/>
                <a:gd name="connsiteY92-5838" fmla="*/ 265043 h 4323488"/>
                <a:gd name="connsiteX93-5839" fmla="*/ 2756452 w 3180521"/>
                <a:gd name="connsiteY93-5840" fmla="*/ 251791 h 4323488"/>
                <a:gd name="connsiteX94-5841" fmla="*/ 2716695 w 3180521"/>
                <a:gd name="connsiteY94-5842" fmla="*/ 238539 h 4323488"/>
                <a:gd name="connsiteX95-5843" fmla="*/ 2663687 w 3180521"/>
                <a:gd name="connsiteY95-5844" fmla="*/ 225287 h 4323488"/>
                <a:gd name="connsiteX96-5845" fmla="*/ 2584173 w 3180521"/>
                <a:gd name="connsiteY96-5846" fmla="*/ 198782 h 4323488"/>
                <a:gd name="connsiteX97-5847" fmla="*/ 2504660 w 3180521"/>
                <a:gd name="connsiteY97-5848" fmla="*/ 185530 h 4323488"/>
                <a:gd name="connsiteX98-5849" fmla="*/ 2411895 w 3180521"/>
                <a:gd name="connsiteY98-5850" fmla="*/ 159026 h 4323488"/>
                <a:gd name="connsiteX99-5851" fmla="*/ 2345634 w 3180521"/>
                <a:gd name="connsiteY99-5852" fmla="*/ 106017 h 4323488"/>
                <a:gd name="connsiteX100-5853" fmla="*/ 2305878 w 3180521"/>
                <a:gd name="connsiteY100-5854" fmla="*/ 66261 h 4323488"/>
                <a:gd name="connsiteX101-5855" fmla="*/ 2107095 w 3180521"/>
                <a:gd name="connsiteY101-5856" fmla="*/ 26504 h 4323488"/>
                <a:gd name="connsiteX102-5857" fmla="*/ 1855304 w 3180521"/>
                <a:gd name="connsiteY102-5858" fmla="*/ 0 h 4323488"/>
                <a:gd name="connsiteX103-5859" fmla="*/ 1179443 w 3180521"/>
                <a:gd name="connsiteY103-5860" fmla="*/ 39756 h 4323488"/>
                <a:gd name="connsiteX104-5861" fmla="*/ 1152939 w 3180521"/>
                <a:gd name="connsiteY104-5862" fmla="*/ 53008 h 4323488"/>
                <a:gd name="connsiteX0-5863" fmla="*/ 1311965 w 3180521"/>
                <a:gd name="connsiteY0-5864" fmla="*/ 39756 h 4323488"/>
                <a:gd name="connsiteX1-5865" fmla="*/ 1245704 w 3180521"/>
                <a:gd name="connsiteY1-5866" fmla="*/ 53008 h 4323488"/>
                <a:gd name="connsiteX2-5867" fmla="*/ 1073426 w 3180521"/>
                <a:gd name="connsiteY2-5868" fmla="*/ 79513 h 4323488"/>
                <a:gd name="connsiteX3-5869" fmla="*/ 1060173 w 3180521"/>
                <a:gd name="connsiteY3-5870" fmla="*/ 119269 h 4323488"/>
                <a:gd name="connsiteX4-5871" fmla="*/ 1020417 w 3180521"/>
                <a:gd name="connsiteY4-5872" fmla="*/ 132521 h 4323488"/>
                <a:gd name="connsiteX5-5873" fmla="*/ 901147 w 3180521"/>
                <a:gd name="connsiteY5-5874" fmla="*/ 145774 h 4323488"/>
                <a:gd name="connsiteX6-5875" fmla="*/ 821634 w 3180521"/>
                <a:gd name="connsiteY6-5876" fmla="*/ 172278 h 4323488"/>
                <a:gd name="connsiteX7-5877" fmla="*/ 781878 w 3180521"/>
                <a:gd name="connsiteY7-5878" fmla="*/ 198782 h 4323488"/>
                <a:gd name="connsiteX8-5879" fmla="*/ 755373 w 3180521"/>
                <a:gd name="connsiteY8-5880" fmla="*/ 225287 h 4323488"/>
                <a:gd name="connsiteX9-5881" fmla="*/ 715617 w 3180521"/>
                <a:gd name="connsiteY9-5882" fmla="*/ 238539 h 4323488"/>
                <a:gd name="connsiteX10-5883" fmla="*/ 649356 w 3180521"/>
                <a:gd name="connsiteY10-5884" fmla="*/ 291547 h 4323488"/>
                <a:gd name="connsiteX11-5885" fmla="*/ 596347 w 3180521"/>
                <a:gd name="connsiteY11-5886" fmla="*/ 344556 h 4323488"/>
                <a:gd name="connsiteX12-5887" fmla="*/ 569843 w 3180521"/>
                <a:gd name="connsiteY12-5888" fmla="*/ 371061 h 4323488"/>
                <a:gd name="connsiteX13-5889" fmla="*/ 490330 w 3180521"/>
                <a:gd name="connsiteY13-5890" fmla="*/ 463826 h 4323488"/>
                <a:gd name="connsiteX14-5891" fmla="*/ 450573 w 3180521"/>
                <a:gd name="connsiteY14-5892" fmla="*/ 490330 h 4323488"/>
                <a:gd name="connsiteX15-5893" fmla="*/ 397565 w 3180521"/>
                <a:gd name="connsiteY15-5894" fmla="*/ 503582 h 4323488"/>
                <a:gd name="connsiteX16-5895" fmla="*/ 331304 w 3180521"/>
                <a:gd name="connsiteY16-5896" fmla="*/ 569843 h 4323488"/>
                <a:gd name="connsiteX17-5897" fmla="*/ 278295 w 3180521"/>
                <a:gd name="connsiteY17-5898" fmla="*/ 636104 h 4323488"/>
                <a:gd name="connsiteX18-5899" fmla="*/ 265043 w 3180521"/>
                <a:gd name="connsiteY18-5900" fmla="*/ 675861 h 4323488"/>
                <a:gd name="connsiteX19-5901" fmla="*/ 225287 w 3180521"/>
                <a:gd name="connsiteY19-5902" fmla="*/ 702365 h 4323488"/>
                <a:gd name="connsiteX20-5903" fmla="*/ 159026 w 3180521"/>
                <a:gd name="connsiteY20-5904" fmla="*/ 742121 h 4323488"/>
                <a:gd name="connsiteX21-5905" fmla="*/ 119269 w 3180521"/>
                <a:gd name="connsiteY21-5906" fmla="*/ 821634 h 4323488"/>
                <a:gd name="connsiteX22-5907" fmla="*/ 92765 w 3180521"/>
                <a:gd name="connsiteY22-5908" fmla="*/ 901147 h 4323488"/>
                <a:gd name="connsiteX23-5909" fmla="*/ 79513 w 3180521"/>
                <a:gd name="connsiteY23-5910" fmla="*/ 940904 h 4323488"/>
                <a:gd name="connsiteX24-5911" fmla="*/ 53008 w 3180521"/>
                <a:gd name="connsiteY24-5912" fmla="*/ 980661 h 4323488"/>
                <a:gd name="connsiteX25-5913" fmla="*/ 13252 w 3180521"/>
                <a:gd name="connsiteY25-5914" fmla="*/ 1113182 h 4323488"/>
                <a:gd name="connsiteX26-5915" fmla="*/ 26504 w 3180521"/>
                <a:gd name="connsiteY26-5916" fmla="*/ 1232452 h 4323488"/>
                <a:gd name="connsiteX27-5917" fmla="*/ 39756 w 3180521"/>
                <a:gd name="connsiteY27-5918" fmla="*/ 1364974 h 4323488"/>
                <a:gd name="connsiteX28-5919" fmla="*/ 53008 w 3180521"/>
                <a:gd name="connsiteY28-5920" fmla="*/ 1404730 h 4323488"/>
                <a:gd name="connsiteX29-5921" fmla="*/ 79513 w 3180521"/>
                <a:gd name="connsiteY29-5922" fmla="*/ 1497495 h 4323488"/>
                <a:gd name="connsiteX30-5923" fmla="*/ 66260 w 3180521"/>
                <a:gd name="connsiteY30-5924" fmla="*/ 1630017 h 4323488"/>
                <a:gd name="connsiteX31-5925" fmla="*/ 39756 w 3180521"/>
                <a:gd name="connsiteY31-5926" fmla="*/ 1815547 h 4323488"/>
                <a:gd name="connsiteX32-5927" fmla="*/ 26504 w 3180521"/>
                <a:gd name="connsiteY32-5928" fmla="*/ 1895061 h 4323488"/>
                <a:gd name="connsiteX33-5929" fmla="*/ 0 w 3180521"/>
                <a:gd name="connsiteY33-5930" fmla="*/ 2173356 h 4323488"/>
                <a:gd name="connsiteX34-5931" fmla="*/ 13252 w 3180521"/>
                <a:gd name="connsiteY34-5932" fmla="*/ 2478156 h 4323488"/>
                <a:gd name="connsiteX35-5933" fmla="*/ 26504 w 3180521"/>
                <a:gd name="connsiteY35-5934" fmla="*/ 2531165 h 4323488"/>
                <a:gd name="connsiteX36-5935" fmla="*/ 39756 w 3180521"/>
                <a:gd name="connsiteY36-5936" fmla="*/ 2570921 h 4323488"/>
                <a:gd name="connsiteX37-5937" fmla="*/ 119269 w 3180521"/>
                <a:gd name="connsiteY37-5938" fmla="*/ 2663687 h 4323488"/>
                <a:gd name="connsiteX38-5939" fmla="*/ 238539 w 3180521"/>
                <a:gd name="connsiteY38-5940" fmla="*/ 2782956 h 4323488"/>
                <a:gd name="connsiteX39-5941" fmla="*/ 96321 w 3180521"/>
                <a:gd name="connsiteY39-5942" fmla="*/ 2755482 h 4323488"/>
                <a:gd name="connsiteX40-5943" fmla="*/ 123794 w 3180521"/>
                <a:gd name="connsiteY40-5944" fmla="*/ 3250984 h 4323488"/>
                <a:gd name="connsiteX41-5945" fmla="*/ 248559 w 3180521"/>
                <a:gd name="connsiteY41-5946" fmla="*/ 3502776 h 4323488"/>
                <a:gd name="connsiteX42-5947" fmla="*/ 306416 w 3180521"/>
                <a:gd name="connsiteY42-5948" fmla="*/ 3579702 h 4323488"/>
                <a:gd name="connsiteX43-5949" fmla="*/ 399828 w 3180521"/>
                <a:gd name="connsiteY43-5950" fmla="*/ 3732588 h 4323488"/>
                <a:gd name="connsiteX44-5951" fmla="*/ 617357 w 3180521"/>
                <a:gd name="connsiteY44-5952" fmla="*/ 3924583 h 4323488"/>
                <a:gd name="connsiteX45-5953" fmla="*/ 768626 w 3180521"/>
                <a:gd name="connsiteY45-5954" fmla="*/ 4055165 h 4323488"/>
                <a:gd name="connsiteX46-5955" fmla="*/ 969671 w 3180521"/>
                <a:gd name="connsiteY46-5956" fmla="*/ 4143082 h 4323488"/>
                <a:gd name="connsiteX47-5957" fmla="*/ 1163282 w 3180521"/>
                <a:gd name="connsiteY47-5958" fmla="*/ 4244898 h 4323488"/>
                <a:gd name="connsiteX48-5959" fmla="*/ 1444487 w 3180521"/>
                <a:gd name="connsiteY48-5960" fmla="*/ 4147930 h 4323488"/>
                <a:gd name="connsiteX49-5961" fmla="*/ 1537252 w 3180521"/>
                <a:gd name="connsiteY49-5962" fmla="*/ 4320209 h 4323488"/>
                <a:gd name="connsiteX50-5963" fmla="*/ 1616765 w 3180521"/>
                <a:gd name="connsiteY50-5964" fmla="*/ 4214191 h 4323488"/>
                <a:gd name="connsiteX51-5965" fmla="*/ 1669773 w 3180521"/>
                <a:gd name="connsiteY51-5966" fmla="*/ 4147930 h 4323488"/>
                <a:gd name="connsiteX52-5967" fmla="*/ 1762539 w 3180521"/>
                <a:gd name="connsiteY52-5968" fmla="*/ 4055165 h 4323488"/>
                <a:gd name="connsiteX53-5969" fmla="*/ 1789043 w 3180521"/>
                <a:gd name="connsiteY53-5970" fmla="*/ 4015408 h 4323488"/>
                <a:gd name="connsiteX54-5971" fmla="*/ 1842052 w 3180521"/>
                <a:gd name="connsiteY54-5972" fmla="*/ 3975652 h 4323488"/>
                <a:gd name="connsiteX55-5973" fmla="*/ 1921565 w 3180521"/>
                <a:gd name="connsiteY55-5974" fmla="*/ 3869634 h 4323488"/>
                <a:gd name="connsiteX56-5975" fmla="*/ 1961321 w 3180521"/>
                <a:gd name="connsiteY56-5976" fmla="*/ 3816626 h 4323488"/>
                <a:gd name="connsiteX57-5977" fmla="*/ 2040834 w 3180521"/>
                <a:gd name="connsiteY57-5978" fmla="*/ 3697356 h 4323488"/>
                <a:gd name="connsiteX58-5979" fmla="*/ 2067339 w 3180521"/>
                <a:gd name="connsiteY58-5980" fmla="*/ 3657600 h 4323488"/>
                <a:gd name="connsiteX59-5981" fmla="*/ 2107095 w 3180521"/>
                <a:gd name="connsiteY59-5982" fmla="*/ 3578087 h 4323488"/>
                <a:gd name="connsiteX60-5983" fmla="*/ 2120347 w 3180521"/>
                <a:gd name="connsiteY60-5984" fmla="*/ 3538330 h 4323488"/>
                <a:gd name="connsiteX61-5985" fmla="*/ 2146852 w 3180521"/>
                <a:gd name="connsiteY61-5986" fmla="*/ 3511826 h 4323488"/>
                <a:gd name="connsiteX62-5987" fmla="*/ 2226365 w 3180521"/>
                <a:gd name="connsiteY62-5988" fmla="*/ 3472069 h 4323488"/>
                <a:gd name="connsiteX63-5989" fmla="*/ 2266121 w 3180521"/>
                <a:gd name="connsiteY63-5990" fmla="*/ 3485321 h 4323488"/>
                <a:gd name="connsiteX64-5991" fmla="*/ 2305878 w 3180521"/>
                <a:gd name="connsiteY64-5992" fmla="*/ 3458817 h 4323488"/>
                <a:gd name="connsiteX65-5993" fmla="*/ 2411895 w 3180521"/>
                <a:gd name="connsiteY65-5994" fmla="*/ 3352800 h 4323488"/>
                <a:gd name="connsiteX66-5995" fmla="*/ 2478156 w 3180521"/>
                <a:gd name="connsiteY66-5996" fmla="*/ 3260034 h 4323488"/>
                <a:gd name="connsiteX67-5997" fmla="*/ 2531165 w 3180521"/>
                <a:gd name="connsiteY67-5998" fmla="*/ 3207026 h 4323488"/>
                <a:gd name="connsiteX68-5999" fmla="*/ 2610678 w 3180521"/>
                <a:gd name="connsiteY68-6000" fmla="*/ 3101008 h 4323488"/>
                <a:gd name="connsiteX69-6001" fmla="*/ 2650434 w 3180521"/>
                <a:gd name="connsiteY69-6002" fmla="*/ 3048000 h 4323488"/>
                <a:gd name="connsiteX70-6003" fmla="*/ 2690191 w 3180521"/>
                <a:gd name="connsiteY70-6004" fmla="*/ 2994991 h 4323488"/>
                <a:gd name="connsiteX71-6005" fmla="*/ 2729947 w 3180521"/>
                <a:gd name="connsiteY71-6006" fmla="*/ 2955234 h 4323488"/>
                <a:gd name="connsiteX72-6007" fmla="*/ 2796208 w 3180521"/>
                <a:gd name="connsiteY72-6008" fmla="*/ 2849217 h 4323488"/>
                <a:gd name="connsiteX73-6009" fmla="*/ 2875721 w 3180521"/>
                <a:gd name="connsiteY73-6010" fmla="*/ 2703443 h 4323488"/>
                <a:gd name="connsiteX74-6011" fmla="*/ 2902226 w 3180521"/>
                <a:gd name="connsiteY74-6012" fmla="*/ 2623930 h 4323488"/>
                <a:gd name="connsiteX75-6013" fmla="*/ 2955234 w 3180521"/>
                <a:gd name="connsiteY75-6014" fmla="*/ 2332382 h 4323488"/>
                <a:gd name="connsiteX76-6015" fmla="*/ 2994991 w 3180521"/>
                <a:gd name="connsiteY76-6016" fmla="*/ 2173356 h 4323488"/>
                <a:gd name="connsiteX77-6017" fmla="*/ 3021495 w 3180521"/>
                <a:gd name="connsiteY77-6018" fmla="*/ 2067339 h 4323488"/>
                <a:gd name="connsiteX78-6019" fmla="*/ 3061252 w 3180521"/>
                <a:gd name="connsiteY78-6020" fmla="*/ 1881808 h 4323488"/>
                <a:gd name="connsiteX79-6021" fmla="*/ 3074504 w 3180521"/>
                <a:gd name="connsiteY79-6022" fmla="*/ 1802295 h 4323488"/>
                <a:gd name="connsiteX80-6023" fmla="*/ 3087756 w 3180521"/>
                <a:gd name="connsiteY80-6024" fmla="*/ 1749287 h 4323488"/>
                <a:gd name="connsiteX81-6025" fmla="*/ 3101008 w 3180521"/>
                <a:gd name="connsiteY81-6026" fmla="*/ 1669774 h 4323488"/>
                <a:gd name="connsiteX82-6027" fmla="*/ 3114260 w 3180521"/>
                <a:gd name="connsiteY82-6028" fmla="*/ 1166191 h 4323488"/>
                <a:gd name="connsiteX83-6029" fmla="*/ 3140765 w 3180521"/>
                <a:gd name="connsiteY83-6030" fmla="*/ 1033669 h 4323488"/>
                <a:gd name="connsiteX84-6031" fmla="*/ 3180521 w 3180521"/>
                <a:gd name="connsiteY84-6032" fmla="*/ 821634 h 4323488"/>
                <a:gd name="connsiteX85-6033" fmla="*/ 3167269 w 3180521"/>
                <a:gd name="connsiteY85-6034" fmla="*/ 636104 h 4323488"/>
                <a:gd name="connsiteX86-6035" fmla="*/ 3114260 w 3180521"/>
                <a:gd name="connsiteY86-6036" fmla="*/ 556591 h 4323488"/>
                <a:gd name="connsiteX87-6037" fmla="*/ 3048000 w 3180521"/>
                <a:gd name="connsiteY87-6038" fmla="*/ 463826 h 4323488"/>
                <a:gd name="connsiteX88-6039" fmla="*/ 2994991 w 3180521"/>
                <a:gd name="connsiteY88-6040" fmla="*/ 384313 h 4323488"/>
                <a:gd name="connsiteX89-6041" fmla="*/ 2941982 w 3180521"/>
                <a:gd name="connsiteY89-6042" fmla="*/ 318052 h 4323488"/>
                <a:gd name="connsiteX90-6043" fmla="*/ 2915478 w 3180521"/>
                <a:gd name="connsiteY90-6044" fmla="*/ 278295 h 4323488"/>
                <a:gd name="connsiteX91-6045" fmla="*/ 2822713 w 3180521"/>
                <a:gd name="connsiteY91-6046" fmla="*/ 265043 h 4323488"/>
                <a:gd name="connsiteX92-6047" fmla="*/ 2756452 w 3180521"/>
                <a:gd name="connsiteY92-6048" fmla="*/ 251791 h 4323488"/>
                <a:gd name="connsiteX93-6049" fmla="*/ 2716695 w 3180521"/>
                <a:gd name="connsiteY93-6050" fmla="*/ 238539 h 4323488"/>
                <a:gd name="connsiteX94-6051" fmla="*/ 2663687 w 3180521"/>
                <a:gd name="connsiteY94-6052" fmla="*/ 225287 h 4323488"/>
                <a:gd name="connsiteX95-6053" fmla="*/ 2584173 w 3180521"/>
                <a:gd name="connsiteY95-6054" fmla="*/ 198782 h 4323488"/>
                <a:gd name="connsiteX96-6055" fmla="*/ 2504660 w 3180521"/>
                <a:gd name="connsiteY96-6056" fmla="*/ 185530 h 4323488"/>
                <a:gd name="connsiteX97-6057" fmla="*/ 2411895 w 3180521"/>
                <a:gd name="connsiteY97-6058" fmla="*/ 159026 h 4323488"/>
                <a:gd name="connsiteX98-6059" fmla="*/ 2345634 w 3180521"/>
                <a:gd name="connsiteY98-6060" fmla="*/ 106017 h 4323488"/>
                <a:gd name="connsiteX99-6061" fmla="*/ 2305878 w 3180521"/>
                <a:gd name="connsiteY99-6062" fmla="*/ 66261 h 4323488"/>
                <a:gd name="connsiteX100-6063" fmla="*/ 2107095 w 3180521"/>
                <a:gd name="connsiteY100-6064" fmla="*/ 26504 h 4323488"/>
                <a:gd name="connsiteX101-6065" fmla="*/ 1855304 w 3180521"/>
                <a:gd name="connsiteY101-6066" fmla="*/ 0 h 4323488"/>
                <a:gd name="connsiteX102-6067" fmla="*/ 1179443 w 3180521"/>
                <a:gd name="connsiteY102-6068" fmla="*/ 39756 h 4323488"/>
                <a:gd name="connsiteX103-6069" fmla="*/ 1152939 w 3180521"/>
                <a:gd name="connsiteY103-6070" fmla="*/ 53008 h 4323488"/>
                <a:gd name="connsiteX0-6071" fmla="*/ 1311965 w 3180521"/>
                <a:gd name="connsiteY0-6072" fmla="*/ 39756 h 4323488"/>
                <a:gd name="connsiteX1-6073" fmla="*/ 1245704 w 3180521"/>
                <a:gd name="connsiteY1-6074" fmla="*/ 53008 h 4323488"/>
                <a:gd name="connsiteX2-6075" fmla="*/ 1073426 w 3180521"/>
                <a:gd name="connsiteY2-6076" fmla="*/ 79513 h 4323488"/>
                <a:gd name="connsiteX3-6077" fmla="*/ 1060173 w 3180521"/>
                <a:gd name="connsiteY3-6078" fmla="*/ 119269 h 4323488"/>
                <a:gd name="connsiteX4-6079" fmla="*/ 1020417 w 3180521"/>
                <a:gd name="connsiteY4-6080" fmla="*/ 132521 h 4323488"/>
                <a:gd name="connsiteX5-6081" fmla="*/ 901147 w 3180521"/>
                <a:gd name="connsiteY5-6082" fmla="*/ 145774 h 4323488"/>
                <a:gd name="connsiteX6-6083" fmla="*/ 821634 w 3180521"/>
                <a:gd name="connsiteY6-6084" fmla="*/ 172278 h 4323488"/>
                <a:gd name="connsiteX7-6085" fmla="*/ 781878 w 3180521"/>
                <a:gd name="connsiteY7-6086" fmla="*/ 198782 h 4323488"/>
                <a:gd name="connsiteX8-6087" fmla="*/ 755373 w 3180521"/>
                <a:gd name="connsiteY8-6088" fmla="*/ 225287 h 4323488"/>
                <a:gd name="connsiteX9-6089" fmla="*/ 715617 w 3180521"/>
                <a:gd name="connsiteY9-6090" fmla="*/ 238539 h 4323488"/>
                <a:gd name="connsiteX10-6091" fmla="*/ 649356 w 3180521"/>
                <a:gd name="connsiteY10-6092" fmla="*/ 291547 h 4323488"/>
                <a:gd name="connsiteX11-6093" fmla="*/ 596347 w 3180521"/>
                <a:gd name="connsiteY11-6094" fmla="*/ 344556 h 4323488"/>
                <a:gd name="connsiteX12-6095" fmla="*/ 569843 w 3180521"/>
                <a:gd name="connsiteY12-6096" fmla="*/ 371061 h 4323488"/>
                <a:gd name="connsiteX13-6097" fmla="*/ 490330 w 3180521"/>
                <a:gd name="connsiteY13-6098" fmla="*/ 463826 h 4323488"/>
                <a:gd name="connsiteX14-6099" fmla="*/ 450573 w 3180521"/>
                <a:gd name="connsiteY14-6100" fmla="*/ 490330 h 4323488"/>
                <a:gd name="connsiteX15-6101" fmla="*/ 397565 w 3180521"/>
                <a:gd name="connsiteY15-6102" fmla="*/ 503582 h 4323488"/>
                <a:gd name="connsiteX16-6103" fmla="*/ 331304 w 3180521"/>
                <a:gd name="connsiteY16-6104" fmla="*/ 569843 h 4323488"/>
                <a:gd name="connsiteX17-6105" fmla="*/ 278295 w 3180521"/>
                <a:gd name="connsiteY17-6106" fmla="*/ 636104 h 4323488"/>
                <a:gd name="connsiteX18-6107" fmla="*/ 265043 w 3180521"/>
                <a:gd name="connsiteY18-6108" fmla="*/ 675861 h 4323488"/>
                <a:gd name="connsiteX19-6109" fmla="*/ 225287 w 3180521"/>
                <a:gd name="connsiteY19-6110" fmla="*/ 702365 h 4323488"/>
                <a:gd name="connsiteX20-6111" fmla="*/ 159026 w 3180521"/>
                <a:gd name="connsiteY20-6112" fmla="*/ 742121 h 4323488"/>
                <a:gd name="connsiteX21-6113" fmla="*/ 119269 w 3180521"/>
                <a:gd name="connsiteY21-6114" fmla="*/ 821634 h 4323488"/>
                <a:gd name="connsiteX22-6115" fmla="*/ 92765 w 3180521"/>
                <a:gd name="connsiteY22-6116" fmla="*/ 901147 h 4323488"/>
                <a:gd name="connsiteX23-6117" fmla="*/ 79513 w 3180521"/>
                <a:gd name="connsiteY23-6118" fmla="*/ 940904 h 4323488"/>
                <a:gd name="connsiteX24-6119" fmla="*/ 53008 w 3180521"/>
                <a:gd name="connsiteY24-6120" fmla="*/ 980661 h 4323488"/>
                <a:gd name="connsiteX25-6121" fmla="*/ 13252 w 3180521"/>
                <a:gd name="connsiteY25-6122" fmla="*/ 1113182 h 4323488"/>
                <a:gd name="connsiteX26-6123" fmla="*/ 26504 w 3180521"/>
                <a:gd name="connsiteY26-6124" fmla="*/ 1232452 h 4323488"/>
                <a:gd name="connsiteX27-6125" fmla="*/ 39756 w 3180521"/>
                <a:gd name="connsiteY27-6126" fmla="*/ 1364974 h 4323488"/>
                <a:gd name="connsiteX28-6127" fmla="*/ 53008 w 3180521"/>
                <a:gd name="connsiteY28-6128" fmla="*/ 1404730 h 4323488"/>
                <a:gd name="connsiteX29-6129" fmla="*/ 79513 w 3180521"/>
                <a:gd name="connsiteY29-6130" fmla="*/ 1497495 h 4323488"/>
                <a:gd name="connsiteX30-6131" fmla="*/ 66260 w 3180521"/>
                <a:gd name="connsiteY30-6132" fmla="*/ 1630017 h 4323488"/>
                <a:gd name="connsiteX31-6133" fmla="*/ 39756 w 3180521"/>
                <a:gd name="connsiteY31-6134" fmla="*/ 1815547 h 4323488"/>
                <a:gd name="connsiteX32-6135" fmla="*/ 26504 w 3180521"/>
                <a:gd name="connsiteY32-6136" fmla="*/ 1895061 h 4323488"/>
                <a:gd name="connsiteX33-6137" fmla="*/ 0 w 3180521"/>
                <a:gd name="connsiteY33-6138" fmla="*/ 2173356 h 4323488"/>
                <a:gd name="connsiteX34-6139" fmla="*/ 13252 w 3180521"/>
                <a:gd name="connsiteY34-6140" fmla="*/ 2478156 h 4323488"/>
                <a:gd name="connsiteX35-6141" fmla="*/ 26504 w 3180521"/>
                <a:gd name="connsiteY35-6142" fmla="*/ 2531165 h 4323488"/>
                <a:gd name="connsiteX36-6143" fmla="*/ 39756 w 3180521"/>
                <a:gd name="connsiteY36-6144" fmla="*/ 2570921 h 4323488"/>
                <a:gd name="connsiteX37-6145" fmla="*/ 119269 w 3180521"/>
                <a:gd name="connsiteY37-6146" fmla="*/ 2663687 h 4323488"/>
                <a:gd name="connsiteX38-6147" fmla="*/ 238539 w 3180521"/>
                <a:gd name="connsiteY38-6148" fmla="*/ 2782956 h 4323488"/>
                <a:gd name="connsiteX39-6149" fmla="*/ 96321 w 3180521"/>
                <a:gd name="connsiteY39-6150" fmla="*/ 2755482 h 4323488"/>
                <a:gd name="connsiteX40-6151" fmla="*/ 123794 w 3180521"/>
                <a:gd name="connsiteY40-6152" fmla="*/ 3250984 h 4323488"/>
                <a:gd name="connsiteX41-6153" fmla="*/ 248559 w 3180521"/>
                <a:gd name="connsiteY41-6154" fmla="*/ 3502776 h 4323488"/>
                <a:gd name="connsiteX42-6155" fmla="*/ 306416 w 3180521"/>
                <a:gd name="connsiteY42-6156" fmla="*/ 3579702 h 4323488"/>
                <a:gd name="connsiteX43-6157" fmla="*/ 399828 w 3180521"/>
                <a:gd name="connsiteY43-6158" fmla="*/ 3732588 h 4323488"/>
                <a:gd name="connsiteX44-6159" fmla="*/ 617357 w 3180521"/>
                <a:gd name="connsiteY44-6160" fmla="*/ 3924583 h 4323488"/>
                <a:gd name="connsiteX45-6161" fmla="*/ 768626 w 3180521"/>
                <a:gd name="connsiteY45-6162" fmla="*/ 4055165 h 4323488"/>
                <a:gd name="connsiteX46-6163" fmla="*/ 969671 w 3180521"/>
                <a:gd name="connsiteY46-6164" fmla="*/ 4143082 h 4323488"/>
                <a:gd name="connsiteX47-6165" fmla="*/ 1163282 w 3180521"/>
                <a:gd name="connsiteY47-6166" fmla="*/ 4244898 h 4323488"/>
                <a:gd name="connsiteX48-6167" fmla="*/ 1429618 w 3180521"/>
                <a:gd name="connsiteY48-6168" fmla="*/ 4304047 h 4323488"/>
                <a:gd name="connsiteX49-6169" fmla="*/ 1537252 w 3180521"/>
                <a:gd name="connsiteY49-6170" fmla="*/ 4320209 h 4323488"/>
                <a:gd name="connsiteX50-6171" fmla="*/ 1616765 w 3180521"/>
                <a:gd name="connsiteY50-6172" fmla="*/ 4214191 h 4323488"/>
                <a:gd name="connsiteX51-6173" fmla="*/ 1669773 w 3180521"/>
                <a:gd name="connsiteY51-6174" fmla="*/ 4147930 h 4323488"/>
                <a:gd name="connsiteX52-6175" fmla="*/ 1762539 w 3180521"/>
                <a:gd name="connsiteY52-6176" fmla="*/ 4055165 h 4323488"/>
                <a:gd name="connsiteX53-6177" fmla="*/ 1789043 w 3180521"/>
                <a:gd name="connsiteY53-6178" fmla="*/ 4015408 h 4323488"/>
                <a:gd name="connsiteX54-6179" fmla="*/ 1842052 w 3180521"/>
                <a:gd name="connsiteY54-6180" fmla="*/ 3975652 h 4323488"/>
                <a:gd name="connsiteX55-6181" fmla="*/ 1921565 w 3180521"/>
                <a:gd name="connsiteY55-6182" fmla="*/ 3869634 h 4323488"/>
                <a:gd name="connsiteX56-6183" fmla="*/ 1961321 w 3180521"/>
                <a:gd name="connsiteY56-6184" fmla="*/ 3816626 h 4323488"/>
                <a:gd name="connsiteX57-6185" fmla="*/ 2040834 w 3180521"/>
                <a:gd name="connsiteY57-6186" fmla="*/ 3697356 h 4323488"/>
                <a:gd name="connsiteX58-6187" fmla="*/ 2067339 w 3180521"/>
                <a:gd name="connsiteY58-6188" fmla="*/ 3657600 h 4323488"/>
                <a:gd name="connsiteX59-6189" fmla="*/ 2107095 w 3180521"/>
                <a:gd name="connsiteY59-6190" fmla="*/ 3578087 h 4323488"/>
                <a:gd name="connsiteX60-6191" fmla="*/ 2120347 w 3180521"/>
                <a:gd name="connsiteY60-6192" fmla="*/ 3538330 h 4323488"/>
                <a:gd name="connsiteX61-6193" fmla="*/ 2146852 w 3180521"/>
                <a:gd name="connsiteY61-6194" fmla="*/ 3511826 h 4323488"/>
                <a:gd name="connsiteX62-6195" fmla="*/ 2226365 w 3180521"/>
                <a:gd name="connsiteY62-6196" fmla="*/ 3472069 h 4323488"/>
                <a:gd name="connsiteX63-6197" fmla="*/ 2266121 w 3180521"/>
                <a:gd name="connsiteY63-6198" fmla="*/ 3485321 h 4323488"/>
                <a:gd name="connsiteX64-6199" fmla="*/ 2305878 w 3180521"/>
                <a:gd name="connsiteY64-6200" fmla="*/ 3458817 h 4323488"/>
                <a:gd name="connsiteX65-6201" fmla="*/ 2411895 w 3180521"/>
                <a:gd name="connsiteY65-6202" fmla="*/ 3352800 h 4323488"/>
                <a:gd name="connsiteX66-6203" fmla="*/ 2478156 w 3180521"/>
                <a:gd name="connsiteY66-6204" fmla="*/ 3260034 h 4323488"/>
                <a:gd name="connsiteX67-6205" fmla="*/ 2531165 w 3180521"/>
                <a:gd name="connsiteY67-6206" fmla="*/ 3207026 h 4323488"/>
                <a:gd name="connsiteX68-6207" fmla="*/ 2610678 w 3180521"/>
                <a:gd name="connsiteY68-6208" fmla="*/ 3101008 h 4323488"/>
                <a:gd name="connsiteX69-6209" fmla="*/ 2650434 w 3180521"/>
                <a:gd name="connsiteY69-6210" fmla="*/ 3048000 h 4323488"/>
                <a:gd name="connsiteX70-6211" fmla="*/ 2690191 w 3180521"/>
                <a:gd name="connsiteY70-6212" fmla="*/ 2994991 h 4323488"/>
                <a:gd name="connsiteX71-6213" fmla="*/ 2729947 w 3180521"/>
                <a:gd name="connsiteY71-6214" fmla="*/ 2955234 h 4323488"/>
                <a:gd name="connsiteX72-6215" fmla="*/ 2796208 w 3180521"/>
                <a:gd name="connsiteY72-6216" fmla="*/ 2849217 h 4323488"/>
                <a:gd name="connsiteX73-6217" fmla="*/ 2875721 w 3180521"/>
                <a:gd name="connsiteY73-6218" fmla="*/ 2703443 h 4323488"/>
                <a:gd name="connsiteX74-6219" fmla="*/ 2902226 w 3180521"/>
                <a:gd name="connsiteY74-6220" fmla="*/ 2623930 h 4323488"/>
                <a:gd name="connsiteX75-6221" fmla="*/ 2955234 w 3180521"/>
                <a:gd name="connsiteY75-6222" fmla="*/ 2332382 h 4323488"/>
                <a:gd name="connsiteX76-6223" fmla="*/ 2994991 w 3180521"/>
                <a:gd name="connsiteY76-6224" fmla="*/ 2173356 h 4323488"/>
                <a:gd name="connsiteX77-6225" fmla="*/ 3021495 w 3180521"/>
                <a:gd name="connsiteY77-6226" fmla="*/ 2067339 h 4323488"/>
                <a:gd name="connsiteX78-6227" fmla="*/ 3061252 w 3180521"/>
                <a:gd name="connsiteY78-6228" fmla="*/ 1881808 h 4323488"/>
                <a:gd name="connsiteX79-6229" fmla="*/ 3074504 w 3180521"/>
                <a:gd name="connsiteY79-6230" fmla="*/ 1802295 h 4323488"/>
                <a:gd name="connsiteX80-6231" fmla="*/ 3087756 w 3180521"/>
                <a:gd name="connsiteY80-6232" fmla="*/ 1749287 h 4323488"/>
                <a:gd name="connsiteX81-6233" fmla="*/ 3101008 w 3180521"/>
                <a:gd name="connsiteY81-6234" fmla="*/ 1669774 h 4323488"/>
                <a:gd name="connsiteX82-6235" fmla="*/ 3114260 w 3180521"/>
                <a:gd name="connsiteY82-6236" fmla="*/ 1166191 h 4323488"/>
                <a:gd name="connsiteX83-6237" fmla="*/ 3140765 w 3180521"/>
                <a:gd name="connsiteY83-6238" fmla="*/ 1033669 h 4323488"/>
                <a:gd name="connsiteX84-6239" fmla="*/ 3180521 w 3180521"/>
                <a:gd name="connsiteY84-6240" fmla="*/ 821634 h 4323488"/>
                <a:gd name="connsiteX85-6241" fmla="*/ 3167269 w 3180521"/>
                <a:gd name="connsiteY85-6242" fmla="*/ 636104 h 4323488"/>
                <a:gd name="connsiteX86-6243" fmla="*/ 3114260 w 3180521"/>
                <a:gd name="connsiteY86-6244" fmla="*/ 556591 h 4323488"/>
                <a:gd name="connsiteX87-6245" fmla="*/ 3048000 w 3180521"/>
                <a:gd name="connsiteY87-6246" fmla="*/ 463826 h 4323488"/>
                <a:gd name="connsiteX88-6247" fmla="*/ 2994991 w 3180521"/>
                <a:gd name="connsiteY88-6248" fmla="*/ 384313 h 4323488"/>
                <a:gd name="connsiteX89-6249" fmla="*/ 2941982 w 3180521"/>
                <a:gd name="connsiteY89-6250" fmla="*/ 318052 h 4323488"/>
                <a:gd name="connsiteX90-6251" fmla="*/ 2915478 w 3180521"/>
                <a:gd name="connsiteY90-6252" fmla="*/ 278295 h 4323488"/>
                <a:gd name="connsiteX91-6253" fmla="*/ 2822713 w 3180521"/>
                <a:gd name="connsiteY91-6254" fmla="*/ 265043 h 4323488"/>
                <a:gd name="connsiteX92-6255" fmla="*/ 2756452 w 3180521"/>
                <a:gd name="connsiteY92-6256" fmla="*/ 251791 h 4323488"/>
                <a:gd name="connsiteX93-6257" fmla="*/ 2716695 w 3180521"/>
                <a:gd name="connsiteY93-6258" fmla="*/ 238539 h 4323488"/>
                <a:gd name="connsiteX94-6259" fmla="*/ 2663687 w 3180521"/>
                <a:gd name="connsiteY94-6260" fmla="*/ 225287 h 4323488"/>
                <a:gd name="connsiteX95-6261" fmla="*/ 2584173 w 3180521"/>
                <a:gd name="connsiteY95-6262" fmla="*/ 198782 h 4323488"/>
                <a:gd name="connsiteX96-6263" fmla="*/ 2504660 w 3180521"/>
                <a:gd name="connsiteY96-6264" fmla="*/ 185530 h 4323488"/>
                <a:gd name="connsiteX97-6265" fmla="*/ 2411895 w 3180521"/>
                <a:gd name="connsiteY97-6266" fmla="*/ 159026 h 4323488"/>
                <a:gd name="connsiteX98-6267" fmla="*/ 2345634 w 3180521"/>
                <a:gd name="connsiteY98-6268" fmla="*/ 106017 h 4323488"/>
                <a:gd name="connsiteX99-6269" fmla="*/ 2305878 w 3180521"/>
                <a:gd name="connsiteY99-6270" fmla="*/ 66261 h 4323488"/>
                <a:gd name="connsiteX100-6271" fmla="*/ 2107095 w 3180521"/>
                <a:gd name="connsiteY100-6272" fmla="*/ 26504 h 4323488"/>
                <a:gd name="connsiteX101-6273" fmla="*/ 1855304 w 3180521"/>
                <a:gd name="connsiteY101-6274" fmla="*/ 0 h 4323488"/>
                <a:gd name="connsiteX102-6275" fmla="*/ 1179443 w 3180521"/>
                <a:gd name="connsiteY102-6276" fmla="*/ 39756 h 4323488"/>
                <a:gd name="connsiteX103-6277" fmla="*/ 1152939 w 3180521"/>
                <a:gd name="connsiteY103-6278" fmla="*/ 53008 h 4323488"/>
                <a:gd name="connsiteX0-6279" fmla="*/ 1311965 w 3180521"/>
                <a:gd name="connsiteY0-6280" fmla="*/ 39756 h 4323488"/>
                <a:gd name="connsiteX1-6281" fmla="*/ 1245704 w 3180521"/>
                <a:gd name="connsiteY1-6282" fmla="*/ 53008 h 4323488"/>
                <a:gd name="connsiteX2-6283" fmla="*/ 1073426 w 3180521"/>
                <a:gd name="connsiteY2-6284" fmla="*/ 79513 h 4323488"/>
                <a:gd name="connsiteX3-6285" fmla="*/ 1060173 w 3180521"/>
                <a:gd name="connsiteY3-6286" fmla="*/ 119269 h 4323488"/>
                <a:gd name="connsiteX4-6287" fmla="*/ 1020417 w 3180521"/>
                <a:gd name="connsiteY4-6288" fmla="*/ 132521 h 4323488"/>
                <a:gd name="connsiteX5-6289" fmla="*/ 901147 w 3180521"/>
                <a:gd name="connsiteY5-6290" fmla="*/ 145774 h 4323488"/>
                <a:gd name="connsiteX6-6291" fmla="*/ 821634 w 3180521"/>
                <a:gd name="connsiteY6-6292" fmla="*/ 172278 h 4323488"/>
                <a:gd name="connsiteX7-6293" fmla="*/ 781878 w 3180521"/>
                <a:gd name="connsiteY7-6294" fmla="*/ 198782 h 4323488"/>
                <a:gd name="connsiteX8-6295" fmla="*/ 755373 w 3180521"/>
                <a:gd name="connsiteY8-6296" fmla="*/ 225287 h 4323488"/>
                <a:gd name="connsiteX9-6297" fmla="*/ 715617 w 3180521"/>
                <a:gd name="connsiteY9-6298" fmla="*/ 238539 h 4323488"/>
                <a:gd name="connsiteX10-6299" fmla="*/ 649356 w 3180521"/>
                <a:gd name="connsiteY10-6300" fmla="*/ 291547 h 4323488"/>
                <a:gd name="connsiteX11-6301" fmla="*/ 596347 w 3180521"/>
                <a:gd name="connsiteY11-6302" fmla="*/ 344556 h 4323488"/>
                <a:gd name="connsiteX12-6303" fmla="*/ 569843 w 3180521"/>
                <a:gd name="connsiteY12-6304" fmla="*/ 371061 h 4323488"/>
                <a:gd name="connsiteX13-6305" fmla="*/ 490330 w 3180521"/>
                <a:gd name="connsiteY13-6306" fmla="*/ 463826 h 4323488"/>
                <a:gd name="connsiteX14-6307" fmla="*/ 450573 w 3180521"/>
                <a:gd name="connsiteY14-6308" fmla="*/ 490330 h 4323488"/>
                <a:gd name="connsiteX15-6309" fmla="*/ 397565 w 3180521"/>
                <a:gd name="connsiteY15-6310" fmla="*/ 503582 h 4323488"/>
                <a:gd name="connsiteX16-6311" fmla="*/ 331304 w 3180521"/>
                <a:gd name="connsiteY16-6312" fmla="*/ 569843 h 4323488"/>
                <a:gd name="connsiteX17-6313" fmla="*/ 278295 w 3180521"/>
                <a:gd name="connsiteY17-6314" fmla="*/ 636104 h 4323488"/>
                <a:gd name="connsiteX18-6315" fmla="*/ 265043 w 3180521"/>
                <a:gd name="connsiteY18-6316" fmla="*/ 675861 h 4323488"/>
                <a:gd name="connsiteX19-6317" fmla="*/ 225287 w 3180521"/>
                <a:gd name="connsiteY19-6318" fmla="*/ 702365 h 4323488"/>
                <a:gd name="connsiteX20-6319" fmla="*/ 159026 w 3180521"/>
                <a:gd name="connsiteY20-6320" fmla="*/ 742121 h 4323488"/>
                <a:gd name="connsiteX21-6321" fmla="*/ 119269 w 3180521"/>
                <a:gd name="connsiteY21-6322" fmla="*/ 821634 h 4323488"/>
                <a:gd name="connsiteX22-6323" fmla="*/ 92765 w 3180521"/>
                <a:gd name="connsiteY22-6324" fmla="*/ 901147 h 4323488"/>
                <a:gd name="connsiteX23-6325" fmla="*/ 79513 w 3180521"/>
                <a:gd name="connsiteY23-6326" fmla="*/ 940904 h 4323488"/>
                <a:gd name="connsiteX24-6327" fmla="*/ 53008 w 3180521"/>
                <a:gd name="connsiteY24-6328" fmla="*/ 980661 h 4323488"/>
                <a:gd name="connsiteX25-6329" fmla="*/ 13252 w 3180521"/>
                <a:gd name="connsiteY25-6330" fmla="*/ 1113182 h 4323488"/>
                <a:gd name="connsiteX26-6331" fmla="*/ 26504 w 3180521"/>
                <a:gd name="connsiteY26-6332" fmla="*/ 1232452 h 4323488"/>
                <a:gd name="connsiteX27-6333" fmla="*/ 39756 w 3180521"/>
                <a:gd name="connsiteY27-6334" fmla="*/ 1364974 h 4323488"/>
                <a:gd name="connsiteX28-6335" fmla="*/ 53008 w 3180521"/>
                <a:gd name="connsiteY28-6336" fmla="*/ 1404730 h 4323488"/>
                <a:gd name="connsiteX29-6337" fmla="*/ 79513 w 3180521"/>
                <a:gd name="connsiteY29-6338" fmla="*/ 1497495 h 4323488"/>
                <a:gd name="connsiteX30-6339" fmla="*/ 66260 w 3180521"/>
                <a:gd name="connsiteY30-6340" fmla="*/ 1630017 h 4323488"/>
                <a:gd name="connsiteX31-6341" fmla="*/ 39756 w 3180521"/>
                <a:gd name="connsiteY31-6342" fmla="*/ 1815547 h 4323488"/>
                <a:gd name="connsiteX32-6343" fmla="*/ 26504 w 3180521"/>
                <a:gd name="connsiteY32-6344" fmla="*/ 1895061 h 4323488"/>
                <a:gd name="connsiteX33-6345" fmla="*/ 0 w 3180521"/>
                <a:gd name="connsiteY33-6346" fmla="*/ 2173356 h 4323488"/>
                <a:gd name="connsiteX34-6347" fmla="*/ 13252 w 3180521"/>
                <a:gd name="connsiteY34-6348" fmla="*/ 2478156 h 4323488"/>
                <a:gd name="connsiteX35-6349" fmla="*/ 26504 w 3180521"/>
                <a:gd name="connsiteY35-6350" fmla="*/ 2531165 h 4323488"/>
                <a:gd name="connsiteX36-6351" fmla="*/ 39756 w 3180521"/>
                <a:gd name="connsiteY36-6352" fmla="*/ 2570921 h 4323488"/>
                <a:gd name="connsiteX37-6353" fmla="*/ 119269 w 3180521"/>
                <a:gd name="connsiteY37-6354" fmla="*/ 2663687 h 4323488"/>
                <a:gd name="connsiteX38-6355" fmla="*/ 238539 w 3180521"/>
                <a:gd name="connsiteY38-6356" fmla="*/ 2782956 h 4323488"/>
                <a:gd name="connsiteX39-6357" fmla="*/ 96321 w 3180521"/>
                <a:gd name="connsiteY39-6358" fmla="*/ 2755482 h 4323488"/>
                <a:gd name="connsiteX40-6359" fmla="*/ 123794 w 3180521"/>
                <a:gd name="connsiteY40-6360" fmla="*/ 3250984 h 4323488"/>
                <a:gd name="connsiteX41-6361" fmla="*/ 248559 w 3180521"/>
                <a:gd name="connsiteY41-6362" fmla="*/ 3502776 h 4323488"/>
                <a:gd name="connsiteX42-6363" fmla="*/ 306416 w 3180521"/>
                <a:gd name="connsiteY42-6364" fmla="*/ 3579702 h 4323488"/>
                <a:gd name="connsiteX43-6365" fmla="*/ 399828 w 3180521"/>
                <a:gd name="connsiteY43-6366" fmla="*/ 3732588 h 4323488"/>
                <a:gd name="connsiteX44-6367" fmla="*/ 617357 w 3180521"/>
                <a:gd name="connsiteY44-6368" fmla="*/ 3924583 h 4323488"/>
                <a:gd name="connsiteX45-6369" fmla="*/ 768626 w 3180521"/>
                <a:gd name="connsiteY45-6370" fmla="*/ 4055165 h 4323488"/>
                <a:gd name="connsiteX46-6371" fmla="*/ 969671 w 3180521"/>
                <a:gd name="connsiteY46-6372" fmla="*/ 4143082 h 4323488"/>
                <a:gd name="connsiteX47-6373" fmla="*/ 1163282 w 3180521"/>
                <a:gd name="connsiteY47-6374" fmla="*/ 4244898 h 4323488"/>
                <a:gd name="connsiteX48-6375" fmla="*/ 1429618 w 3180521"/>
                <a:gd name="connsiteY48-6376" fmla="*/ 4304047 h 4323488"/>
                <a:gd name="connsiteX49-6377" fmla="*/ 1537252 w 3180521"/>
                <a:gd name="connsiteY49-6378" fmla="*/ 4320209 h 4323488"/>
                <a:gd name="connsiteX50-6379" fmla="*/ 1847223 w 3180521"/>
                <a:gd name="connsiteY50-6380" fmla="*/ 4214191 h 4323488"/>
                <a:gd name="connsiteX51-6381" fmla="*/ 1669773 w 3180521"/>
                <a:gd name="connsiteY51-6382" fmla="*/ 4147930 h 4323488"/>
                <a:gd name="connsiteX52-6383" fmla="*/ 1762539 w 3180521"/>
                <a:gd name="connsiteY52-6384" fmla="*/ 4055165 h 4323488"/>
                <a:gd name="connsiteX53-6385" fmla="*/ 1789043 w 3180521"/>
                <a:gd name="connsiteY53-6386" fmla="*/ 4015408 h 4323488"/>
                <a:gd name="connsiteX54-6387" fmla="*/ 1842052 w 3180521"/>
                <a:gd name="connsiteY54-6388" fmla="*/ 3975652 h 4323488"/>
                <a:gd name="connsiteX55-6389" fmla="*/ 1921565 w 3180521"/>
                <a:gd name="connsiteY55-6390" fmla="*/ 3869634 h 4323488"/>
                <a:gd name="connsiteX56-6391" fmla="*/ 1961321 w 3180521"/>
                <a:gd name="connsiteY56-6392" fmla="*/ 3816626 h 4323488"/>
                <a:gd name="connsiteX57-6393" fmla="*/ 2040834 w 3180521"/>
                <a:gd name="connsiteY57-6394" fmla="*/ 3697356 h 4323488"/>
                <a:gd name="connsiteX58-6395" fmla="*/ 2067339 w 3180521"/>
                <a:gd name="connsiteY58-6396" fmla="*/ 3657600 h 4323488"/>
                <a:gd name="connsiteX59-6397" fmla="*/ 2107095 w 3180521"/>
                <a:gd name="connsiteY59-6398" fmla="*/ 3578087 h 4323488"/>
                <a:gd name="connsiteX60-6399" fmla="*/ 2120347 w 3180521"/>
                <a:gd name="connsiteY60-6400" fmla="*/ 3538330 h 4323488"/>
                <a:gd name="connsiteX61-6401" fmla="*/ 2146852 w 3180521"/>
                <a:gd name="connsiteY61-6402" fmla="*/ 3511826 h 4323488"/>
                <a:gd name="connsiteX62-6403" fmla="*/ 2226365 w 3180521"/>
                <a:gd name="connsiteY62-6404" fmla="*/ 3472069 h 4323488"/>
                <a:gd name="connsiteX63-6405" fmla="*/ 2266121 w 3180521"/>
                <a:gd name="connsiteY63-6406" fmla="*/ 3485321 h 4323488"/>
                <a:gd name="connsiteX64-6407" fmla="*/ 2305878 w 3180521"/>
                <a:gd name="connsiteY64-6408" fmla="*/ 3458817 h 4323488"/>
                <a:gd name="connsiteX65-6409" fmla="*/ 2411895 w 3180521"/>
                <a:gd name="connsiteY65-6410" fmla="*/ 3352800 h 4323488"/>
                <a:gd name="connsiteX66-6411" fmla="*/ 2478156 w 3180521"/>
                <a:gd name="connsiteY66-6412" fmla="*/ 3260034 h 4323488"/>
                <a:gd name="connsiteX67-6413" fmla="*/ 2531165 w 3180521"/>
                <a:gd name="connsiteY67-6414" fmla="*/ 3207026 h 4323488"/>
                <a:gd name="connsiteX68-6415" fmla="*/ 2610678 w 3180521"/>
                <a:gd name="connsiteY68-6416" fmla="*/ 3101008 h 4323488"/>
                <a:gd name="connsiteX69-6417" fmla="*/ 2650434 w 3180521"/>
                <a:gd name="connsiteY69-6418" fmla="*/ 3048000 h 4323488"/>
                <a:gd name="connsiteX70-6419" fmla="*/ 2690191 w 3180521"/>
                <a:gd name="connsiteY70-6420" fmla="*/ 2994991 h 4323488"/>
                <a:gd name="connsiteX71-6421" fmla="*/ 2729947 w 3180521"/>
                <a:gd name="connsiteY71-6422" fmla="*/ 2955234 h 4323488"/>
                <a:gd name="connsiteX72-6423" fmla="*/ 2796208 w 3180521"/>
                <a:gd name="connsiteY72-6424" fmla="*/ 2849217 h 4323488"/>
                <a:gd name="connsiteX73-6425" fmla="*/ 2875721 w 3180521"/>
                <a:gd name="connsiteY73-6426" fmla="*/ 2703443 h 4323488"/>
                <a:gd name="connsiteX74-6427" fmla="*/ 2902226 w 3180521"/>
                <a:gd name="connsiteY74-6428" fmla="*/ 2623930 h 4323488"/>
                <a:gd name="connsiteX75-6429" fmla="*/ 2955234 w 3180521"/>
                <a:gd name="connsiteY75-6430" fmla="*/ 2332382 h 4323488"/>
                <a:gd name="connsiteX76-6431" fmla="*/ 2994991 w 3180521"/>
                <a:gd name="connsiteY76-6432" fmla="*/ 2173356 h 4323488"/>
                <a:gd name="connsiteX77-6433" fmla="*/ 3021495 w 3180521"/>
                <a:gd name="connsiteY77-6434" fmla="*/ 2067339 h 4323488"/>
                <a:gd name="connsiteX78-6435" fmla="*/ 3061252 w 3180521"/>
                <a:gd name="connsiteY78-6436" fmla="*/ 1881808 h 4323488"/>
                <a:gd name="connsiteX79-6437" fmla="*/ 3074504 w 3180521"/>
                <a:gd name="connsiteY79-6438" fmla="*/ 1802295 h 4323488"/>
                <a:gd name="connsiteX80-6439" fmla="*/ 3087756 w 3180521"/>
                <a:gd name="connsiteY80-6440" fmla="*/ 1749287 h 4323488"/>
                <a:gd name="connsiteX81-6441" fmla="*/ 3101008 w 3180521"/>
                <a:gd name="connsiteY81-6442" fmla="*/ 1669774 h 4323488"/>
                <a:gd name="connsiteX82-6443" fmla="*/ 3114260 w 3180521"/>
                <a:gd name="connsiteY82-6444" fmla="*/ 1166191 h 4323488"/>
                <a:gd name="connsiteX83-6445" fmla="*/ 3140765 w 3180521"/>
                <a:gd name="connsiteY83-6446" fmla="*/ 1033669 h 4323488"/>
                <a:gd name="connsiteX84-6447" fmla="*/ 3180521 w 3180521"/>
                <a:gd name="connsiteY84-6448" fmla="*/ 821634 h 4323488"/>
                <a:gd name="connsiteX85-6449" fmla="*/ 3167269 w 3180521"/>
                <a:gd name="connsiteY85-6450" fmla="*/ 636104 h 4323488"/>
                <a:gd name="connsiteX86-6451" fmla="*/ 3114260 w 3180521"/>
                <a:gd name="connsiteY86-6452" fmla="*/ 556591 h 4323488"/>
                <a:gd name="connsiteX87-6453" fmla="*/ 3048000 w 3180521"/>
                <a:gd name="connsiteY87-6454" fmla="*/ 463826 h 4323488"/>
                <a:gd name="connsiteX88-6455" fmla="*/ 2994991 w 3180521"/>
                <a:gd name="connsiteY88-6456" fmla="*/ 384313 h 4323488"/>
                <a:gd name="connsiteX89-6457" fmla="*/ 2941982 w 3180521"/>
                <a:gd name="connsiteY89-6458" fmla="*/ 318052 h 4323488"/>
                <a:gd name="connsiteX90-6459" fmla="*/ 2915478 w 3180521"/>
                <a:gd name="connsiteY90-6460" fmla="*/ 278295 h 4323488"/>
                <a:gd name="connsiteX91-6461" fmla="*/ 2822713 w 3180521"/>
                <a:gd name="connsiteY91-6462" fmla="*/ 265043 h 4323488"/>
                <a:gd name="connsiteX92-6463" fmla="*/ 2756452 w 3180521"/>
                <a:gd name="connsiteY92-6464" fmla="*/ 251791 h 4323488"/>
                <a:gd name="connsiteX93-6465" fmla="*/ 2716695 w 3180521"/>
                <a:gd name="connsiteY93-6466" fmla="*/ 238539 h 4323488"/>
                <a:gd name="connsiteX94-6467" fmla="*/ 2663687 w 3180521"/>
                <a:gd name="connsiteY94-6468" fmla="*/ 225287 h 4323488"/>
                <a:gd name="connsiteX95-6469" fmla="*/ 2584173 w 3180521"/>
                <a:gd name="connsiteY95-6470" fmla="*/ 198782 h 4323488"/>
                <a:gd name="connsiteX96-6471" fmla="*/ 2504660 w 3180521"/>
                <a:gd name="connsiteY96-6472" fmla="*/ 185530 h 4323488"/>
                <a:gd name="connsiteX97-6473" fmla="*/ 2411895 w 3180521"/>
                <a:gd name="connsiteY97-6474" fmla="*/ 159026 h 4323488"/>
                <a:gd name="connsiteX98-6475" fmla="*/ 2345634 w 3180521"/>
                <a:gd name="connsiteY98-6476" fmla="*/ 106017 h 4323488"/>
                <a:gd name="connsiteX99-6477" fmla="*/ 2305878 w 3180521"/>
                <a:gd name="connsiteY99-6478" fmla="*/ 66261 h 4323488"/>
                <a:gd name="connsiteX100-6479" fmla="*/ 2107095 w 3180521"/>
                <a:gd name="connsiteY100-6480" fmla="*/ 26504 h 4323488"/>
                <a:gd name="connsiteX101-6481" fmla="*/ 1855304 w 3180521"/>
                <a:gd name="connsiteY101-6482" fmla="*/ 0 h 4323488"/>
                <a:gd name="connsiteX102-6483" fmla="*/ 1179443 w 3180521"/>
                <a:gd name="connsiteY102-6484" fmla="*/ 39756 h 4323488"/>
                <a:gd name="connsiteX103-6485" fmla="*/ 1152939 w 3180521"/>
                <a:gd name="connsiteY103-6486" fmla="*/ 53008 h 4323488"/>
                <a:gd name="connsiteX0-6487" fmla="*/ 1311965 w 3180521"/>
                <a:gd name="connsiteY0-6488" fmla="*/ 39756 h 4324073"/>
                <a:gd name="connsiteX1-6489" fmla="*/ 1245704 w 3180521"/>
                <a:gd name="connsiteY1-6490" fmla="*/ 53008 h 4324073"/>
                <a:gd name="connsiteX2-6491" fmla="*/ 1073426 w 3180521"/>
                <a:gd name="connsiteY2-6492" fmla="*/ 79513 h 4324073"/>
                <a:gd name="connsiteX3-6493" fmla="*/ 1060173 w 3180521"/>
                <a:gd name="connsiteY3-6494" fmla="*/ 119269 h 4324073"/>
                <a:gd name="connsiteX4-6495" fmla="*/ 1020417 w 3180521"/>
                <a:gd name="connsiteY4-6496" fmla="*/ 132521 h 4324073"/>
                <a:gd name="connsiteX5-6497" fmla="*/ 901147 w 3180521"/>
                <a:gd name="connsiteY5-6498" fmla="*/ 145774 h 4324073"/>
                <a:gd name="connsiteX6-6499" fmla="*/ 821634 w 3180521"/>
                <a:gd name="connsiteY6-6500" fmla="*/ 172278 h 4324073"/>
                <a:gd name="connsiteX7-6501" fmla="*/ 781878 w 3180521"/>
                <a:gd name="connsiteY7-6502" fmla="*/ 198782 h 4324073"/>
                <a:gd name="connsiteX8-6503" fmla="*/ 755373 w 3180521"/>
                <a:gd name="connsiteY8-6504" fmla="*/ 225287 h 4324073"/>
                <a:gd name="connsiteX9-6505" fmla="*/ 715617 w 3180521"/>
                <a:gd name="connsiteY9-6506" fmla="*/ 238539 h 4324073"/>
                <a:gd name="connsiteX10-6507" fmla="*/ 649356 w 3180521"/>
                <a:gd name="connsiteY10-6508" fmla="*/ 291547 h 4324073"/>
                <a:gd name="connsiteX11-6509" fmla="*/ 596347 w 3180521"/>
                <a:gd name="connsiteY11-6510" fmla="*/ 344556 h 4324073"/>
                <a:gd name="connsiteX12-6511" fmla="*/ 569843 w 3180521"/>
                <a:gd name="connsiteY12-6512" fmla="*/ 371061 h 4324073"/>
                <a:gd name="connsiteX13-6513" fmla="*/ 490330 w 3180521"/>
                <a:gd name="connsiteY13-6514" fmla="*/ 463826 h 4324073"/>
                <a:gd name="connsiteX14-6515" fmla="*/ 450573 w 3180521"/>
                <a:gd name="connsiteY14-6516" fmla="*/ 490330 h 4324073"/>
                <a:gd name="connsiteX15-6517" fmla="*/ 397565 w 3180521"/>
                <a:gd name="connsiteY15-6518" fmla="*/ 503582 h 4324073"/>
                <a:gd name="connsiteX16-6519" fmla="*/ 331304 w 3180521"/>
                <a:gd name="connsiteY16-6520" fmla="*/ 569843 h 4324073"/>
                <a:gd name="connsiteX17-6521" fmla="*/ 278295 w 3180521"/>
                <a:gd name="connsiteY17-6522" fmla="*/ 636104 h 4324073"/>
                <a:gd name="connsiteX18-6523" fmla="*/ 265043 w 3180521"/>
                <a:gd name="connsiteY18-6524" fmla="*/ 675861 h 4324073"/>
                <a:gd name="connsiteX19-6525" fmla="*/ 225287 w 3180521"/>
                <a:gd name="connsiteY19-6526" fmla="*/ 702365 h 4324073"/>
                <a:gd name="connsiteX20-6527" fmla="*/ 159026 w 3180521"/>
                <a:gd name="connsiteY20-6528" fmla="*/ 742121 h 4324073"/>
                <a:gd name="connsiteX21-6529" fmla="*/ 119269 w 3180521"/>
                <a:gd name="connsiteY21-6530" fmla="*/ 821634 h 4324073"/>
                <a:gd name="connsiteX22-6531" fmla="*/ 92765 w 3180521"/>
                <a:gd name="connsiteY22-6532" fmla="*/ 901147 h 4324073"/>
                <a:gd name="connsiteX23-6533" fmla="*/ 79513 w 3180521"/>
                <a:gd name="connsiteY23-6534" fmla="*/ 940904 h 4324073"/>
                <a:gd name="connsiteX24-6535" fmla="*/ 53008 w 3180521"/>
                <a:gd name="connsiteY24-6536" fmla="*/ 980661 h 4324073"/>
                <a:gd name="connsiteX25-6537" fmla="*/ 13252 w 3180521"/>
                <a:gd name="connsiteY25-6538" fmla="*/ 1113182 h 4324073"/>
                <a:gd name="connsiteX26-6539" fmla="*/ 26504 w 3180521"/>
                <a:gd name="connsiteY26-6540" fmla="*/ 1232452 h 4324073"/>
                <a:gd name="connsiteX27-6541" fmla="*/ 39756 w 3180521"/>
                <a:gd name="connsiteY27-6542" fmla="*/ 1364974 h 4324073"/>
                <a:gd name="connsiteX28-6543" fmla="*/ 53008 w 3180521"/>
                <a:gd name="connsiteY28-6544" fmla="*/ 1404730 h 4324073"/>
                <a:gd name="connsiteX29-6545" fmla="*/ 79513 w 3180521"/>
                <a:gd name="connsiteY29-6546" fmla="*/ 1497495 h 4324073"/>
                <a:gd name="connsiteX30-6547" fmla="*/ 66260 w 3180521"/>
                <a:gd name="connsiteY30-6548" fmla="*/ 1630017 h 4324073"/>
                <a:gd name="connsiteX31-6549" fmla="*/ 39756 w 3180521"/>
                <a:gd name="connsiteY31-6550" fmla="*/ 1815547 h 4324073"/>
                <a:gd name="connsiteX32-6551" fmla="*/ 26504 w 3180521"/>
                <a:gd name="connsiteY32-6552" fmla="*/ 1895061 h 4324073"/>
                <a:gd name="connsiteX33-6553" fmla="*/ 0 w 3180521"/>
                <a:gd name="connsiteY33-6554" fmla="*/ 2173356 h 4324073"/>
                <a:gd name="connsiteX34-6555" fmla="*/ 13252 w 3180521"/>
                <a:gd name="connsiteY34-6556" fmla="*/ 2478156 h 4324073"/>
                <a:gd name="connsiteX35-6557" fmla="*/ 26504 w 3180521"/>
                <a:gd name="connsiteY35-6558" fmla="*/ 2531165 h 4324073"/>
                <a:gd name="connsiteX36-6559" fmla="*/ 39756 w 3180521"/>
                <a:gd name="connsiteY36-6560" fmla="*/ 2570921 h 4324073"/>
                <a:gd name="connsiteX37-6561" fmla="*/ 119269 w 3180521"/>
                <a:gd name="connsiteY37-6562" fmla="*/ 2663687 h 4324073"/>
                <a:gd name="connsiteX38-6563" fmla="*/ 238539 w 3180521"/>
                <a:gd name="connsiteY38-6564" fmla="*/ 2782956 h 4324073"/>
                <a:gd name="connsiteX39-6565" fmla="*/ 96321 w 3180521"/>
                <a:gd name="connsiteY39-6566" fmla="*/ 2755482 h 4324073"/>
                <a:gd name="connsiteX40-6567" fmla="*/ 123794 w 3180521"/>
                <a:gd name="connsiteY40-6568" fmla="*/ 3250984 h 4324073"/>
                <a:gd name="connsiteX41-6569" fmla="*/ 248559 w 3180521"/>
                <a:gd name="connsiteY41-6570" fmla="*/ 3502776 h 4324073"/>
                <a:gd name="connsiteX42-6571" fmla="*/ 306416 w 3180521"/>
                <a:gd name="connsiteY42-6572" fmla="*/ 3579702 h 4324073"/>
                <a:gd name="connsiteX43-6573" fmla="*/ 399828 w 3180521"/>
                <a:gd name="connsiteY43-6574" fmla="*/ 3732588 h 4324073"/>
                <a:gd name="connsiteX44-6575" fmla="*/ 617357 w 3180521"/>
                <a:gd name="connsiteY44-6576" fmla="*/ 3924583 h 4324073"/>
                <a:gd name="connsiteX45-6577" fmla="*/ 768626 w 3180521"/>
                <a:gd name="connsiteY45-6578" fmla="*/ 4055165 h 4324073"/>
                <a:gd name="connsiteX46-6579" fmla="*/ 969671 w 3180521"/>
                <a:gd name="connsiteY46-6580" fmla="*/ 4143082 h 4324073"/>
                <a:gd name="connsiteX47-6581" fmla="*/ 1163282 w 3180521"/>
                <a:gd name="connsiteY47-6582" fmla="*/ 4244898 h 4324073"/>
                <a:gd name="connsiteX48-6583" fmla="*/ 1429618 w 3180521"/>
                <a:gd name="connsiteY48-6584" fmla="*/ 4304047 h 4324073"/>
                <a:gd name="connsiteX49-6585" fmla="*/ 1537252 w 3180521"/>
                <a:gd name="connsiteY49-6586" fmla="*/ 4320209 h 4324073"/>
                <a:gd name="connsiteX50-6587" fmla="*/ 1847223 w 3180521"/>
                <a:gd name="connsiteY50-6588" fmla="*/ 4214191 h 4324073"/>
                <a:gd name="connsiteX51-6589" fmla="*/ 1996876 w 3180521"/>
                <a:gd name="connsiteY51-6590" fmla="*/ 4036418 h 4324073"/>
                <a:gd name="connsiteX52-6591" fmla="*/ 1762539 w 3180521"/>
                <a:gd name="connsiteY52-6592" fmla="*/ 4055165 h 4324073"/>
                <a:gd name="connsiteX53-6593" fmla="*/ 1789043 w 3180521"/>
                <a:gd name="connsiteY53-6594" fmla="*/ 4015408 h 4324073"/>
                <a:gd name="connsiteX54-6595" fmla="*/ 1842052 w 3180521"/>
                <a:gd name="connsiteY54-6596" fmla="*/ 3975652 h 4324073"/>
                <a:gd name="connsiteX55-6597" fmla="*/ 1921565 w 3180521"/>
                <a:gd name="connsiteY55-6598" fmla="*/ 3869634 h 4324073"/>
                <a:gd name="connsiteX56-6599" fmla="*/ 1961321 w 3180521"/>
                <a:gd name="connsiteY56-6600" fmla="*/ 3816626 h 4324073"/>
                <a:gd name="connsiteX57-6601" fmla="*/ 2040834 w 3180521"/>
                <a:gd name="connsiteY57-6602" fmla="*/ 3697356 h 4324073"/>
                <a:gd name="connsiteX58-6603" fmla="*/ 2067339 w 3180521"/>
                <a:gd name="connsiteY58-6604" fmla="*/ 3657600 h 4324073"/>
                <a:gd name="connsiteX59-6605" fmla="*/ 2107095 w 3180521"/>
                <a:gd name="connsiteY59-6606" fmla="*/ 3578087 h 4324073"/>
                <a:gd name="connsiteX60-6607" fmla="*/ 2120347 w 3180521"/>
                <a:gd name="connsiteY60-6608" fmla="*/ 3538330 h 4324073"/>
                <a:gd name="connsiteX61-6609" fmla="*/ 2146852 w 3180521"/>
                <a:gd name="connsiteY61-6610" fmla="*/ 3511826 h 4324073"/>
                <a:gd name="connsiteX62-6611" fmla="*/ 2226365 w 3180521"/>
                <a:gd name="connsiteY62-6612" fmla="*/ 3472069 h 4324073"/>
                <a:gd name="connsiteX63-6613" fmla="*/ 2266121 w 3180521"/>
                <a:gd name="connsiteY63-6614" fmla="*/ 3485321 h 4324073"/>
                <a:gd name="connsiteX64-6615" fmla="*/ 2305878 w 3180521"/>
                <a:gd name="connsiteY64-6616" fmla="*/ 3458817 h 4324073"/>
                <a:gd name="connsiteX65-6617" fmla="*/ 2411895 w 3180521"/>
                <a:gd name="connsiteY65-6618" fmla="*/ 3352800 h 4324073"/>
                <a:gd name="connsiteX66-6619" fmla="*/ 2478156 w 3180521"/>
                <a:gd name="connsiteY66-6620" fmla="*/ 3260034 h 4324073"/>
                <a:gd name="connsiteX67-6621" fmla="*/ 2531165 w 3180521"/>
                <a:gd name="connsiteY67-6622" fmla="*/ 3207026 h 4324073"/>
                <a:gd name="connsiteX68-6623" fmla="*/ 2610678 w 3180521"/>
                <a:gd name="connsiteY68-6624" fmla="*/ 3101008 h 4324073"/>
                <a:gd name="connsiteX69-6625" fmla="*/ 2650434 w 3180521"/>
                <a:gd name="connsiteY69-6626" fmla="*/ 3048000 h 4324073"/>
                <a:gd name="connsiteX70-6627" fmla="*/ 2690191 w 3180521"/>
                <a:gd name="connsiteY70-6628" fmla="*/ 2994991 h 4324073"/>
                <a:gd name="connsiteX71-6629" fmla="*/ 2729947 w 3180521"/>
                <a:gd name="connsiteY71-6630" fmla="*/ 2955234 h 4324073"/>
                <a:gd name="connsiteX72-6631" fmla="*/ 2796208 w 3180521"/>
                <a:gd name="connsiteY72-6632" fmla="*/ 2849217 h 4324073"/>
                <a:gd name="connsiteX73-6633" fmla="*/ 2875721 w 3180521"/>
                <a:gd name="connsiteY73-6634" fmla="*/ 2703443 h 4324073"/>
                <a:gd name="connsiteX74-6635" fmla="*/ 2902226 w 3180521"/>
                <a:gd name="connsiteY74-6636" fmla="*/ 2623930 h 4324073"/>
                <a:gd name="connsiteX75-6637" fmla="*/ 2955234 w 3180521"/>
                <a:gd name="connsiteY75-6638" fmla="*/ 2332382 h 4324073"/>
                <a:gd name="connsiteX76-6639" fmla="*/ 2994991 w 3180521"/>
                <a:gd name="connsiteY76-6640" fmla="*/ 2173356 h 4324073"/>
                <a:gd name="connsiteX77-6641" fmla="*/ 3021495 w 3180521"/>
                <a:gd name="connsiteY77-6642" fmla="*/ 2067339 h 4324073"/>
                <a:gd name="connsiteX78-6643" fmla="*/ 3061252 w 3180521"/>
                <a:gd name="connsiteY78-6644" fmla="*/ 1881808 h 4324073"/>
                <a:gd name="connsiteX79-6645" fmla="*/ 3074504 w 3180521"/>
                <a:gd name="connsiteY79-6646" fmla="*/ 1802295 h 4324073"/>
                <a:gd name="connsiteX80-6647" fmla="*/ 3087756 w 3180521"/>
                <a:gd name="connsiteY80-6648" fmla="*/ 1749287 h 4324073"/>
                <a:gd name="connsiteX81-6649" fmla="*/ 3101008 w 3180521"/>
                <a:gd name="connsiteY81-6650" fmla="*/ 1669774 h 4324073"/>
                <a:gd name="connsiteX82-6651" fmla="*/ 3114260 w 3180521"/>
                <a:gd name="connsiteY82-6652" fmla="*/ 1166191 h 4324073"/>
                <a:gd name="connsiteX83-6653" fmla="*/ 3140765 w 3180521"/>
                <a:gd name="connsiteY83-6654" fmla="*/ 1033669 h 4324073"/>
                <a:gd name="connsiteX84-6655" fmla="*/ 3180521 w 3180521"/>
                <a:gd name="connsiteY84-6656" fmla="*/ 821634 h 4324073"/>
                <a:gd name="connsiteX85-6657" fmla="*/ 3167269 w 3180521"/>
                <a:gd name="connsiteY85-6658" fmla="*/ 636104 h 4324073"/>
                <a:gd name="connsiteX86-6659" fmla="*/ 3114260 w 3180521"/>
                <a:gd name="connsiteY86-6660" fmla="*/ 556591 h 4324073"/>
                <a:gd name="connsiteX87-6661" fmla="*/ 3048000 w 3180521"/>
                <a:gd name="connsiteY87-6662" fmla="*/ 463826 h 4324073"/>
                <a:gd name="connsiteX88-6663" fmla="*/ 2994991 w 3180521"/>
                <a:gd name="connsiteY88-6664" fmla="*/ 384313 h 4324073"/>
                <a:gd name="connsiteX89-6665" fmla="*/ 2941982 w 3180521"/>
                <a:gd name="connsiteY89-6666" fmla="*/ 318052 h 4324073"/>
                <a:gd name="connsiteX90-6667" fmla="*/ 2915478 w 3180521"/>
                <a:gd name="connsiteY90-6668" fmla="*/ 278295 h 4324073"/>
                <a:gd name="connsiteX91-6669" fmla="*/ 2822713 w 3180521"/>
                <a:gd name="connsiteY91-6670" fmla="*/ 265043 h 4324073"/>
                <a:gd name="connsiteX92-6671" fmla="*/ 2756452 w 3180521"/>
                <a:gd name="connsiteY92-6672" fmla="*/ 251791 h 4324073"/>
                <a:gd name="connsiteX93-6673" fmla="*/ 2716695 w 3180521"/>
                <a:gd name="connsiteY93-6674" fmla="*/ 238539 h 4324073"/>
                <a:gd name="connsiteX94-6675" fmla="*/ 2663687 w 3180521"/>
                <a:gd name="connsiteY94-6676" fmla="*/ 225287 h 4324073"/>
                <a:gd name="connsiteX95-6677" fmla="*/ 2584173 w 3180521"/>
                <a:gd name="connsiteY95-6678" fmla="*/ 198782 h 4324073"/>
                <a:gd name="connsiteX96-6679" fmla="*/ 2504660 w 3180521"/>
                <a:gd name="connsiteY96-6680" fmla="*/ 185530 h 4324073"/>
                <a:gd name="connsiteX97-6681" fmla="*/ 2411895 w 3180521"/>
                <a:gd name="connsiteY97-6682" fmla="*/ 159026 h 4324073"/>
                <a:gd name="connsiteX98-6683" fmla="*/ 2345634 w 3180521"/>
                <a:gd name="connsiteY98-6684" fmla="*/ 106017 h 4324073"/>
                <a:gd name="connsiteX99-6685" fmla="*/ 2305878 w 3180521"/>
                <a:gd name="connsiteY99-6686" fmla="*/ 66261 h 4324073"/>
                <a:gd name="connsiteX100-6687" fmla="*/ 2107095 w 3180521"/>
                <a:gd name="connsiteY100-6688" fmla="*/ 26504 h 4324073"/>
                <a:gd name="connsiteX101-6689" fmla="*/ 1855304 w 3180521"/>
                <a:gd name="connsiteY101-6690" fmla="*/ 0 h 4324073"/>
                <a:gd name="connsiteX102-6691" fmla="*/ 1179443 w 3180521"/>
                <a:gd name="connsiteY102-6692" fmla="*/ 39756 h 4324073"/>
                <a:gd name="connsiteX103-6693" fmla="*/ 1152939 w 3180521"/>
                <a:gd name="connsiteY103-6694" fmla="*/ 53008 h 4324073"/>
                <a:gd name="connsiteX0-6695" fmla="*/ 1311965 w 3180521"/>
                <a:gd name="connsiteY0-6696" fmla="*/ 39756 h 4324073"/>
                <a:gd name="connsiteX1-6697" fmla="*/ 1245704 w 3180521"/>
                <a:gd name="connsiteY1-6698" fmla="*/ 53008 h 4324073"/>
                <a:gd name="connsiteX2-6699" fmla="*/ 1073426 w 3180521"/>
                <a:gd name="connsiteY2-6700" fmla="*/ 79513 h 4324073"/>
                <a:gd name="connsiteX3-6701" fmla="*/ 1060173 w 3180521"/>
                <a:gd name="connsiteY3-6702" fmla="*/ 119269 h 4324073"/>
                <a:gd name="connsiteX4-6703" fmla="*/ 1020417 w 3180521"/>
                <a:gd name="connsiteY4-6704" fmla="*/ 132521 h 4324073"/>
                <a:gd name="connsiteX5-6705" fmla="*/ 901147 w 3180521"/>
                <a:gd name="connsiteY5-6706" fmla="*/ 145774 h 4324073"/>
                <a:gd name="connsiteX6-6707" fmla="*/ 821634 w 3180521"/>
                <a:gd name="connsiteY6-6708" fmla="*/ 172278 h 4324073"/>
                <a:gd name="connsiteX7-6709" fmla="*/ 781878 w 3180521"/>
                <a:gd name="connsiteY7-6710" fmla="*/ 198782 h 4324073"/>
                <a:gd name="connsiteX8-6711" fmla="*/ 755373 w 3180521"/>
                <a:gd name="connsiteY8-6712" fmla="*/ 225287 h 4324073"/>
                <a:gd name="connsiteX9-6713" fmla="*/ 715617 w 3180521"/>
                <a:gd name="connsiteY9-6714" fmla="*/ 238539 h 4324073"/>
                <a:gd name="connsiteX10-6715" fmla="*/ 649356 w 3180521"/>
                <a:gd name="connsiteY10-6716" fmla="*/ 291547 h 4324073"/>
                <a:gd name="connsiteX11-6717" fmla="*/ 596347 w 3180521"/>
                <a:gd name="connsiteY11-6718" fmla="*/ 344556 h 4324073"/>
                <a:gd name="connsiteX12-6719" fmla="*/ 569843 w 3180521"/>
                <a:gd name="connsiteY12-6720" fmla="*/ 371061 h 4324073"/>
                <a:gd name="connsiteX13-6721" fmla="*/ 490330 w 3180521"/>
                <a:gd name="connsiteY13-6722" fmla="*/ 463826 h 4324073"/>
                <a:gd name="connsiteX14-6723" fmla="*/ 450573 w 3180521"/>
                <a:gd name="connsiteY14-6724" fmla="*/ 490330 h 4324073"/>
                <a:gd name="connsiteX15-6725" fmla="*/ 397565 w 3180521"/>
                <a:gd name="connsiteY15-6726" fmla="*/ 503582 h 4324073"/>
                <a:gd name="connsiteX16-6727" fmla="*/ 331304 w 3180521"/>
                <a:gd name="connsiteY16-6728" fmla="*/ 569843 h 4324073"/>
                <a:gd name="connsiteX17-6729" fmla="*/ 278295 w 3180521"/>
                <a:gd name="connsiteY17-6730" fmla="*/ 636104 h 4324073"/>
                <a:gd name="connsiteX18-6731" fmla="*/ 265043 w 3180521"/>
                <a:gd name="connsiteY18-6732" fmla="*/ 675861 h 4324073"/>
                <a:gd name="connsiteX19-6733" fmla="*/ 225287 w 3180521"/>
                <a:gd name="connsiteY19-6734" fmla="*/ 702365 h 4324073"/>
                <a:gd name="connsiteX20-6735" fmla="*/ 159026 w 3180521"/>
                <a:gd name="connsiteY20-6736" fmla="*/ 742121 h 4324073"/>
                <a:gd name="connsiteX21-6737" fmla="*/ 119269 w 3180521"/>
                <a:gd name="connsiteY21-6738" fmla="*/ 821634 h 4324073"/>
                <a:gd name="connsiteX22-6739" fmla="*/ 92765 w 3180521"/>
                <a:gd name="connsiteY22-6740" fmla="*/ 901147 h 4324073"/>
                <a:gd name="connsiteX23-6741" fmla="*/ 79513 w 3180521"/>
                <a:gd name="connsiteY23-6742" fmla="*/ 940904 h 4324073"/>
                <a:gd name="connsiteX24-6743" fmla="*/ 53008 w 3180521"/>
                <a:gd name="connsiteY24-6744" fmla="*/ 980661 h 4324073"/>
                <a:gd name="connsiteX25-6745" fmla="*/ 13252 w 3180521"/>
                <a:gd name="connsiteY25-6746" fmla="*/ 1113182 h 4324073"/>
                <a:gd name="connsiteX26-6747" fmla="*/ 26504 w 3180521"/>
                <a:gd name="connsiteY26-6748" fmla="*/ 1232452 h 4324073"/>
                <a:gd name="connsiteX27-6749" fmla="*/ 39756 w 3180521"/>
                <a:gd name="connsiteY27-6750" fmla="*/ 1364974 h 4324073"/>
                <a:gd name="connsiteX28-6751" fmla="*/ 53008 w 3180521"/>
                <a:gd name="connsiteY28-6752" fmla="*/ 1404730 h 4324073"/>
                <a:gd name="connsiteX29-6753" fmla="*/ 79513 w 3180521"/>
                <a:gd name="connsiteY29-6754" fmla="*/ 1497495 h 4324073"/>
                <a:gd name="connsiteX30-6755" fmla="*/ 66260 w 3180521"/>
                <a:gd name="connsiteY30-6756" fmla="*/ 1630017 h 4324073"/>
                <a:gd name="connsiteX31-6757" fmla="*/ 39756 w 3180521"/>
                <a:gd name="connsiteY31-6758" fmla="*/ 1815547 h 4324073"/>
                <a:gd name="connsiteX32-6759" fmla="*/ 26504 w 3180521"/>
                <a:gd name="connsiteY32-6760" fmla="*/ 1895061 h 4324073"/>
                <a:gd name="connsiteX33-6761" fmla="*/ 0 w 3180521"/>
                <a:gd name="connsiteY33-6762" fmla="*/ 2173356 h 4324073"/>
                <a:gd name="connsiteX34-6763" fmla="*/ 13252 w 3180521"/>
                <a:gd name="connsiteY34-6764" fmla="*/ 2478156 h 4324073"/>
                <a:gd name="connsiteX35-6765" fmla="*/ 26504 w 3180521"/>
                <a:gd name="connsiteY35-6766" fmla="*/ 2531165 h 4324073"/>
                <a:gd name="connsiteX36-6767" fmla="*/ 39756 w 3180521"/>
                <a:gd name="connsiteY36-6768" fmla="*/ 2570921 h 4324073"/>
                <a:gd name="connsiteX37-6769" fmla="*/ 119269 w 3180521"/>
                <a:gd name="connsiteY37-6770" fmla="*/ 2663687 h 4324073"/>
                <a:gd name="connsiteX38-6771" fmla="*/ 238539 w 3180521"/>
                <a:gd name="connsiteY38-6772" fmla="*/ 2782956 h 4324073"/>
                <a:gd name="connsiteX39-6773" fmla="*/ 96321 w 3180521"/>
                <a:gd name="connsiteY39-6774" fmla="*/ 2755482 h 4324073"/>
                <a:gd name="connsiteX40-6775" fmla="*/ 123794 w 3180521"/>
                <a:gd name="connsiteY40-6776" fmla="*/ 3250984 h 4324073"/>
                <a:gd name="connsiteX41-6777" fmla="*/ 248559 w 3180521"/>
                <a:gd name="connsiteY41-6778" fmla="*/ 3502776 h 4324073"/>
                <a:gd name="connsiteX42-6779" fmla="*/ 306416 w 3180521"/>
                <a:gd name="connsiteY42-6780" fmla="*/ 3579702 h 4324073"/>
                <a:gd name="connsiteX43-6781" fmla="*/ 399828 w 3180521"/>
                <a:gd name="connsiteY43-6782" fmla="*/ 3732588 h 4324073"/>
                <a:gd name="connsiteX44-6783" fmla="*/ 617357 w 3180521"/>
                <a:gd name="connsiteY44-6784" fmla="*/ 3924583 h 4324073"/>
                <a:gd name="connsiteX45-6785" fmla="*/ 768626 w 3180521"/>
                <a:gd name="connsiteY45-6786" fmla="*/ 4055165 h 4324073"/>
                <a:gd name="connsiteX46-6787" fmla="*/ 969671 w 3180521"/>
                <a:gd name="connsiteY46-6788" fmla="*/ 4143082 h 4324073"/>
                <a:gd name="connsiteX47-6789" fmla="*/ 1163282 w 3180521"/>
                <a:gd name="connsiteY47-6790" fmla="*/ 4244898 h 4324073"/>
                <a:gd name="connsiteX48-6791" fmla="*/ 1429618 w 3180521"/>
                <a:gd name="connsiteY48-6792" fmla="*/ 4304047 h 4324073"/>
                <a:gd name="connsiteX49-6793" fmla="*/ 1537252 w 3180521"/>
                <a:gd name="connsiteY49-6794" fmla="*/ 4320209 h 4324073"/>
                <a:gd name="connsiteX50-6795" fmla="*/ 1847223 w 3180521"/>
                <a:gd name="connsiteY50-6796" fmla="*/ 4214191 h 4324073"/>
                <a:gd name="connsiteX51-6797" fmla="*/ 1996876 w 3180521"/>
                <a:gd name="connsiteY51-6798" fmla="*/ 4036418 h 4324073"/>
                <a:gd name="connsiteX52-6799" fmla="*/ 1762539 w 3180521"/>
                <a:gd name="connsiteY52-6800" fmla="*/ 4055165 h 4324073"/>
                <a:gd name="connsiteX53-6801" fmla="*/ 1789043 w 3180521"/>
                <a:gd name="connsiteY53-6802" fmla="*/ 4015408 h 4324073"/>
                <a:gd name="connsiteX54-6803" fmla="*/ 1842052 w 3180521"/>
                <a:gd name="connsiteY54-6804" fmla="*/ 3975652 h 4324073"/>
                <a:gd name="connsiteX55-6805" fmla="*/ 2181760 w 3180521"/>
                <a:gd name="connsiteY55-6806" fmla="*/ 3795293 h 4324073"/>
                <a:gd name="connsiteX56-6807" fmla="*/ 1961321 w 3180521"/>
                <a:gd name="connsiteY56-6808" fmla="*/ 3816626 h 4324073"/>
                <a:gd name="connsiteX57-6809" fmla="*/ 2040834 w 3180521"/>
                <a:gd name="connsiteY57-6810" fmla="*/ 3697356 h 4324073"/>
                <a:gd name="connsiteX58-6811" fmla="*/ 2067339 w 3180521"/>
                <a:gd name="connsiteY58-6812" fmla="*/ 3657600 h 4324073"/>
                <a:gd name="connsiteX59-6813" fmla="*/ 2107095 w 3180521"/>
                <a:gd name="connsiteY59-6814" fmla="*/ 3578087 h 4324073"/>
                <a:gd name="connsiteX60-6815" fmla="*/ 2120347 w 3180521"/>
                <a:gd name="connsiteY60-6816" fmla="*/ 3538330 h 4324073"/>
                <a:gd name="connsiteX61-6817" fmla="*/ 2146852 w 3180521"/>
                <a:gd name="connsiteY61-6818" fmla="*/ 3511826 h 4324073"/>
                <a:gd name="connsiteX62-6819" fmla="*/ 2226365 w 3180521"/>
                <a:gd name="connsiteY62-6820" fmla="*/ 3472069 h 4324073"/>
                <a:gd name="connsiteX63-6821" fmla="*/ 2266121 w 3180521"/>
                <a:gd name="connsiteY63-6822" fmla="*/ 3485321 h 4324073"/>
                <a:gd name="connsiteX64-6823" fmla="*/ 2305878 w 3180521"/>
                <a:gd name="connsiteY64-6824" fmla="*/ 3458817 h 4324073"/>
                <a:gd name="connsiteX65-6825" fmla="*/ 2411895 w 3180521"/>
                <a:gd name="connsiteY65-6826" fmla="*/ 3352800 h 4324073"/>
                <a:gd name="connsiteX66-6827" fmla="*/ 2478156 w 3180521"/>
                <a:gd name="connsiteY66-6828" fmla="*/ 3260034 h 4324073"/>
                <a:gd name="connsiteX67-6829" fmla="*/ 2531165 w 3180521"/>
                <a:gd name="connsiteY67-6830" fmla="*/ 3207026 h 4324073"/>
                <a:gd name="connsiteX68-6831" fmla="*/ 2610678 w 3180521"/>
                <a:gd name="connsiteY68-6832" fmla="*/ 3101008 h 4324073"/>
                <a:gd name="connsiteX69-6833" fmla="*/ 2650434 w 3180521"/>
                <a:gd name="connsiteY69-6834" fmla="*/ 3048000 h 4324073"/>
                <a:gd name="connsiteX70-6835" fmla="*/ 2690191 w 3180521"/>
                <a:gd name="connsiteY70-6836" fmla="*/ 2994991 h 4324073"/>
                <a:gd name="connsiteX71-6837" fmla="*/ 2729947 w 3180521"/>
                <a:gd name="connsiteY71-6838" fmla="*/ 2955234 h 4324073"/>
                <a:gd name="connsiteX72-6839" fmla="*/ 2796208 w 3180521"/>
                <a:gd name="connsiteY72-6840" fmla="*/ 2849217 h 4324073"/>
                <a:gd name="connsiteX73-6841" fmla="*/ 2875721 w 3180521"/>
                <a:gd name="connsiteY73-6842" fmla="*/ 2703443 h 4324073"/>
                <a:gd name="connsiteX74-6843" fmla="*/ 2902226 w 3180521"/>
                <a:gd name="connsiteY74-6844" fmla="*/ 2623930 h 4324073"/>
                <a:gd name="connsiteX75-6845" fmla="*/ 2955234 w 3180521"/>
                <a:gd name="connsiteY75-6846" fmla="*/ 2332382 h 4324073"/>
                <a:gd name="connsiteX76-6847" fmla="*/ 2994991 w 3180521"/>
                <a:gd name="connsiteY76-6848" fmla="*/ 2173356 h 4324073"/>
                <a:gd name="connsiteX77-6849" fmla="*/ 3021495 w 3180521"/>
                <a:gd name="connsiteY77-6850" fmla="*/ 2067339 h 4324073"/>
                <a:gd name="connsiteX78-6851" fmla="*/ 3061252 w 3180521"/>
                <a:gd name="connsiteY78-6852" fmla="*/ 1881808 h 4324073"/>
                <a:gd name="connsiteX79-6853" fmla="*/ 3074504 w 3180521"/>
                <a:gd name="connsiteY79-6854" fmla="*/ 1802295 h 4324073"/>
                <a:gd name="connsiteX80-6855" fmla="*/ 3087756 w 3180521"/>
                <a:gd name="connsiteY80-6856" fmla="*/ 1749287 h 4324073"/>
                <a:gd name="connsiteX81-6857" fmla="*/ 3101008 w 3180521"/>
                <a:gd name="connsiteY81-6858" fmla="*/ 1669774 h 4324073"/>
                <a:gd name="connsiteX82-6859" fmla="*/ 3114260 w 3180521"/>
                <a:gd name="connsiteY82-6860" fmla="*/ 1166191 h 4324073"/>
                <a:gd name="connsiteX83-6861" fmla="*/ 3140765 w 3180521"/>
                <a:gd name="connsiteY83-6862" fmla="*/ 1033669 h 4324073"/>
                <a:gd name="connsiteX84-6863" fmla="*/ 3180521 w 3180521"/>
                <a:gd name="connsiteY84-6864" fmla="*/ 821634 h 4324073"/>
                <a:gd name="connsiteX85-6865" fmla="*/ 3167269 w 3180521"/>
                <a:gd name="connsiteY85-6866" fmla="*/ 636104 h 4324073"/>
                <a:gd name="connsiteX86-6867" fmla="*/ 3114260 w 3180521"/>
                <a:gd name="connsiteY86-6868" fmla="*/ 556591 h 4324073"/>
                <a:gd name="connsiteX87-6869" fmla="*/ 3048000 w 3180521"/>
                <a:gd name="connsiteY87-6870" fmla="*/ 463826 h 4324073"/>
                <a:gd name="connsiteX88-6871" fmla="*/ 2994991 w 3180521"/>
                <a:gd name="connsiteY88-6872" fmla="*/ 384313 h 4324073"/>
                <a:gd name="connsiteX89-6873" fmla="*/ 2941982 w 3180521"/>
                <a:gd name="connsiteY89-6874" fmla="*/ 318052 h 4324073"/>
                <a:gd name="connsiteX90-6875" fmla="*/ 2915478 w 3180521"/>
                <a:gd name="connsiteY90-6876" fmla="*/ 278295 h 4324073"/>
                <a:gd name="connsiteX91-6877" fmla="*/ 2822713 w 3180521"/>
                <a:gd name="connsiteY91-6878" fmla="*/ 265043 h 4324073"/>
                <a:gd name="connsiteX92-6879" fmla="*/ 2756452 w 3180521"/>
                <a:gd name="connsiteY92-6880" fmla="*/ 251791 h 4324073"/>
                <a:gd name="connsiteX93-6881" fmla="*/ 2716695 w 3180521"/>
                <a:gd name="connsiteY93-6882" fmla="*/ 238539 h 4324073"/>
                <a:gd name="connsiteX94-6883" fmla="*/ 2663687 w 3180521"/>
                <a:gd name="connsiteY94-6884" fmla="*/ 225287 h 4324073"/>
                <a:gd name="connsiteX95-6885" fmla="*/ 2584173 w 3180521"/>
                <a:gd name="connsiteY95-6886" fmla="*/ 198782 h 4324073"/>
                <a:gd name="connsiteX96-6887" fmla="*/ 2504660 w 3180521"/>
                <a:gd name="connsiteY96-6888" fmla="*/ 185530 h 4324073"/>
                <a:gd name="connsiteX97-6889" fmla="*/ 2411895 w 3180521"/>
                <a:gd name="connsiteY97-6890" fmla="*/ 159026 h 4324073"/>
                <a:gd name="connsiteX98-6891" fmla="*/ 2345634 w 3180521"/>
                <a:gd name="connsiteY98-6892" fmla="*/ 106017 h 4324073"/>
                <a:gd name="connsiteX99-6893" fmla="*/ 2305878 w 3180521"/>
                <a:gd name="connsiteY99-6894" fmla="*/ 66261 h 4324073"/>
                <a:gd name="connsiteX100-6895" fmla="*/ 2107095 w 3180521"/>
                <a:gd name="connsiteY100-6896" fmla="*/ 26504 h 4324073"/>
                <a:gd name="connsiteX101-6897" fmla="*/ 1855304 w 3180521"/>
                <a:gd name="connsiteY101-6898" fmla="*/ 0 h 4324073"/>
                <a:gd name="connsiteX102-6899" fmla="*/ 1179443 w 3180521"/>
                <a:gd name="connsiteY102-6900" fmla="*/ 39756 h 4324073"/>
                <a:gd name="connsiteX103-6901" fmla="*/ 1152939 w 3180521"/>
                <a:gd name="connsiteY103-6902" fmla="*/ 53008 h 4324073"/>
                <a:gd name="connsiteX0-6903" fmla="*/ 1311965 w 3180521"/>
                <a:gd name="connsiteY0-6904" fmla="*/ 39756 h 4324073"/>
                <a:gd name="connsiteX1-6905" fmla="*/ 1245704 w 3180521"/>
                <a:gd name="connsiteY1-6906" fmla="*/ 53008 h 4324073"/>
                <a:gd name="connsiteX2-6907" fmla="*/ 1073426 w 3180521"/>
                <a:gd name="connsiteY2-6908" fmla="*/ 79513 h 4324073"/>
                <a:gd name="connsiteX3-6909" fmla="*/ 1060173 w 3180521"/>
                <a:gd name="connsiteY3-6910" fmla="*/ 119269 h 4324073"/>
                <a:gd name="connsiteX4-6911" fmla="*/ 1020417 w 3180521"/>
                <a:gd name="connsiteY4-6912" fmla="*/ 132521 h 4324073"/>
                <a:gd name="connsiteX5-6913" fmla="*/ 901147 w 3180521"/>
                <a:gd name="connsiteY5-6914" fmla="*/ 145774 h 4324073"/>
                <a:gd name="connsiteX6-6915" fmla="*/ 821634 w 3180521"/>
                <a:gd name="connsiteY6-6916" fmla="*/ 172278 h 4324073"/>
                <a:gd name="connsiteX7-6917" fmla="*/ 781878 w 3180521"/>
                <a:gd name="connsiteY7-6918" fmla="*/ 198782 h 4324073"/>
                <a:gd name="connsiteX8-6919" fmla="*/ 755373 w 3180521"/>
                <a:gd name="connsiteY8-6920" fmla="*/ 225287 h 4324073"/>
                <a:gd name="connsiteX9-6921" fmla="*/ 715617 w 3180521"/>
                <a:gd name="connsiteY9-6922" fmla="*/ 238539 h 4324073"/>
                <a:gd name="connsiteX10-6923" fmla="*/ 649356 w 3180521"/>
                <a:gd name="connsiteY10-6924" fmla="*/ 291547 h 4324073"/>
                <a:gd name="connsiteX11-6925" fmla="*/ 596347 w 3180521"/>
                <a:gd name="connsiteY11-6926" fmla="*/ 344556 h 4324073"/>
                <a:gd name="connsiteX12-6927" fmla="*/ 569843 w 3180521"/>
                <a:gd name="connsiteY12-6928" fmla="*/ 371061 h 4324073"/>
                <a:gd name="connsiteX13-6929" fmla="*/ 490330 w 3180521"/>
                <a:gd name="connsiteY13-6930" fmla="*/ 463826 h 4324073"/>
                <a:gd name="connsiteX14-6931" fmla="*/ 450573 w 3180521"/>
                <a:gd name="connsiteY14-6932" fmla="*/ 490330 h 4324073"/>
                <a:gd name="connsiteX15-6933" fmla="*/ 397565 w 3180521"/>
                <a:gd name="connsiteY15-6934" fmla="*/ 503582 h 4324073"/>
                <a:gd name="connsiteX16-6935" fmla="*/ 331304 w 3180521"/>
                <a:gd name="connsiteY16-6936" fmla="*/ 569843 h 4324073"/>
                <a:gd name="connsiteX17-6937" fmla="*/ 278295 w 3180521"/>
                <a:gd name="connsiteY17-6938" fmla="*/ 636104 h 4324073"/>
                <a:gd name="connsiteX18-6939" fmla="*/ 265043 w 3180521"/>
                <a:gd name="connsiteY18-6940" fmla="*/ 675861 h 4324073"/>
                <a:gd name="connsiteX19-6941" fmla="*/ 225287 w 3180521"/>
                <a:gd name="connsiteY19-6942" fmla="*/ 702365 h 4324073"/>
                <a:gd name="connsiteX20-6943" fmla="*/ 159026 w 3180521"/>
                <a:gd name="connsiteY20-6944" fmla="*/ 742121 h 4324073"/>
                <a:gd name="connsiteX21-6945" fmla="*/ 119269 w 3180521"/>
                <a:gd name="connsiteY21-6946" fmla="*/ 821634 h 4324073"/>
                <a:gd name="connsiteX22-6947" fmla="*/ 92765 w 3180521"/>
                <a:gd name="connsiteY22-6948" fmla="*/ 901147 h 4324073"/>
                <a:gd name="connsiteX23-6949" fmla="*/ 79513 w 3180521"/>
                <a:gd name="connsiteY23-6950" fmla="*/ 940904 h 4324073"/>
                <a:gd name="connsiteX24-6951" fmla="*/ 53008 w 3180521"/>
                <a:gd name="connsiteY24-6952" fmla="*/ 980661 h 4324073"/>
                <a:gd name="connsiteX25-6953" fmla="*/ 13252 w 3180521"/>
                <a:gd name="connsiteY25-6954" fmla="*/ 1113182 h 4324073"/>
                <a:gd name="connsiteX26-6955" fmla="*/ 26504 w 3180521"/>
                <a:gd name="connsiteY26-6956" fmla="*/ 1232452 h 4324073"/>
                <a:gd name="connsiteX27-6957" fmla="*/ 39756 w 3180521"/>
                <a:gd name="connsiteY27-6958" fmla="*/ 1364974 h 4324073"/>
                <a:gd name="connsiteX28-6959" fmla="*/ 53008 w 3180521"/>
                <a:gd name="connsiteY28-6960" fmla="*/ 1404730 h 4324073"/>
                <a:gd name="connsiteX29-6961" fmla="*/ 79513 w 3180521"/>
                <a:gd name="connsiteY29-6962" fmla="*/ 1497495 h 4324073"/>
                <a:gd name="connsiteX30-6963" fmla="*/ 66260 w 3180521"/>
                <a:gd name="connsiteY30-6964" fmla="*/ 1630017 h 4324073"/>
                <a:gd name="connsiteX31-6965" fmla="*/ 39756 w 3180521"/>
                <a:gd name="connsiteY31-6966" fmla="*/ 1815547 h 4324073"/>
                <a:gd name="connsiteX32-6967" fmla="*/ 26504 w 3180521"/>
                <a:gd name="connsiteY32-6968" fmla="*/ 1895061 h 4324073"/>
                <a:gd name="connsiteX33-6969" fmla="*/ 0 w 3180521"/>
                <a:gd name="connsiteY33-6970" fmla="*/ 2173356 h 4324073"/>
                <a:gd name="connsiteX34-6971" fmla="*/ 13252 w 3180521"/>
                <a:gd name="connsiteY34-6972" fmla="*/ 2478156 h 4324073"/>
                <a:gd name="connsiteX35-6973" fmla="*/ 26504 w 3180521"/>
                <a:gd name="connsiteY35-6974" fmla="*/ 2531165 h 4324073"/>
                <a:gd name="connsiteX36-6975" fmla="*/ 39756 w 3180521"/>
                <a:gd name="connsiteY36-6976" fmla="*/ 2570921 h 4324073"/>
                <a:gd name="connsiteX37-6977" fmla="*/ 119269 w 3180521"/>
                <a:gd name="connsiteY37-6978" fmla="*/ 2663687 h 4324073"/>
                <a:gd name="connsiteX38-6979" fmla="*/ 238539 w 3180521"/>
                <a:gd name="connsiteY38-6980" fmla="*/ 2782956 h 4324073"/>
                <a:gd name="connsiteX39-6981" fmla="*/ 96321 w 3180521"/>
                <a:gd name="connsiteY39-6982" fmla="*/ 2755482 h 4324073"/>
                <a:gd name="connsiteX40-6983" fmla="*/ 123794 w 3180521"/>
                <a:gd name="connsiteY40-6984" fmla="*/ 3250984 h 4324073"/>
                <a:gd name="connsiteX41-6985" fmla="*/ 248559 w 3180521"/>
                <a:gd name="connsiteY41-6986" fmla="*/ 3502776 h 4324073"/>
                <a:gd name="connsiteX42-6987" fmla="*/ 306416 w 3180521"/>
                <a:gd name="connsiteY42-6988" fmla="*/ 3579702 h 4324073"/>
                <a:gd name="connsiteX43-6989" fmla="*/ 399828 w 3180521"/>
                <a:gd name="connsiteY43-6990" fmla="*/ 3732588 h 4324073"/>
                <a:gd name="connsiteX44-6991" fmla="*/ 617357 w 3180521"/>
                <a:gd name="connsiteY44-6992" fmla="*/ 3924583 h 4324073"/>
                <a:gd name="connsiteX45-6993" fmla="*/ 768626 w 3180521"/>
                <a:gd name="connsiteY45-6994" fmla="*/ 4055165 h 4324073"/>
                <a:gd name="connsiteX46-6995" fmla="*/ 969671 w 3180521"/>
                <a:gd name="connsiteY46-6996" fmla="*/ 4143082 h 4324073"/>
                <a:gd name="connsiteX47-6997" fmla="*/ 1163282 w 3180521"/>
                <a:gd name="connsiteY47-6998" fmla="*/ 4244898 h 4324073"/>
                <a:gd name="connsiteX48-6999" fmla="*/ 1429618 w 3180521"/>
                <a:gd name="connsiteY48-7000" fmla="*/ 4304047 h 4324073"/>
                <a:gd name="connsiteX49-7001" fmla="*/ 1537252 w 3180521"/>
                <a:gd name="connsiteY49-7002" fmla="*/ 4320209 h 4324073"/>
                <a:gd name="connsiteX50-7003" fmla="*/ 1847223 w 3180521"/>
                <a:gd name="connsiteY50-7004" fmla="*/ 4214191 h 4324073"/>
                <a:gd name="connsiteX51-7005" fmla="*/ 1996876 w 3180521"/>
                <a:gd name="connsiteY51-7006" fmla="*/ 4036418 h 4324073"/>
                <a:gd name="connsiteX52-7007" fmla="*/ 1762539 w 3180521"/>
                <a:gd name="connsiteY52-7008" fmla="*/ 4055165 h 4324073"/>
                <a:gd name="connsiteX53-7009" fmla="*/ 1789043 w 3180521"/>
                <a:gd name="connsiteY53-7010" fmla="*/ 4015408 h 4324073"/>
                <a:gd name="connsiteX54-7011" fmla="*/ 2181760 w 3180521"/>
                <a:gd name="connsiteY54-7012" fmla="*/ 3795293 h 4324073"/>
                <a:gd name="connsiteX55-7013" fmla="*/ 1961321 w 3180521"/>
                <a:gd name="connsiteY55-7014" fmla="*/ 3816626 h 4324073"/>
                <a:gd name="connsiteX56-7015" fmla="*/ 2040834 w 3180521"/>
                <a:gd name="connsiteY56-7016" fmla="*/ 3697356 h 4324073"/>
                <a:gd name="connsiteX57-7017" fmla="*/ 2067339 w 3180521"/>
                <a:gd name="connsiteY57-7018" fmla="*/ 3657600 h 4324073"/>
                <a:gd name="connsiteX58-7019" fmla="*/ 2107095 w 3180521"/>
                <a:gd name="connsiteY58-7020" fmla="*/ 3578087 h 4324073"/>
                <a:gd name="connsiteX59-7021" fmla="*/ 2120347 w 3180521"/>
                <a:gd name="connsiteY59-7022" fmla="*/ 3538330 h 4324073"/>
                <a:gd name="connsiteX60-7023" fmla="*/ 2146852 w 3180521"/>
                <a:gd name="connsiteY60-7024" fmla="*/ 3511826 h 4324073"/>
                <a:gd name="connsiteX61-7025" fmla="*/ 2226365 w 3180521"/>
                <a:gd name="connsiteY61-7026" fmla="*/ 3472069 h 4324073"/>
                <a:gd name="connsiteX62-7027" fmla="*/ 2266121 w 3180521"/>
                <a:gd name="connsiteY62-7028" fmla="*/ 3485321 h 4324073"/>
                <a:gd name="connsiteX63-7029" fmla="*/ 2305878 w 3180521"/>
                <a:gd name="connsiteY63-7030" fmla="*/ 3458817 h 4324073"/>
                <a:gd name="connsiteX64-7031" fmla="*/ 2411895 w 3180521"/>
                <a:gd name="connsiteY64-7032" fmla="*/ 3352800 h 4324073"/>
                <a:gd name="connsiteX65-7033" fmla="*/ 2478156 w 3180521"/>
                <a:gd name="connsiteY65-7034" fmla="*/ 3260034 h 4324073"/>
                <a:gd name="connsiteX66-7035" fmla="*/ 2531165 w 3180521"/>
                <a:gd name="connsiteY66-7036" fmla="*/ 3207026 h 4324073"/>
                <a:gd name="connsiteX67-7037" fmla="*/ 2610678 w 3180521"/>
                <a:gd name="connsiteY67-7038" fmla="*/ 3101008 h 4324073"/>
                <a:gd name="connsiteX68-7039" fmla="*/ 2650434 w 3180521"/>
                <a:gd name="connsiteY68-7040" fmla="*/ 3048000 h 4324073"/>
                <a:gd name="connsiteX69-7041" fmla="*/ 2690191 w 3180521"/>
                <a:gd name="connsiteY69-7042" fmla="*/ 2994991 h 4324073"/>
                <a:gd name="connsiteX70-7043" fmla="*/ 2729947 w 3180521"/>
                <a:gd name="connsiteY70-7044" fmla="*/ 2955234 h 4324073"/>
                <a:gd name="connsiteX71-7045" fmla="*/ 2796208 w 3180521"/>
                <a:gd name="connsiteY71-7046" fmla="*/ 2849217 h 4324073"/>
                <a:gd name="connsiteX72-7047" fmla="*/ 2875721 w 3180521"/>
                <a:gd name="connsiteY72-7048" fmla="*/ 2703443 h 4324073"/>
                <a:gd name="connsiteX73-7049" fmla="*/ 2902226 w 3180521"/>
                <a:gd name="connsiteY73-7050" fmla="*/ 2623930 h 4324073"/>
                <a:gd name="connsiteX74-7051" fmla="*/ 2955234 w 3180521"/>
                <a:gd name="connsiteY74-7052" fmla="*/ 2332382 h 4324073"/>
                <a:gd name="connsiteX75-7053" fmla="*/ 2994991 w 3180521"/>
                <a:gd name="connsiteY75-7054" fmla="*/ 2173356 h 4324073"/>
                <a:gd name="connsiteX76-7055" fmla="*/ 3021495 w 3180521"/>
                <a:gd name="connsiteY76-7056" fmla="*/ 2067339 h 4324073"/>
                <a:gd name="connsiteX77-7057" fmla="*/ 3061252 w 3180521"/>
                <a:gd name="connsiteY77-7058" fmla="*/ 1881808 h 4324073"/>
                <a:gd name="connsiteX78-7059" fmla="*/ 3074504 w 3180521"/>
                <a:gd name="connsiteY78-7060" fmla="*/ 1802295 h 4324073"/>
                <a:gd name="connsiteX79-7061" fmla="*/ 3087756 w 3180521"/>
                <a:gd name="connsiteY79-7062" fmla="*/ 1749287 h 4324073"/>
                <a:gd name="connsiteX80-7063" fmla="*/ 3101008 w 3180521"/>
                <a:gd name="connsiteY80-7064" fmla="*/ 1669774 h 4324073"/>
                <a:gd name="connsiteX81-7065" fmla="*/ 3114260 w 3180521"/>
                <a:gd name="connsiteY81-7066" fmla="*/ 1166191 h 4324073"/>
                <a:gd name="connsiteX82-7067" fmla="*/ 3140765 w 3180521"/>
                <a:gd name="connsiteY82-7068" fmla="*/ 1033669 h 4324073"/>
                <a:gd name="connsiteX83-7069" fmla="*/ 3180521 w 3180521"/>
                <a:gd name="connsiteY83-7070" fmla="*/ 821634 h 4324073"/>
                <a:gd name="connsiteX84-7071" fmla="*/ 3167269 w 3180521"/>
                <a:gd name="connsiteY84-7072" fmla="*/ 636104 h 4324073"/>
                <a:gd name="connsiteX85-7073" fmla="*/ 3114260 w 3180521"/>
                <a:gd name="connsiteY85-7074" fmla="*/ 556591 h 4324073"/>
                <a:gd name="connsiteX86-7075" fmla="*/ 3048000 w 3180521"/>
                <a:gd name="connsiteY86-7076" fmla="*/ 463826 h 4324073"/>
                <a:gd name="connsiteX87-7077" fmla="*/ 2994991 w 3180521"/>
                <a:gd name="connsiteY87-7078" fmla="*/ 384313 h 4324073"/>
                <a:gd name="connsiteX88-7079" fmla="*/ 2941982 w 3180521"/>
                <a:gd name="connsiteY88-7080" fmla="*/ 318052 h 4324073"/>
                <a:gd name="connsiteX89-7081" fmla="*/ 2915478 w 3180521"/>
                <a:gd name="connsiteY89-7082" fmla="*/ 278295 h 4324073"/>
                <a:gd name="connsiteX90-7083" fmla="*/ 2822713 w 3180521"/>
                <a:gd name="connsiteY90-7084" fmla="*/ 265043 h 4324073"/>
                <a:gd name="connsiteX91-7085" fmla="*/ 2756452 w 3180521"/>
                <a:gd name="connsiteY91-7086" fmla="*/ 251791 h 4324073"/>
                <a:gd name="connsiteX92-7087" fmla="*/ 2716695 w 3180521"/>
                <a:gd name="connsiteY92-7088" fmla="*/ 238539 h 4324073"/>
                <a:gd name="connsiteX93-7089" fmla="*/ 2663687 w 3180521"/>
                <a:gd name="connsiteY93-7090" fmla="*/ 225287 h 4324073"/>
                <a:gd name="connsiteX94-7091" fmla="*/ 2584173 w 3180521"/>
                <a:gd name="connsiteY94-7092" fmla="*/ 198782 h 4324073"/>
                <a:gd name="connsiteX95-7093" fmla="*/ 2504660 w 3180521"/>
                <a:gd name="connsiteY95-7094" fmla="*/ 185530 h 4324073"/>
                <a:gd name="connsiteX96-7095" fmla="*/ 2411895 w 3180521"/>
                <a:gd name="connsiteY96-7096" fmla="*/ 159026 h 4324073"/>
                <a:gd name="connsiteX97-7097" fmla="*/ 2345634 w 3180521"/>
                <a:gd name="connsiteY97-7098" fmla="*/ 106017 h 4324073"/>
                <a:gd name="connsiteX98-7099" fmla="*/ 2305878 w 3180521"/>
                <a:gd name="connsiteY98-7100" fmla="*/ 66261 h 4324073"/>
                <a:gd name="connsiteX99-7101" fmla="*/ 2107095 w 3180521"/>
                <a:gd name="connsiteY99-7102" fmla="*/ 26504 h 4324073"/>
                <a:gd name="connsiteX100-7103" fmla="*/ 1855304 w 3180521"/>
                <a:gd name="connsiteY100-7104" fmla="*/ 0 h 4324073"/>
                <a:gd name="connsiteX101-7105" fmla="*/ 1179443 w 3180521"/>
                <a:gd name="connsiteY101-7106" fmla="*/ 39756 h 4324073"/>
                <a:gd name="connsiteX102-7107" fmla="*/ 1152939 w 3180521"/>
                <a:gd name="connsiteY102-7108" fmla="*/ 53008 h 4324073"/>
                <a:gd name="connsiteX0-7109" fmla="*/ 1311965 w 3180521"/>
                <a:gd name="connsiteY0-7110" fmla="*/ 39756 h 4324073"/>
                <a:gd name="connsiteX1-7111" fmla="*/ 1245704 w 3180521"/>
                <a:gd name="connsiteY1-7112" fmla="*/ 53008 h 4324073"/>
                <a:gd name="connsiteX2-7113" fmla="*/ 1073426 w 3180521"/>
                <a:gd name="connsiteY2-7114" fmla="*/ 79513 h 4324073"/>
                <a:gd name="connsiteX3-7115" fmla="*/ 1060173 w 3180521"/>
                <a:gd name="connsiteY3-7116" fmla="*/ 119269 h 4324073"/>
                <a:gd name="connsiteX4-7117" fmla="*/ 1020417 w 3180521"/>
                <a:gd name="connsiteY4-7118" fmla="*/ 132521 h 4324073"/>
                <a:gd name="connsiteX5-7119" fmla="*/ 901147 w 3180521"/>
                <a:gd name="connsiteY5-7120" fmla="*/ 145774 h 4324073"/>
                <a:gd name="connsiteX6-7121" fmla="*/ 821634 w 3180521"/>
                <a:gd name="connsiteY6-7122" fmla="*/ 172278 h 4324073"/>
                <a:gd name="connsiteX7-7123" fmla="*/ 781878 w 3180521"/>
                <a:gd name="connsiteY7-7124" fmla="*/ 198782 h 4324073"/>
                <a:gd name="connsiteX8-7125" fmla="*/ 755373 w 3180521"/>
                <a:gd name="connsiteY8-7126" fmla="*/ 225287 h 4324073"/>
                <a:gd name="connsiteX9-7127" fmla="*/ 715617 w 3180521"/>
                <a:gd name="connsiteY9-7128" fmla="*/ 238539 h 4324073"/>
                <a:gd name="connsiteX10-7129" fmla="*/ 649356 w 3180521"/>
                <a:gd name="connsiteY10-7130" fmla="*/ 291547 h 4324073"/>
                <a:gd name="connsiteX11-7131" fmla="*/ 596347 w 3180521"/>
                <a:gd name="connsiteY11-7132" fmla="*/ 344556 h 4324073"/>
                <a:gd name="connsiteX12-7133" fmla="*/ 569843 w 3180521"/>
                <a:gd name="connsiteY12-7134" fmla="*/ 371061 h 4324073"/>
                <a:gd name="connsiteX13-7135" fmla="*/ 490330 w 3180521"/>
                <a:gd name="connsiteY13-7136" fmla="*/ 463826 h 4324073"/>
                <a:gd name="connsiteX14-7137" fmla="*/ 450573 w 3180521"/>
                <a:gd name="connsiteY14-7138" fmla="*/ 490330 h 4324073"/>
                <a:gd name="connsiteX15-7139" fmla="*/ 397565 w 3180521"/>
                <a:gd name="connsiteY15-7140" fmla="*/ 503582 h 4324073"/>
                <a:gd name="connsiteX16-7141" fmla="*/ 331304 w 3180521"/>
                <a:gd name="connsiteY16-7142" fmla="*/ 569843 h 4324073"/>
                <a:gd name="connsiteX17-7143" fmla="*/ 278295 w 3180521"/>
                <a:gd name="connsiteY17-7144" fmla="*/ 636104 h 4324073"/>
                <a:gd name="connsiteX18-7145" fmla="*/ 265043 w 3180521"/>
                <a:gd name="connsiteY18-7146" fmla="*/ 675861 h 4324073"/>
                <a:gd name="connsiteX19-7147" fmla="*/ 225287 w 3180521"/>
                <a:gd name="connsiteY19-7148" fmla="*/ 702365 h 4324073"/>
                <a:gd name="connsiteX20-7149" fmla="*/ 159026 w 3180521"/>
                <a:gd name="connsiteY20-7150" fmla="*/ 742121 h 4324073"/>
                <a:gd name="connsiteX21-7151" fmla="*/ 119269 w 3180521"/>
                <a:gd name="connsiteY21-7152" fmla="*/ 821634 h 4324073"/>
                <a:gd name="connsiteX22-7153" fmla="*/ 92765 w 3180521"/>
                <a:gd name="connsiteY22-7154" fmla="*/ 901147 h 4324073"/>
                <a:gd name="connsiteX23-7155" fmla="*/ 79513 w 3180521"/>
                <a:gd name="connsiteY23-7156" fmla="*/ 940904 h 4324073"/>
                <a:gd name="connsiteX24-7157" fmla="*/ 53008 w 3180521"/>
                <a:gd name="connsiteY24-7158" fmla="*/ 980661 h 4324073"/>
                <a:gd name="connsiteX25-7159" fmla="*/ 13252 w 3180521"/>
                <a:gd name="connsiteY25-7160" fmla="*/ 1113182 h 4324073"/>
                <a:gd name="connsiteX26-7161" fmla="*/ 26504 w 3180521"/>
                <a:gd name="connsiteY26-7162" fmla="*/ 1232452 h 4324073"/>
                <a:gd name="connsiteX27-7163" fmla="*/ 39756 w 3180521"/>
                <a:gd name="connsiteY27-7164" fmla="*/ 1364974 h 4324073"/>
                <a:gd name="connsiteX28-7165" fmla="*/ 53008 w 3180521"/>
                <a:gd name="connsiteY28-7166" fmla="*/ 1404730 h 4324073"/>
                <a:gd name="connsiteX29-7167" fmla="*/ 79513 w 3180521"/>
                <a:gd name="connsiteY29-7168" fmla="*/ 1497495 h 4324073"/>
                <a:gd name="connsiteX30-7169" fmla="*/ 66260 w 3180521"/>
                <a:gd name="connsiteY30-7170" fmla="*/ 1630017 h 4324073"/>
                <a:gd name="connsiteX31-7171" fmla="*/ 39756 w 3180521"/>
                <a:gd name="connsiteY31-7172" fmla="*/ 1815547 h 4324073"/>
                <a:gd name="connsiteX32-7173" fmla="*/ 26504 w 3180521"/>
                <a:gd name="connsiteY32-7174" fmla="*/ 1895061 h 4324073"/>
                <a:gd name="connsiteX33-7175" fmla="*/ 0 w 3180521"/>
                <a:gd name="connsiteY33-7176" fmla="*/ 2173356 h 4324073"/>
                <a:gd name="connsiteX34-7177" fmla="*/ 13252 w 3180521"/>
                <a:gd name="connsiteY34-7178" fmla="*/ 2478156 h 4324073"/>
                <a:gd name="connsiteX35-7179" fmla="*/ 26504 w 3180521"/>
                <a:gd name="connsiteY35-7180" fmla="*/ 2531165 h 4324073"/>
                <a:gd name="connsiteX36-7181" fmla="*/ 39756 w 3180521"/>
                <a:gd name="connsiteY36-7182" fmla="*/ 2570921 h 4324073"/>
                <a:gd name="connsiteX37-7183" fmla="*/ 119269 w 3180521"/>
                <a:gd name="connsiteY37-7184" fmla="*/ 2663687 h 4324073"/>
                <a:gd name="connsiteX38-7185" fmla="*/ 238539 w 3180521"/>
                <a:gd name="connsiteY38-7186" fmla="*/ 2782956 h 4324073"/>
                <a:gd name="connsiteX39-7187" fmla="*/ 96321 w 3180521"/>
                <a:gd name="connsiteY39-7188" fmla="*/ 2755482 h 4324073"/>
                <a:gd name="connsiteX40-7189" fmla="*/ 123794 w 3180521"/>
                <a:gd name="connsiteY40-7190" fmla="*/ 3250984 h 4324073"/>
                <a:gd name="connsiteX41-7191" fmla="*/ 248559 w 3180521"/>
                <a:gd name="connsiteY41-7192" fmla="*/ 3502776 h 4324073"/>
                <a:gd name="connsiteX42-7193" fmla="*/ 306416 w 3180521"/>
                <a:gd name="connsiteY42-7194" fmla="*/ 3579702 h 4324073"/>
                <a:gd name="connsiteX43-7195" fmla="*/ 399828 w 3180521"/>
                <a:gd name="connsiteY43-7196" fmla="*/ 3732588 h 4324073"/>
                <a:gd name="connsiteX44-7197" fmla="*/ 617357 w 3180521"/>
                <a:gd name="connsiteY44-7198" fmla="*/ 3924583 h 4324073"/>
                <a:gd name="connsiteX45-7199" fmla="*/ 768626 w 3180521"/>
                <a:gd name="connsiteY45-7200" fmla="*/ 4055165 h 4324073"/>
                <a:gd name="connsiteX46-7201" fmla="*/ 969671 w 3180521"/>
                <a:gd name="connsiteY46-7202" fmla="*/ 4143082 h 4324073"/>
                <a:gd name="connsiteX47-7203" fmla="*/ 1163282 w 3180521"/>
                <a:gd name="connsiteY47-7204" fmla="*/ 4244898 h 4324073"/>
                <a:gd name="connsiteX48-7205" fmla="*/ 1429618 w 3180521"/>
                <a:gd name="connsiteY48-7206" fmla="*/ 4304047 h 4324073"/>
                <a:gd name="connsiteX49-7207" fmla="*/ 1537252 w 3180521"/>
                <a:gd name="connsiteY49-7208" fmla="*/ 4320209 h 4324073"/>
                <a:gd name="connsiteX50-7209" fmla="*/ 1847223 w 3180521"/>
                <a:gd name="connsiteY50-7210" fmla="*/ 4214191 h 4324073"/>
                <a:gd name="connsiteX51-7211" fmla="*/ 1996876 w 3180521"/>
                <a:gd name="connsiteY51-7212" fmla="*/ 4036418 h 4324073"/>
                <a:gd name="connsiteX52-7213" fmla="*/ 1762539 w 3180521"/>
                <a:gd name="connsiteY52-7214" fmla="*/ 4055165 h 4324073"/>
                <a:gd name="connsiteX53-7215" fmla="*/ 2181760 w 3180521"/>
                <a:gd name="connsiteY53-7216" fmla="*/ 3795293 h 4324073"/>
                <a:gd name="connsiteX54-7217" fmla="*/ 1961321 w 3180521"/>
                <a:gd name="connsiteY54-7218" fmla="*/ 3816626 h 4324073"/>
                <a:gd name="connsiteX55-7219" fmla="*/ 2040834 w 3180521"/>
                <a:gd name="connsiteY55-7220" fmla="*/ 3697356 h 4324073"/>
                <a:gd name="connsiteX56-7221" fmla="*/ 2067339 w 3180521"/>
                <a:gd name="connsiteY56-7222" fmla="*/ 3657600 h 4324073"/>
                <a:gd name="connsiteX57-7223" fmla="*/ 2107095 w 3180521"/>
                <a:gd name="connsiteY57-7224" fmla="*/ 3578087 h 4324073"/>
                <a:gd name="connsiteX58-7225" fmla="*/ 2120347 w 3180521"/>
                <a:gd name="connsiteY58-7226" fmla="*/ 3538330 h 4324073"/>
                <a:gd name="connsiteX59-7227" fmla="*/ 2146852 w 3180521"/>
                <a:gd name="connsiteY59-7228" fmla="*/ 3511826 h 4324073"/>
                <a:gd name="connsiteX60-7229" fmla="*/ 2226365 w 3180521"/>
                <a:gd name="connsiteY60-7230" fmla="*/ 3472069 h 4324073"/>
                <a:gd name="connsiteX61-7231" fmla="*/ 2266121 w 3180521"/>
                <a:gd name="connsiteY61-7232" fmla="*/ 3485321 h 4324073"/>
                <a:gd name="connsiteX62-7233" fmla="*/ 2305878 w 3180521"/>
                <a:gd name="connsiteY62-7234" fmla="*/ 3458817 h 4324073"/>
                <a:gd name="connsiteX63-7235" fmla="*/ 2411895 w 3180521"/>
                <a:gd name="connsiteY63-7236" fmla="*/ 3352800 h 4324073"/>
                <a:gd name="connsiteX64-7237" fmla="*/ 2478156 w 3180521"/>
                <a:gd name="connsiteY64-7238" fmla="*/ 3260034 h 4324073"/>
                <a:gd name="connsiteX65-7239" fmla="*/ 2531165 w 3180521"/>
                <a:gd name="connsiteY65-7240" fmla="*/ 3207026 h 4324073"/>
                <a:gd name="connsiteX66-7241" fmla="*/ 2610678 w 3180521"/>
                <a:gd name="connsiteY66-7242" fmla="*/ 3101008 h 4324073"/>
                <a:gd name="connsiteX67-7243" fmla="*/ 2650434 w 3180521"/>
                <a:gd name="connsiteY67-7244" fmla="*/ 3048000 h 4324073"/>
                <a:gd name="connsiteX68-7245" fmla="*/ 2690191 w 3180521"/>
                <a:gd name="connsiteY68-7246" fmla="*/ 2994991 h 4324073"/>
                <a:gd name="connsiteX69-7247" fmla="*/ 2729947 w 3180521"/>
                <a:gd name="connsiteY69-7248" fmla="*/ 2955234 h 4324073"/>
                <a:gd name="connsiteX70-7249" fmla="*/ 2796208 w 3180521"/>
                <a:gd name="connsiteY70-7250" fmla="*/ 2849217 h 4324073"/>
                <a:gd name="connsiteX71-7251" fmla="*/ 2875721 w 3180521"/>
                <a:gd name="connsiteY71-7252" fmla="*/ 2703443 h 4324073"/>
                <a:gd name="connsiteX72-7253" fmla="*/ 2902226 w 3180521"/>
                <a:gd name="connsiteY72-7254" fmla="*/ 2623930 h 4324073"/>
                <a:gd name="connsiteX73-7255" fmla="*/ 2955234 w 3180521"/>
                <a:gd name="connsiteY73-7256" fmla="*/ 2332382 h 4324073"/>
                <a:gd name="connsiteX74-7257" fmla="*/ 2994991 w 3180521"/>
                <a:gd name="connsiteY74-7258" fmla="*/ 2173356 h 4324073"/>
                <a:gd name="connsiteX75-7259" fmla="*/ 3021495 w 3180521"/>
                <a:gd name="connsiteY75-7260" fmla="*/ 2067339 h 4324073"/>
                <a:gd name="connsiteX76-7261" fmla="*/ 3061252 w 3180521"/>
                <a:gd name="connsiteY76-7262" fmla="*/ 1881808 h 4324073"/>
                <a:gd name="connsiteX77-7263" fmla="*/ 3074504 w 3180521"/>
                <a:gd name="connsiteY77-7264" fmla="*/ 1802295 h 4324073"/>
                <a:gd name="connsiteX78-7265" fmla="*/ 3087756 w 3180521"/>
                <a:gd name="connsiteY78-7266" fmla="*/ 1749287 h 4324073"/>
                <a:gd name="connsiteX79-7267" fmla="*/ 3101008 w 3180521"/>
                <a:gd name="connsiteY79-7268" fmla="*/ 1669774 h 4324073"/>
                <a:gd name="connsiteX80-7269" fmla="*/ 3114260 w 3180521"/>
                <a:gd name="connsiteY80-7270" fmla="*/ 1166191 h 4324073"/>
                <a:gd name="connsiteX81-7271" fmla="*/ 3140765 w 3180521"/>
                <a:gd name="connsiteY81-7272" fmla="*/ 1033669 h 4324073"/>
                <a:gd name="connsiteX82-7273" fmla="*/ 3180521 w 3180521"/>
                <a:gd name="connsiteY82-7274" fmla="*/ 821634 h 4324073"/>
                <a:gd name="connsiteX83-7275" fmla="*/ 3167269 w 3180521"/>
                <a:gd name="connsiteY83-7276" fmla="*/ 636104 h 4324073"/>
                <a:gd name="connsiteX84-7277" fmla="*/ 3114260 w 3180521"/>
                <a:gd name="connsiteY84-7278" fmla="*/ 556591 h 4324073"/>
                <a:gd name="connsiteX85-7279" fmla="*/ 3048000 w 3180521"/>
                <a:gd name="connsiteY85-7280" fmla="*/ 463826 h 4324073"/>
                <a:gd name="connsiteX86-7281" fmla="*/ 2994991 w 3180521"/>
                <a:gd name="connsiteY86-7282" fmla="*/ 384313 h 4324073"/>
                <a:gd name="connsiteX87-7283" fmla="*/ 2941982 w 3180521"/>
                <a:gd name="connsiteY87-7284" fmla="*/ 318052 h 4324073"/>
                <a:gd name="connsiteX88-7285" fmla="*/ 2915478 w 3180521"/>
                <a:gd name="connsiteY88-7286" fmla="*/ 278295 h 4324073"/>
                <a:gd name="connsiteX89-7287" fmla="*/ 2822713 w 3180521"/>
                <a:gd name="connsiteY89-7288" fmla="*/ 265043 h 4324073"/>
                <a:gd name="connsiteX90-7289" fmla="*/ 2756452 w 3180521"/>
                <a:gd name="connsiteY90-7290" fmla="*/ 251791 h 4324073"/>
                <a:gd name="connsiteX91-7291" fmla="*/ 2716695 w 3180521"/>
                <a:gd name="connsiteY91-7292" fmla="*/ 238539 h 4324073"/>
                <a:gd name="connsiteX92-7293" fmla="*/ 2663687 w 3180521"/>
                <a:gd name="connsiteY92-7294" fmla="*/ 225287 h 4324073"/>
                <a:gd name="connsiteX93-7295" fmla="*/ 2584173 w 3180521"/>
                <a:gd name="connsiteY93-7296" fmla="*/ 198782 h 4324073"/>
                <a:gd name="connsiteX94-7297" fmla="*/ 2504660 w 3180521"/>
                <a:gd name="connsiteY94-7298" fmla="*/ 185530 h 4324073"/>
                <a:gd name="connsiteX95-7299" fmla="*/ 2411895 w 3180521"/>
                <a:gd name="connsiteY95-7300" fmla="*/ 159026 h 4324073"/>
                <a:gd name="connsiteX96-7301" fmla="*/ 2345634 w 3180521"/>
                <a:gd name="connsiteY96-7302" fmla="*/ 106017 h 4324073"/>
                <a:gd name="connsiteX97-7303" fmla="*/ 2305878 w 3180521"/>
                <a:gd name="connsiteY97-7304" fmla="*/ 66261 h 4324073"/>
                <a:gd name="connsiteX98-7305" fmla="*/ 2107095 w 3180521"/>
                <a:gd name="connsiteY98-7306" fmla="*/ 26504 h 4324073"/>
                <a:gd name="connsiteX99-7307" fmla="*/ 1855304 w 3180521"/>
                <a:gd name="connsiteY99-7308" fmla="*/ 0 h 4324073"/>
                <a:gd name="connsiteX100-7309" fmla="*/ 1179443 w 3180521"/>
                <a:gd name="connsiteY100-7310" fmla="*/ 39756 h 4324073"/>
                <a:gd name="connsiteX101-7311" fmla="*/ 1152939 w 3180521"/>
                <a:gd name="connsiteY101-7312" fmla="*/ 53008 h 4324073"/>
                <a:gd name="connsiteX0-7313" fmla="*/ 1311965 w 3180521"/>
                <a:gd name="connsiteY0-7314" fmla="*/ 39756 h 4324073"/>
                <a:gd name="connsiteX1-7315" fmla="*/ 1245704 w 3180521"/>
                <a:gd name="connsiteY1-7316" fmla="*/ 53008 h 4324073"/>
                <a:gd name="connsiteX2-7317" fmla="*/ 1073426 w 3180521"/>
                <a:gd name="connsiteY2-7318" fmla="*/ 79513 h 4324073"/>
                <a:gd name="connsiteX3-7319" fmla="*/ 1060173 w 3180521"/>
                <a:gd name="connsiteY3-7320" fmla="*/ 119269 h 4324073"/>
                <a:gd name="connsiteX4-7321" fmla="*/ 1020417 w 3180521"/>
                <a:gd name="connsiteY4-7322" fmla="*/ 132521 h 4324073"/>
                <a:gd name="connsiteX5-7323" fmla="*/ 901147 w 3180521"/>
                <a:gd name="connsiteY5-7324" fmla="*/ 145774 h 4324073"/>
                <a:gd name="connsiteX6-7325" fmla="*/ 821634 w 3180521"/>
                <a:gd name="connsiteY6-7326" fmla="*/ 172278 h 4324073"/>
                <a:gd name="connsiteX7-7327" fmla="*/ 781878 w 3180521"/>
                <a:gd name="connsiteY7-7328" fmla="*/ 198782 h 4324073"/>
                <a:gd name="connsiteX8-7329" fmla="*/ 755373 w 3180521"/>
                <a:gd name="connsiteY8-7330" fmla="*/ 225287 h 4324073"/>
                <a:gd name="connsiteX9-7331" fmla="*/ 715617 w 3180521"/>
                <a:gd name="connsiteY9-7332" fmla="*/ 238539 h 4324073"/>
                <a:gd name="connsiteX10-7333" fmla="*/ 649356 w 3180521"/>
                <a:gd name="connsiteY10-7334" fmla="*/ 291547 h 4324073"/>
                <a:gd name="connsiteX11-7335" fmla="*/ 596347 w 3180521"/>
                <a:gd name="connsiteY11-7336" fmla="*/ 344556 h 4324073"/>
                <a:gd name="connsiteX12-7337" fmla="*/ 569843 w 3180521"/>
                <a:gd name="connsiteY12-7338" fmla="*/ 371061 h 4324073"/>
                <a:gd name="connsiteX13-7339" fmla="*/ 490330 w 3180521"/>
                <a:gd name="connsiteY13-7340" fmla="*/ 463826 h 4324073"/>
                <a:gd name="connsiteX14-7341" fmla="*/ 450573 w 3180521"/>
                <a:gd name="connsiteY14-7342" fmla="*/ 490330 h 4324073"/>
                <a:gd name="connsiteX15-7343" fmla="*/ 397565 w 3180521"/>
                <a:gd name="connsiteY15-7344" fmla="*/ 503582 h 4324073"/>
                <a:gd name="connsiteX16-7345" fmla="*/ 331304 w 3180521"/>
                <a:gd name="connsiteY16-7346" fmla="*/ 569843 h 4324073"/>
                <a:gd name="connsiteX17-7347" fmla="*/ 278295 w 3180521"/>
                <a:gd name="connsiteY17-7348" fmla="*/ 636104 h 4324073"/>
                <a:gd name="connsiteX18-7349" fmla="*/ 265043 w 3180521"/>
                <a:gd name="connsiteY18-7350" fmla="*/ 675861 h 4324073"/>
                <a:gd name="connsiteX19-7351" fmla="*/ 225287 w 3180521"/>
                <a:gd name="connsiteY19-7352" fmla="*/ 702365 h 4324073"/>
                <a:gd name="connsiteX20-7353" fmla="*/ 159026 w 3180521"/>
                <a:gd name="connsiteY20-7354" fmla="*/ 742121 h 4324073"/>
                <a:gd name="connsiteX21-7355" fmla="*/ 119269 w 3180521"/>
                <a:gd name="connsiteY21-7356" fmla="*/ 821634 h 4324073"/>
                <a:gd name="connsiteX22-7357" fmla="*/ 92765 w 3180521"/>
                <a:gd name="connsiteY22-7358" fmla="*/ 901147 h 4324073"/>
                <a:gd name="connsiteX23-7359" fmla="*/ 79513 w 3180521"/>
                <a:gd name="connsiteY23-7360" fmla="*/ 940904 h 4324073"/>
                <a:gd name="connsiteX24-7361" fmla="*/ 53008 w 3180521"/>
                <a:gd name="connsiteY24-7362" fmla="*/ 980661 h 4324073"/>
                <a:gd name="connsiteX25-7363" fmla="*/ 13252 w 3180521"/>
                <a:gd name="connsiteY25-7364" fmla="*/ 1113182 h 4324073"/>
                <a:gd name="connsiteX26-7365" fmla="*/ 26504 w 3180521"/>
                <a:gd name="connsiteY26-7366" fmla="*/ 1232452 h 4324073"/>
                <a:gd name="connsiteX27-7367" fmla="*/ 39756 w 3180521"/>
                <a:gd name="connsiteY27-7368" fmla="*/ 1364974 h 4324073"/>
                <a:gd name="connsiteX28-7369" fmla="*/ 53008 w 3180521"/>
                <a:gd name="connsiteY28-7370" fmla="*/ 1404730 h 4324073"/>
                <a:gd name="connsiteX29-7371" fmla="*/ 79513 w 3180521"/>
                <a:gd name="connsiteY29-7372" fmla="*/ 1497495 h 4324073"/>
                <a:gd name="connsiteX30-7373" fmla="*/ 66260 w 3180521"/>
                <a:gd name="connsiteY30-7374" fmla="*/ 1630017 h 4324073"/>
                <a:gd name="connsiteX31-7375" fmla="*/ 39756 w 3180521"/>
                <a:gd name="connsiteY31-7376" fmla="*/ 1815547 h 4324073"/>
                <a:gd name="connsiteX32-7377" fmla="*/ 26504 w 3180521"/>
                <a:gd name="connsiteY32-7378" fmla="*/ 1895061 h 4324073"/>
                <a:gd name="connsiteX33-7379" fmla="*/ 0 w 3180521"/>
                <a:gd name="connsiteY33-7380" fmla="*/ 2173356 h 4324073"/>
                <a:gd name="connsiteX34-7381" fmla="*/ 13252 w 3180521"/>
                <a:gd name="connsiteY34-7382" fmla="*/ 2478156 h 4324073"/>
                <a:gd name="connsiteX35-7383" fmla="*/ 26504 w 3180521"/>
                <a:gd name="connsiteY35-7384" fmla="*/ 2531165 h 4324073"/>
                <a:gd name="connsiteX36-7385" fmla="*/ 39756 w 3180521"/>
                <a:gd name="connsiteY36-7386" fmla="*/ 2570921 h 4324073"/>
                <a:gd name="connsiteX37-7387" fmla="*/ 119269 w 3180521"/>
                <a:gd name="connsiteY37-7388" fmla="*/ 2663687 h 4324073"/>
                <a:gd name="connsiteX38-7389" fmla="*/ 238539 w 3180521"/>
                <a:gd name="connsiteY38-7390" fmla="*/ 2782956 h 4324073"/>
                <a:gd name="connsiteX39-7391" fmla="*/ 96321 w 3180521"/>
                <a:gd name="connsiteY39-7392" fmla="*/ 2755482 h 4324073"/>
                <a:gd name="connsiteX40-7393" fmla="*/ 123794 w 3180521"/>
                <a:gd name="connsiteY40-7394" fmla="*/ 3250984 h 4324073"/>
                <a:gd name="connsiteX41-7395" fmla="*/ 248559 w 3180521"/>
                <a:gd name="connsiteY41-7396" fmla="*/ 3502776 h 4324073"/>
                <a:gd name="connsiteX42-7397" fmla="*/ 306416 w 3180521"/>
                <a:gd name="connsiteY42-7398" fmla="*/ 3579702 h 4324073"/>
                <a:gd name="connsiteX43-7399" fmla="*/ 399828 w 3180521"/>
                <a:gd name="connsiteY43-7400" fmla="*/ 3732588 h 4324073"/>
                <a:gd name="connsiteX44-7401" fmla="*/ 617357 w 3180521"/>
                <a:gd name="connsiteY44-7402" fmla="*/ 3924583 h 4324073"/>
                <a:gd name="connsiteX45-7403" fmla="*/ 768626 w 3180521"/>
                <a:gd name="connsiteY45-7404" fmla="*/ 4055165 h 4324073"/>
                <a:gd name="connsiteX46-7405" fmla="*/ 969671 w 3180521"/>
                <a:gd name="connsiteY46-7406" fmla="*/ 4143082 h 4324073"/>
                <a:gd name="connsiteX47-7407" fmla="*/ 1163282 w 3180521"/>
                <a:gd name="connsiteY47-7408" fmla="*/ 4244898 h 4324073"/>
                <a:gd name="connsiteX48-7409" fmla="*/ 1429618 w 3180521"/>
                <a:gd name="connsiteY48-7410" fmla="*/ 4304047 h 4324073"/>
                <a:gd name="connsiteX49-7411" fmla="*/ 1537252 w 3180521"/>
                <a:gd name="connsiteY49-7412" fmla="*/ 4320209 h 4324073"/>
                <a:gd name="connsiteX50-7413" fmla="*/ 1847223 w 3180521"/>
                <a:gd name="connsiteY50-7414" fmla="*/ 4214191 h 4324073"/>
                <a:gd name="connsiteX51-7415" fmla="*/ 1996876 w 3180521"/>
                <a:gd name="connsiteY51-7416" fmla="*/ 4036418 h 4324073"/>
                <a:gd name="connsiteX52-7417" fmla="*/ 2181760 w 3180521"/>
                <a:gd name="connsiteY52-7418" fmla="*/ 3795293 h 4324073"/>
                <a:gd name="connsiteX53-7419" fmla="*/ 1961321 w 3180521"/>
                <a:gd name="connsiteY53-7420" fmla="*/ 3816626 h 4324073"/>
                <a:gd name="connsiteX54-7421" fmla="*/ 2040834 w 3180521"/>
                <a:gd name="connsiteY54-7422" fmla="*/ 3697356 h 4324073"/>
                <a:gd name="connsiteX55-7423" fmla="*/ 2067339 w 3180521"/>
                <a:gd name="connsiteY55-7424" fmla="*/ 3657600 h 4324073"/>
                <a:gd name="connsiteX56-7425" fmla="*/ 2107095 w 3180521"/>
                <a:gd name="connsiteY56-7426" fmla="*/ 3578087 h 4324073"/>
                <a:gd name="connsiteX57-7427" fmla="*/ 2120347 w 3180521"/>
                <a:gd name="connsiteY57-7428" fmla="*/ 3538330 h 4324073"/>
                <a:gd name="connsiteX58-7429" fmla="*/ 2146852 w 3180521"/>
                <a:gd name="connsiteY58-7430" fmla="*/ 3511826 h 4324073"/>
                <a:gd name="connsiteX59-7431" fmla="*/ 2226365 w 3180521"/>
                <a:gd name="connsiteY59-7432" fmla="*/ 3472069 h 4324073"/>
                <a:gd name="connsiteX60-7433" fmla="*/ 2266121 w 3180521"/>
                <a:gd name="connsiteY60-7434" fmla="*/ 3485321 h 4324073"/>
                <a:gd name="connsiteX61-7435" fmla="*/ 2305878 w 3180521"/>
                <a:gd name="connsiteY61-7436" fmla="*/ 3458817 h 4324073"/>
                <a:gd name="connsiteX62-7437" fmla="*/ 2411895 w 3180521"/>
                <a:gd name="connsiteY62-7438" fmla="*/ 3352800 h 4324073"/>
                <a:gd name="connsiteX63-7439" fmla="*/ 2478156 w 3180521"/>
                <a:gd name="connsiteY63-7440" fmla="*/ 3260034 h 4324073"/>
                <a:gd name="connsiteX64-7441" fmla="*/ 2531165 w 3180521"/>
                <a:gd name="connsiteY64-7442" fmla="*/ 3207026 h 4324073"/>
                <a:gd name="connsiteX65-7443" fmla="*/ 2610678 w 3180521"/>
                <a:gd name="connsiteY65-7444" fmla="*/ 3101008 h 4324073"/>
                <a:gd name="connsiteX66-7445" fmla="*/ 2650434 w 3180521"/>
                <a:gd name="connsiteY66-7446" fmla="*/ 3048000 h 4324073"/>
                <a:gd name="connsiteX67-7447" fmla="*/ 2690191 w 3180521"/>
                <a:gd name="connsiteY67-7448" fmla="*/ 2994991 h 4324073"/>
                <a:gd name="connsiteX68-7449" fmla="*/ 2729947 w 3180521"/>
                <a:gd name="connsiteY68-7450" fmla="*/ 2955234 h 4324073"/>
                <a:gd name="connsiteX69-7451" fmla="*/ 2796208 w 3180521"/>
                <a:gd name="connsiteY69-7452" fmla="*/ 2849217 h 4324073"/>
                <a:gd name="connsiteX70-7453" fmla="*/ 2875721 w 3180521"/>
                <a:gd name="connsiteY70-7454" fmla="*/ 2703443 h 4324073"/>
                <a:gd name="connsiteX71-7455" fmla="*/ 2902226 w 3180521"/>
                <a:gd name="connsiteY71-7456" fmla="*/ 2623930 h 4324073"/>
                <a:gd name="connsiteX72-7457" fmla="*/ 2955234 w 3180521"/>
                <a:gd name="connsiteY72-7458" fmla="*/ 2332382 h 4324073"/>
                <a:gd name="connsiteX73-7459" fmla="*/ 2994991 w 3180521"/>
                <a:gd name="connsiteY73-7460" fmla="*/ 2173356 h 4324073"/>
                <a:gd name="connsiteX74-7461" fmla="*/ 3021495 w 3180521"/>
                <a:gd name="connsiteY74-7462" fmla="*/ 2067339 h 4324073"/>
                <a:gd name="connsiteX75-7463" fmla="*/ 3061252 w 3180521"/>
                <a:gd name="connsiteY75-7464" fmla="*/ 1881808 h 4324073"/>
                <a:gd name="connsiteX76-7465" fmla="*/ 3074504 w 3180521"/>
                <a:gd name="connsiteY76-7466" fmla="*/ 1802295 h 4324073"/>
                <a:gd name="connsiteX77-7467" fmla="*/ 3087756 w 3180521"/>
                <a:gd name="connsiteY77-7468" fmla="*/ 1749287 h 4324073"/>
                <a:gd name="connsiteX78-7469" fmla="*/ 3101008 w 3180521"/>
                <a:gd name="connsiteY78-7470" fmla="*/ 1669774 h 4324073"/>
                <a:gd name="connsiteX79-7471" fmla="*/ 3114260 w 3180521"/>
                <a:gd name="connsiteY79-7472" fmla="*/ 1166191 h 4324073"/>
                <a:gd name="connsiteX80-7473" fmla="*/ 3140765 w 3180521"/>
                <a:gd name="connsiteY80-7474" fmla="*/ 1033669 h 4324073"/>
                <a:gd name="connsiteX81-7475" fmla="*/ 3180521 w 3180521"/>
                <a:gd name="connsiteY81-7476" fmla="*/ 821634 h 4324073"/>
                <a:gd name="connsiteX82-7477" fmla="*/ 3167269 w 3180521"/>
                <a:gd name="connsiteY82-7478" fmla="*/ 636104 h 4324073"/>
                <a:gd name="connsiteX83-7479" fmla="*/ 3114260 w 3180521"/>
                <a:gd name="connsiteY83-7480" fmla="*/ 556591 h 4324073"/>
                <a:gd name="connsiteX84-7481" fmla="*/ 3048000 w 3180521"/>
                <a:gd name="connsiteY84-7482" fmla="*/ 463826 h 4324073"/>
                <a:gd name="connsiteX85-7483" fmla="*/ 2994991 w 3180521"/>
                <a:gd name="connsiteY85-7484" fmla="*/ 384313 h 4324073"/>
                <a:gd name="connsiteX86-7485" fmla="*/ 2941982 w 3180521"/>
                <a:gd name="connsiteY86-7486" fmla="*/ 318052 h 4324073"/>
                <a:gd name="connsiteX87-7487" fmla="*/ 2915478 w 3180521"/>
                <a:gd name="connsiteY87-7488" fmla="*/ 278295 h 4324073"/>
                <a:gd name="connsiteX88-7489" fmla="*/ 2822713 w 3180521"/>
                <a:gd name="connsiteY88-7490" fmla="*/ 265043 h 4324073"/>
                <a:gd name="connsiteX89-7491" fmla="*/ 2756452 w 3180521"/>
                <a:gd name="connsiteY89-7492" fmla="*/ 251791 h 4324073"/>
                <a:gd name="connsiteX90-7493" fmla="*/ 2716695 w 3180521"/>
                <a:gd name="connsiteY90-7494" fmla="*/ 238539 h 4324073"/>
                <a:gd name="connsiteX91-7495" fmla="*/ 2663687 w 3180521"/>
                <a:gd name="connsiteY91-7496" fmla="*/ 225287 h 4324073"/>
                <a:gd name="connsiteX92-7497" fmla="*/ 2584173 w 3180521"/>
                <a:gd name="connsiteY92-7498" fmla="*/ 198782 h 4324073"/>
                <a:gd name="connsiteX93-7499" fmla="*/ 2504660 w 3180521"/>
                <a:gd name="connsiteY93-7500" fmla="*/ 185530 h 4324073"/>
                <a:gd name="connsiteX94-7501" fmla="*/ 2411895 w 3180521"/>
                <a:gd name="connsiteY94-7502" fmla="*/ 159026 h 4324073"/>
                <a:gd name="connsiteX95-7503" fmla="*/ 2345634 w 3180521"/>
                <a:gd name="connsiteY95-7504" fmla="*/ 106017 h 4324073"/>
                <a:gd name="connsiteX96-7505" fmla="*/ 2305878 w 3180521"/>
                <a:gd name="connsiteY96-7506" fmla="*/ 66261 h 4324073"/>
                <a:gd name="connsiteX97-7507" fmla="*/ 2107095 w 3180521"/>
                <a:gd name="connsiteY97-7508" fmla="*/ 26504 h 4324073"/>
                <a:gd name="connsiteX98-7509" fmla="*/ 1855304 w 3180521"/>
                <a:gd name="connsiteY98-7510" fmla="*/ 0 h 4324073"/>
                <a:gd name="connsiteX99-7511" fmla="*/ 1179443 w 3180521"/>
                <a:gd name="connsiteY99-7512" fmla="*/ 39756 h 4324073"/>
                <a:gd name="connsiteX100-7513" fmla="*/ 1152939 w 3180521"/>
                <a:gd name="connsiteY100-7514" fmla="*/ 53008 h 4324073"/>
                <a:gd name="connsiteX0-7515" fmla="*/ 1311965 w 3180521"/>
                <a:gd name="connsiteY0-7516" fmla="*/ 39756 h 4324073"/>
                <a:gd name="connsiteX1-7517" fmla="*/ 1245704 w 3180521"/>
                <a:gd name="connsiteY1-7518" fmla="*/ 53008 h 4324073"/>
                <a:gd name="connsiteX2-7519" fmla="*/ 1073426 w 3180521"/>
                <a:gd name="connsiteY2-7520" fmla="*/ 79513 h 4324073"/>
                <a:gd name="connsiteX3-7521" fmla="*/ 1060173 w 3180521"/>
                <a:gd name="connsiteY3-7522" fmla="*/ 119269 h 4324073"/>
                <a:gd name="connsiteX4-7523" fmla="*/ 1020417 w 3180521"/>
                <a:gd name="connsiteY4-7524" fmla="*/ 132521 h 4324073"/>
                <a:gd name="connsiteX5-7525" fmla="*/ 901147 w 3180521"/>
                <a:gd name="connsiteY5-7526" fmla="*/ 145774 h 4324073"/>
                <a:gd name="connsiteX6-7527" fmla="*/ 821634 w 3180521"/>
                <a:gd name="connsiteY6-7528" fmla="*/ 172278 h 4324073"/>
                <a:gd name="connsiteX7-7529" fmla="*/ 781878 w 3180521"/>
                <a:gd name="connsiteY7-7530" fmla="*/ 198782 h 4324073"/>
                <a:gd name="connsiteX8-7531" fmla="*/ 755373 w 3180521"/>
                <a:gd name="connsiteY8-7532" fmla="*/ 225287 h 4324073"/>
                <a:gd name="connsiteX9-7533" fmla="*/ 715617 w 3180521"/>
                <a:gd name="connsiteY9-7534" fmla="*/ 238539 h 4324073"/>
                <a:gd name="connsiteX10-7535" fmla="*/ 649356 w 3180521"/>
                <a:gd name="connsiteY10-7536" fmla="*/ 291547 h 4324073"/>
                <a:gd name="connsiteX11-7537" fmla="*/ 596347 w 3180521"/>
                <a:gd name="connsiteY11-7538" fmla="*/ 344556 h 4324073"/>
                <a:gd name="connsiteX12-7539" fmla="*/ 569843 w 3180521"/>
                <a:gd name="connsiteY12-7540" fmla="*/ 371061 h 4324073"/>
                <a:gd name="connsiteX13-7541" fmla="*/ 490330 w 3180521"/>
                <a:gd name="connsiteY13-7542" fmla="*/ 463826 h 4324073"/>
                <a:gd name="connsiteX14-7543" fmla="*/ 450573 w 3180521"/>
                <a:gd name="connsiteY14-7544" fmla="*/ 490330 h 4324073"/>
                <a:gd name="connsiteX15-7545" fmla="*/ 397565 w 3180521"/>
                <a:gd name="connsiteY15-7546" fmla="*/ 503582 h 4324073"/>
                <a:gd name="connsiteX16-7547" fmla="*/ 331304 w 3180521"/>
                <a:gd name="connsiteY16-7548" fmla="*/ 569843 h 4324073"/>
                <a:gd name="connsiteX17-7549" fmla="*/ 278295 w 3180521"/>
                <a:gd name="connsiteY17-7550" fmla="*/ 636104 h 4324073"/>
                <a:gd name="connsiteX18-7551" fmla="*/ 265043 w 3180521"/>
                <a:gd name="connsiteY18-7552" fmla="*/ 675861 h 4324073"/>
                <a:gd name="connsiteX19-7553" fmla="*/ 225287 w 3180521"/>
                <a:gd name="connsiteY19-7554" fmla="*/ 702365 h 4324073"/>
                <a:gd name="connsiteX20-7555" fmla="*/ 159026 w 3180521"/>
                <a:gd name="connsiteY20-7556" fmla="*/ 742121 h 4324073"/>
                <a:gd name="connsiteX21-7557" fmla="*/ 119269 w 3180521"/>
                <a:gd name="connsiteY21-7558" fmla="*/ 821634 h 4324073"/>
                <a:gd name="connsiteX22-7559" fmla="*/ 92765 w 3180521"/>
                <a:gd name="connsiteY22-7560" fmla="*/ 901147 h 4324073"/>
                <a:gd name="connsiteX23-7561" fmla="*/ 79513 w 3180521"/>
                <a:gd name="connsiteY23-7562" fmla="*/ 940904 h 4324073"/>
                <a:gd name="connsiteX24-7563" fmla="*/ 53008 w 3180521"/>
                <a:gd name="connsiteY24-7564" fmla="*/ 980661 h 4324073"/>
                <a:gd name="connsiteX25-7565" fmla="*/ 13252 w 3180521"/>
                <a:gd name="connsiteY25-7566" fmla="*/ 1113182 h 4324073"/>
                <a:gd name="connsiteX26-7567" fmla="*/ 26504 w 3180521"/>
                <a:gd name="connsiteY26-7568" fmla="*/ 1232452 h 4324073"/>
                <a:gd name="connsiteX27-7569" fmla="*/ 39756 w 3180521"/>
                <a:gd name="connsiteY27-7570" fmla="*/ 1364974 h 4324073"/>
                <a:gd name="connsiteX28-7571" fmla="*/ 53008 w 3180521"/>
                <a:gd name="connsiteY28-7572" fmla="*/ 1404730 h 4324073"/>
                <a:gd name="connsiteX29-7573" fmla="*/ 79513 w 3180521"/>
                <a:gd name="connsiteY29-7574" fmla="*/ 1497495 h 4324073"/>
                <a:gd name="connsiteX30-7575" fmla="*/ 66260 w 3180521"/>
                <a:gd name="connsiteY30-7576" fmla="*/ 1630017 h 4324073"/>
                <a:gd name="connsiteX31-7577" fmla="*/ 39756 w 3180521"/>
                <a:gd name="connsiteY31-7578" fmla="*/ 1815547 h 4324073"/>
                <a:gd name="connsiteX32-7579" fmla="*/ 26504 w 3180521"/>
                <a:gd name="connsiteY32-7580" fmla="*/ 1895061 h 4324073"/>
                <a:gd name="connsiteX33-7581" fmla="*/ 0 w 3180521"/>
                <a:gd name="connsiteY33-7582" fmla="*/ 2173356 h 4324073"/>
                <a:gd name="connsiteX34-7583" fmla="*/ 13252 w 3180521"/>
                <a:gd name="connsiteY34-7584" fmla="*/ 2478156 h 4324073"/>
                <a:gd name="connsiteX35-7585" fmla="*/ 86139 w 3180521"/>
                <a:gd name="connsiteY35-7586" fmla="*/ 2521226 h 4324073"/>
                <a:gd name="connsiteX36-7587" fmla="*/ 39756 w 3180521"/>
                <a:gd name="connsiteY36-7588" fmla="*/ 2570921 h 4324073"/>
                <a:gd name="connsiteX37-7589" fmla="*/ 119269 w 3180521"/>
                <a:gd name="connsiteY37-7590" fmla="*/ 2663687 h 4324073"/>
                <a:gd name="connsiteX38-7591" fmla="*/ 238539 w 3180521"/>
                <a:gd name="connsiteY38-7592" fmla="*/ 2782956 h 4324073"/>
                <a:gd name="connsiteX39-7593" fmla="*/ 96321 w 3180521"/>
                <a:gd name="connsiteY39-7594" fmla="*/ 2755482 h 4324073"/>
                <a:gd name="connsiteX40-7595" fmla="*/ 123794 w 3180521"/>
                <a:gd name="connsiteY40-7596" fmla="*/ 3250984 h 4324073"/>
                <a:gd name="connsiteX41-7597" fmla="*/ 248559 w 3180521"/>
                <a:gd name="connsiteY41-7598" fmla="*/ 3502776 h 4324073"/>
                <a:gd name="connsiteX42-7599" fmla="*/ 306416 w 3180521"/>
                <a:gd name="connsiteY42-7600" fmla="*/ 3579702 h 4324073"/>
                <a:gd name="connsiteX43-7601" fmla="*/ 399828 w 3180521"/>
                <a:gd name="connsiteY43-7602" fmla="*/ 3732588 h 4324073"/>
                <a:gd name="connsiteX44-7603" fmla="*/ 617357 w 3180521"/>
                <a:gd name="connsiteY44-7604" fmla="*/ 3924583 h 4324073"/>
                <a:gd name="connsiteX45-7605" fmla="*/ 768626 w 3180521"/>
                <a:gd name="connsiteY45-7606" fmla="*/ 4055165 h 4324073"/>
                <a:gd name="connsiteX46-7607" fmla="*/ 969671 w 3180521"/>
                <a:gd name="connsiteY46-7608" fmla="*/ 4143082 h 4324073"/>
                <a:gd name="connsiteX47-7609" fmla="*/ 1163282 w 3180521"/>
                <a:gd name="connsiteY47-7610" fmla="*/ 4244898 h 4324073"/>
                <a:gd name="connsiteX48-7611" fmla="*/ 1429618 w 3180521"/>
                <a:gd name="connsiteY48-7612" fmla="*/ 4304047 h 4324073"/>
                <a:gd name="connsiteX49-7613" fmla="*/ 1537252 w 3180521"/>
                <a:gd name="connsiteY49-7614" fmla="*/ 4320209 h 4324073"/>
                <a:gd name="connsiteX50-7615" fmla="*/ 1847223 w 3180521"/>
                <a:gd name="connsiteY50-7616" fmla="*/ 4214191 h 4324073"/>
                <a:gd name="connsiteX51-7617" fmla="*/ 1996876 w 3180521"/>
                <a:gd name="connsiteY51-7618" fmla="*/ 4036418 h 4324073"/>
                <a:gd name="connsiteX52-7619" fmla="*/ 2181760 w 3180521"/>
                <a:gd name="connsiteY52-7620" fmla="*/ 3795293 h 4324073"/>
                <a:gd name="connsiteX53-7621" fmla="*/ 1961321 w 3180521"/>
                <a:gd name="connsiteY53-7622" fmla="*/ 3816626 h 4324073"/>
                <a:gd name="connsiteX54-7623" fmla="*/ 2040834 w 3180521"/>
                <a:gd name="connsiteY54-7624" fmla="*/ 3697356 h 4324073"/>
                <a:gd name="connsiteX55-7625" fmla="*/ 2067339 w 3180521"/>
                <a:gd name="connsiteY55-7626" fmla="*/ 3657600 h 4324073"/>
                <a:gd name="connsiteX56-7627" fmla="*/ 2107095 w 3180521"/>
                <a:gd name="connsiteY56-7628" fmla="*/ 3578087 h 4324073"/>
                <a:gd name="connsiteX57-7629" fmla="*/ 2120347 w 3180521"/>
                <a:gd name="connsiteY57-7630" fmla="*/ 3538330 h 4324073"/>
                <a:gd name="connsiteX58-7631" fmla="*/ 2146852 w 3180521"/>
                <a:gd name="connsiteY58-7632" fmla="*/ 3511826 h 4324073"/>
                <a:gd name="connsiteX59-7633" fmla="*/ 2226365 w 3180521"/>
                <a:gd name="connsiteY59-7634" fmla="*/ 3472069 h 4324073"/>
                <a:gd name="connsiteX60-7635" fmla="*/ 2266121 w 3180521"/>
                <a:gd name="connsiteY60-7636" fmla="*/ 3485321 h 4324073"/>
                <a:gd name="connsiteX61-7637" fmla="*/ 2305878 w 3180521"/>
                <a:gd name="connsiteY61-7638" fmla="*/ 3458817 h 4324073"/>
                <a:gd name="connsiteX62-7639" fmla="*/ 2411895 w 3180521"/>
                <a:gd name="connsiteY62-7640" fmla="*/ 3352800 h 4324073"/>
                <a:gd name="connsiteX63-7641" fmla="*/ 2478156 w 3180521"/>
                <a:gd name="connsiteY63-7642" fmla="*/ 3260034 h 4324073"/>
                <a:gd name="connsiteX64-7643" fmla="*/ 2531165 w 3180521"/>
                <a:gd name="connsiteY64-7644" fmla="*/ 3207026 h 4324073"/>
                <a:gd name="connsiteX65-7645" fmla="*/ 2610678 w 3180521"/>
                <a:gd name="connsiteY65-7646" fmla="*/ 3101008 h 4324073"/>
                <a:gd name="connsiteX66-7647" fmla="*/ 2650434 w 3180521"/>
                <a:gd name="connsiteY66-7648" fmla="*/ 3048000 h 4324073"/>
                <a:gd name="connsiteX67-7649" fmla="*/ 2690191 w 3180521"/>
                <a:gd name="connsiteY67-7650" fmla="*/ 2994991 h 4324073"/>
                <a:gd name="connsiteX68-7651" fmla="*/ 2729947 w 3180521"/>
                <a:gd name="connsiteY68-7652" fmla="*/ 2955234 h 4324073"/>
                <a:gd name="connsiteX69-7653" fmla="*/ 2796208 w 3180521"/>
                <a:gd name="connsiteY69-7654" fmla="*/ 2849217 h 4324073"/>
                <a:gd name="connsiteX70-7655" fmla="*/ 2875721 w 3180521"/>
                <a:gd name="connsiteY70-7656" fmla="*/ 2703443 h 4324073"/>
                <a:gd name="connsiteX71-7657" fmla="*/ 2902226 w 3180521"/>
                <a:gd name="connsiteY71-7658" fmla="*/ 2623930 h 4324073"/>
                <a:gd name="connsiteX72-7659" fmla="*/ 2955234 w 3180521"/>
                <a:gd name="connsiteY72-7660" fmla="*/ 2332382 h 4324073"/>
                <a:gd name="connsiteX73-7661" fmla="*/ 2994991 w 3180521"/>
                <a:gd name="connsiteY73-7662" fmla="*/ 2173356 h 4324073"/>
                <a:gd name="connsiteX74-7663" fmla="*/ 3021495 w 3180521"/>
                <a:gd name="connsiteY74-7664" fmla="*/ 2067339 h 4324073"/>
                <a:gd name="connsiteX75-7665" fmla="*/ 3061252 w 3180521"/>
                <a:gd name="connsiteY75-7666" fmla="*/ 1881808 h 4324073"/>
                <a:gd name="connsiteX76-7667" fmla="*/ 3074504 w 3180521"/>
                <a:gd name="connsiteY76-7668" fmla="*/ 1802295 h 4324073"/>
                <a:gd name="connsiteX77-7669" fmla="*/ 3087756 w 3180521"/>
                <a:gd name="connsiteY77-7670" fmla="*/ 1749287 h 4324073"/>
                <a:gd name="connsiteX78-7671" fmla="*/ 3101008 w 3180521"/>
                <a:gd name="connsiteY78-7672" fmla="*/ 1669774 h 4324073"/>
                <a:gd name="connsiteX79-7673" fmla="*/ 3114260 w 3180521"/>
                <a:gd name="connsiteY79-7674" fmla="*/ 1166191 h 4324073"/>
                <a:gd name="connsiteX80-7675" fmla="*/ 3140765 w 3180521"/>
                <a:gd name="connsiteY80-7676" fmla="*/ 1033669 h 4324073"/>
                <a:gd name="connsiteX81-7677" fmla="*/ 3180521 w 3180521"/>
                <a:gd name="connsiteY81-7678" fmla="*/ 821634 h 4324073"/>
                <a:gd name="connsiteX82-7679" fmla="*/ 3167269 w 3180521"/>
                <a:gd name="connsiteY82-7680" fmla="*/ 636104 h 4324073"/>
                <a:gd name="connsiteX83-7681" fmla="*/ 3114260 w 3180521"/>
                <a:gd name="connsiteY83-7682" fmla="*/ 556591 h 4324073"/>
                <a:gd name="connsiteX84-7683" fmla="*/ 3048000 w 3180521"/>
                <a:gd name="connsiteY84-7684" fmla="*/ 463826 h 4324073"/>
                <a:gd name="connsiteX85-7685" fmla="*/ 2994991 w 3180521"/>
                <a:gd name="connsiteY85-7686" fmla="*/ 384313 h 4324073"/>
                <a:gd name="connsiteX86-7687" fmla="*/ 2941982 w 3180521"/>
                <a:gd name="connsiteY86-7688" fmla="*/ 318052 h 4324073"/>
                <a:gd name="connsiteX87-7689" fmla="*/ 2915478 w 3180521"/>
                <a:gd name="connsiteY87-7690" fmla="*/ 278295 h 4324073"/>
                <a:gd name="connsiteX88-7691" fmla="*/ 2822713 w 3180521"/>
                <a:gd name="connsiteY88-7692" fmla="*/ 265043 h 4324073"/>
                <a:gd name="connsiteX89-7693" fmla="*/ 2756452 w 3180521"/>
                <a:gd name="connsiteY89-7694" fmla="*/ 251791 h 4324073"/>
                <a:gd name="connsiteX90-7695" fmla="*/ 2716695 w 3180521"/>
                <a:gd name="connsiteY90-7696" fmla="*/ 238539 h 4324073"/>
                <a:gd name="connsiteX91-7697" fmla="*/ 2663687 w 3180521"/>
                <a:gd name="connsiteY91-7698" fmla="*/ 225287 h 4324073"/>
                <a:gd name="connsiteX92-7699" fmla="*/ 2584173 w 3180521"/>
                <a:gd name="connsiteY92-7700" fmla="*/ 198782 h 4324073"/>
                <a:gd name="connsiteX93-7701" fmla="*/ 2504660 w 3180521"/>
                <a:gd name="connsiteY93-7702" fmla="*/ 185530 h 4324073"/>
                <a:gd name="connsiteX94-7703" fmla="*/ 2411895 w 3180521"/>
                <a:gd name="connsiteY94-7704" fmla="*/ 159026 h 4324073"/>
                <a:gd name="connsiteX95-7705" fmla="*/ 2345634 w 3180521"/>
                <a:gd name="connsiteY95-7706" fmla="*/ 106017 h 4324073"/>
                <a:gd name="connsiteX96-7707" fmla="*/ 2305878 w 3180521"/>
                <a:gd name="connsiteY96-7708" fmla="*/ 66261 h 4324073"/>
                <a:gd name="connsiteX97-7709" fmla="*/ 2107095 w 3180521"/>
                <a:gd name="connsiteY97-7710" fmla="*/ 26504 h 4324073"/>
                <a:gd name="connsiteX98-7711" fmla="*/ 1855304 w 3180521"/>
                <a:gd name="connsiteY98-7712" fmla="*/ 0 h 4324073"/>
                <a:gd name="connsiteX99-7713" fmla="*/ 1179443 w 3180521"/>
                <a:gd name="connsiteY99-7714" fmla="*/ 39756 h 4324073"/>
                <a:gd name="connsiteX100-7715" fmla="*/ 1152939 w 3180521"/>
                <a:gd name="connsiteY100-7716" fmla="*/ 53008 h 4324073"/>
                <a:gd name="connsiteX0-7717" fmla="*/ 1311965 w 3180521"/>
                <a:gd name="connsiteY0-7718" fmla="*/ 39756 h 4324073"/>
                <a:gd name="connsiteX1-7719" fmla="*/ 1245704 w 3180521"/>
                <a:gd name="connsiteY1-7720" fmla="*/ 53008 h 4324073"/>
                <a:gd name="connsiteX2-7721" fmla="*/ 1073426 w 3180521"/>
                <a:gd name="connsiteY2-7722" fmla="*/ 79513 h 4324073"/>
                <a:gd name="connsiteX3-7723" fmla="*/ 1060173 w 3180521"/>
                <a:gd name="connsiteY3-7724" fmla="*/ 119269 h 4324073"/>
                <a:gd name="connsiteX4-7725" fmla="*/ 1020417 w 3180521"/>
                <a:gd name="connsiteY4-7726" fmla="*/ 132521 h 4324073"/>
                <a:gd name="connsiteX5-7727" fmla="*/ 901147 w 3180521"/>
                <a:gd name="connsiteY5-7728" fmla="*/ 145774 h 4324073"/>
                <a:gd name="connsiteX6-7729" fmla="*/ 821634 w 3180521"/>
                <a:gd name="connsiteY6-7730" fmla="*/ 172278 h 4324073"/>
                <a:gd name="connsiteX7-7731" fmla="*/ 781878 w 3180521"/>
                <a:gd name="connsiteY7-7732" fmla="*/ 198782 h 4324073"/>
                <a:gd name="connsiteX8-7733" fmla="*/ 755373 w 3180521"/>
                <a:gd name="connsiteY8-7734" fmla="*/ 225287 h 4324073"/>
                <a:gd name="connsiteX9-7735" fmla="*/ 715617 w 3180521"/>
                <a:gd name="connsiteY9-7736" fmla="*/ 238539 h 4324073"/>
                <a:gd name="connsiteX10-7737" fmla="*/ 649356 w 3180521"/>
                <a:gd name="connsiteY10-7738" fmla="*/ 291547 h 4324073"/>
                <a:gd name="connsiteX11-7739" fmla="*/ 596347 w 3180521"/>
                <a:gd name="connsiteY11-7740" fmla="*/ 344556 h 4324073"/>
                <a:gd name="connsiteX12-7741" fmla="*/ 569843 w 3180521"/>
                <a:gd name="connsiteY12-7742" fmla="*/ 371061 h 4324073"/>
                <a:gd name="connsiteX13-7743" fmla="*/ 490330 w 3180521"/>
                <a:gd name="connsiteY13-7744" fmla="*/ 463826 h 4324073"/>
                <a:gd name="connsiteX14-7745" fmla="*/ 450573 w 3180521"/>
                <a:gd name="connsiteY14-7746" fmla="*/ 490330 h 4324073"/>
                <a:gd name="connsiteX15-7747" fmla="*/ 397565 w 3180521"/>
                <a:gd name="connsiteY15-7748" fmla="*/ 503582 h 4324073"/>
                <a:gd name="connsiteX16-7749" fmla="*/ 331304 w 3180521"/>
                <a:gd name="connsiteY16-7750" fmla="*/ 569843 h 4324073"/>
                <a:gd name="connsiteX17-7751" fmla="*/ 278295 w 3180521"/>
                <a:gd name="connsiteY17-7752" fmla="*/ 636104 h 4324073"/>
                <a:gd name="connsiteX18-7753" fmla="*/ 265043 w 3180521"/>
                <a:gd name="connsiteY18-7754" fmla="*/ 675861 h 4324073"/>
                <a:gd name="connsiteX19-7755" fmla="*/ 225287 w 3180521"/>
                <a:gd name="connsiteY19-7756" fmla="*/ 702365 h 4324073"/>
                <a:gd name="connsiteX20-7757" fmla="*/ 159026 w 3180521"/>
                <a:gd name="connsiteY20-7758" fmla="*/ 742121 h 4324073"/>
                <a:gd name="connsiteX21-7759" fmla="*/ 119269 w 3180521"/>
                <a:gd name="connsiteY21-7760" fmla="*/ 821634 h 4324073"/>
                <a:gd name="connsiteX22-7761" fmla="*/ 92765 w 3180521"/>
                <a:gd name="connsiteY22-7762" fmla="*/ 901147 h 4324073"/>
                <a:gd name="connsiteX23-7763" fmla="*/ 79513 w 3180521"/>
                <a:gd name="connsiteY23-7764" fmla="*/ 940904 h 4324073"/>
                <a:gd name="connsiteX24-7765" fmla="*/ 53008 w 3180521"/>
                <a:gd name="connsiteY24-7766" fmla="*/ 980661 h 4324073"/>
                <a:gd name="connsiteX25-7767" fmla="*/ 13252 w 3180521"/>
                <a:gd name="connsiteY25-7768" fmla="*/ 1113182 h 4324073"/>
                <a:gd name="connsiteX26-7769" fmla="*/ 26504 w 3180521"/>
                <a:gd name="connsiteY26-7770" fmla="*/ 1232452 h 4324073"/>
                <a:gd name="connsiteX27-7771" fmla="*/ 39756 w 3180521"/>
                <a:gd name="connsiteY27-7772" fmla="*/ 1364974 h 4324073"/>
                <a:gd name="connsiteX28-7773" fmla="*/ 53008 w 3180521"/>
                <a:gd name="connsiteY28-7774" fmla="*/ 1404730 h 4324073"/>
                <a:gd name="connsiteX29-7775" fmla="*/ 79513 w 3180521"/>
                <a:gd name="connsiteY29-7776" fmla="*/ 1497495 h 4324073"/>
                <a:gd name="connsiteX30-7777" fmla="*/ 66260 w 3180521"/>
                <a:gd name="connsiteY30-7778" fmla="*/ 1630017 h 4324073"/>
                <a:gd name="connsiteX31-7779" fmla="*/ 39756 w 3180521"/>
                <a:gd name="connsiteY31-7780" fmla="*/ 1815547 h 4324073"/>
                <a:gd name="connsiteX32-7781" fmla="*/ 26504 w 3180521"/>
                <a:gd name="connsiteY32-7782" fmla="*/ 1895061 h 4324073"/>
                <a:gd name="connsiteX33-7783" fmla="*/ 0 w 3180521"/>
                <a:gd name="connsiteY33-7784" fmla="*/ 2173356 h 4324073"/>
                <a:gd name="connsiteX34-7785" fmla="*/ 13252 w 3180521"/>
                <a:gd name="connsiteY34-7786" fmla="*/ 2478156 h 4324073"/>
                <a:gd name="connsiteX35-7787" fmla="*/ 86139 w 3180521"/>
                <a:gd name="connsiteY35-7788" fmla="*/ 2521226 h 4324073"/>
                <a:gd name="connsiteX36-7789" fmla="*/ 79513 w 3180521"/>
                <a:gd name="connsiteY36-7790" fmla="*/ 2630555 h 4324073"/>
                <a:gd name="connsiteX37-7791" fmla="*/ 119269 w 3180521"/>
                <a:gd name="connsiteY37-7792" fmla="*/ 2663687 h 4324073"/>
                <a:gd name="connsiteX38-7793" fmla="*/ 238539 w 3180521"/>
                <a:gd name="connsiteY38-7794" fmla="*/ 2782956 h 4324073"/>
                <a:gd name="connsiteX39-7795" fmla="*/ 96321 w 3180521"/>
                <a:gd name="connsiteY39-7796" fmla="*/ 2755482 h 4324073"/>
                <a:gd name="connsiteX40-7797" fmla="*/ 123794 w 3180521"/>
                <a:gd name="connsiteY40-7798" fmla="*/ 3250984 h 4324073"/>
                <a:gd name="connsiteX41-7799" fmla="*/ 248559 w 3180521"/>
                <a:gd name="connsiteY41-7800" fmla="*/ 3502776 h 4324073"/>
                <a:gd name="connsiteX42-7801" fmla="*/ 306416 w 3180521"/>
                <a:gd name="connsiteY42-7802" fmla="*/ 3579702 h 4324073"/>
                <a:gd name="connsiteX43-7803" fmla="*/ 399828 w 3180521"/>
                <a:gd name="connsiteY43-7804" fmla="*/ 3732588 h 4324073"/>
                <a:gd name="connsiteX44-7805" fmla="*/ 617357 w 3180521"/>
                <a:gd name="connsiteY44-7806" fmla="*/ 3924583 h 4324073"/>
                <a:gd name="connsiteX45-7807" fmla="*/ 768626 w 3180521"/>
                <a:gd name="connsiteY45-7808" fmla="*/ 4055165 h 4324073"/>
                <a:gd name="connsiteX46-7809" fmla="*/ 969671 w 3180521"/>
                <a:gd name="connsiteY46-7810" fmla="*/ 4143082 h 4324073"/>
                <a:gd name="connsiteX47-7811" fmla="*/ 1163282 w 3180521"/>
                <a:gd name="connsiteY47-7812" fmla="*/ 4244898 h 4324073"/>
                <a:gd name="connsiteX48-7813" fmla="*/ 1429618 w 3180521"/>
                <a:gd name="connsiteY48-7814" fmla="*/ 4304047 h 4324073"/>
                <a:gd name="connsiteX49-7815" fmla="*/ 1537252 w 3180521"/>
                <a:gd name="connsiteY49-7816" fmla="*/ 4320209 h 4324073"/>
                <a:gd name="connsiteX50-7817" fmla="*/ 1847223 w 3180521"/>
                <a:gd name="connsiteY50-7818" fmla="*/ 4214191 h 4324073"/>
                <a:gd name="connsiteX51-7819" fmla="*/ 1996876 w 3180521"/>
                <a:gd name="connsiteY51-7820" fmla="*/ 4036418 h 4324073"/>
                <a:gd name="connsiteX52-7821" fmla="*/ 2181760 w 3180521"/>
                <a:gd name="connsiteY52-7822" fmla="*/ 3795293 h 4324073"/>
                <a:gd name="connsiteX53-7823" fmla="*/ 1961321 w 3180521"/>
                <a:gd name="connsiteY53-7824" fmla="*/ 3816626 h 4324073"/>
                <a:gd name="connsiteX54-7825" fmla="*/ 2040834 w 3180521"/>
                <a:gd name="connsiteY54-7826" fmla="*/ 3697356 h 4324073"/>
                <a:gd name="connsiteX55-7827" fmla="*/ 2067339 w 3180521"/>
                <a:gd name="connsiteY55-7828" fmla="*/ 3657600 h 4324073"/>
                <a:gd name="connsiteX56-7829" fmla="*/ 2107095 w 3180521"/>
                <a:gd name="connsiteY56-7830" fmla="*/ 3578087 h 4324073"/>
                <a:gd name="connsiteX57-7831" fmla="*/ 2120347 w 3180521"/>
                <a:gd name="connsiteY57-7832" fmla="*/ 3538330 h 4324073"/>
                <a:gd name="connsiteX58-7833" fmla="*/ 2146852 w 3180521"/>
                <a:gd name="connsiteY58-7834" fmla="*/ 3511826 h 4324073"/>
                <a:gd name="connsiteX59-7835" fmla="*/ 2226365 w 3180521"/>
                <a:gd name="connsiteY59-7836" fmla="*/ 3472069 h 4324073"/>
                <a:gd name="connsiteX60-7837" fmla="*/ 2266121 w 3180521"/>
                <a:gd name="connsiteY60-7838" fmla="*/ 3485321 h 4324073"/>
                <a:gd name="connsiteX61-7839" fmla="*/ 2305878 w 3180521"/>
                <a:gd name="connsiteY61-7840" fmla="*/ 3458817 h 4324073"/>
                <a:gd name="connsiteX62-7841" fmla="*/ 2411895 w 3180521"/>
                <a:gd name="connsiteY62-7842" fmla="*/ 3352800 h 4324073"/>
                <a:gd name="connsiteX63-7843" fmla="*/ 2478156 w 3180521"/>
                <a:gd name="connsiteY63-7844" fmla="*/ 3260034 h 4324073"/>
                <a:gd name="connsiteX64-7845" fmla="*/ 2531165 w 3180521"/>
                <a:gd name="connsiteY64-7846" fmla="*/ 3207026 h 4324073"/>
                <a:gd name="connsiteX65-7847" fmla="*/ 2610678 w 3180521"/>
                <a:gd name="connsiteY65-7848" fmla="*/ 3101008 h 4324073"/>
                <a:gd name="connsiteX66-7849" fmla="*/ 2650434 w 3180521"/>
                <a:gd name="connsiteY66-7850" fmla="*/ 3048000 h 4324073"/>
                <a:gd name="connsiteX67-7851" fmla="*/ 2690191 w 3180521"/>
                <a:gd name="connsiteY67-7852" fmla="*/ 2994991 h 4324073"/>
                <a:gd name="connsiteX68-7853" fmla="*/ 2729947 w 3180521"/>
                <a:gd name="connsiteY68-7854" fmla="*/ 2955234 h 4324073"/>
                <a:gd name="connsiteX69-7855" fmla="*/ 2796208 w 3180521"/>
                <a:gd name="connsiteY69-7856" fmla="*/ 2849217 h 4324073"/>
                <a:gd name="connsiteX70-7857" fmla="*/ 2875721 w 3180521"/>
                <a:gd name="connsiteY70-7858" fmla="*/ 2703443 h 4324073"/>
                <a:gd name="connsiteX71-7859" fmla="*/ 2902226 w 3180521"/>
                <a:gd name="connsiteY71-7860" fmla="*/ 2623930 h 4324073"/>
                <a:gd name="connsiteX72-7861" fmla="*/ 2955234 w 3180521"/>
                <a:gd name="connsiteY72-7862" fmla="*/ 2332382 h 4324073"/>
                <a:gd name="connsiteX73-7863" fmla="*/ 2994991 w 3180521"/>
                <a:gd name="connsiteY73-7864" fmla="*/ 2173356 h 4324073"/>
                <a:gd name="connsiteX74-7865" fmla="*/ 3021495 w 3180521"/>
                <a:gd name="connsiteY74-7866" fmla="*/ 2067339 h 4324073"/>
                <a:gd name="connsiteX75-7867" fmla="*/ 3061252 w 3180521"/>
                <a:gd name="connsiteY75-7868" fmla="*/ 1881808 h 4324073"/>
                <a:gd name="connsiteX76-7869" fmla="*/ 3074504 w 3180521"/>
                <a:gd name="connsiteY76-7870" fmla="*/ 1802295 h 4324073"/>
                <a:gd name="connsiteX77-7871" fmla="*/ 3087756 w 3180521"/>
                <a:gd name="connsiteY77-7872" fmla="*/ 1749287 h 4324073"/>
                <a:gd name="connsiteX78-7873" fmla="*/ 3101008 w 3180521"/>
                <a:gd name="connsiteY78-7874" fmla="*/ 1669774 h 4324073"/>
                <a:gd name="connsiteX79-7875" fmla="*/ 3114260 w 3180521"/>
                <a:gd name="connsiteY79-7876" fmla="*/ 1166191 h 4324073"/>
                <a:gd name="connsiteX80-7877" fmla="*/ 3140765 w 3180521"/>
                <a:gd name="connsiteY80-7878" fmla="*/ 1033669 h 4324073"/>
                <a:gd name="connsiteX81-7879" fmla="*/ 3180521 w 3180521"/>
                <a:gd name="connsiteY81-7880" fmla="*/ 821634 h 4324073"/>
                <a:gd name="connsiteX82-7881" fmla="*/ 3167269 w 3180521"/>
                <a:gd name="connsiteY82-7882" fmla="*/ 636104 h 4324073"/>
                <a:gd name="connsiteX83-7883" fmla="*/ 3114260 w 3180521"/>
                <a:gd name="connsiteY83-7884" fmla="*/ 556591 h 4324073"/>
                <a:gd name="connsiteX84-7885" fmla="*/ 3048000 w 3180521"/>
                <a:gd name="connsiteY84-7886" fmla="*/ 463826 h 4324073"/>
                <a:gd name="connsiteX85-7887" fmla="*/ 2994991 w 3180521"/>
                <a:gd name="connsiteY85-7888" fmla="*/ 384313 h 4324073"/>
                <a:gd name="connsiteX86-7889" fmla="*/ 2941982 w 3180521"/>
                <a:gd name="connsiteY86-7890" fmla="*/ 318052 h 4324073"/>
                <a:gd name="connsiteX87-7891" fmla="*/ 2915478 w 3180521"/>
                <a:gd name="connsiteY87-7892" fmla="*/ 278295 h 4324073"/>
                <a:gd name="connsiteX88-7893" fmla="*/ 2822713 w 3180521"/>
                <a:gd name="connsiteY88-7894" fmla="*/ 265043 h 4324073"/>
                <a:gd name="connsiteX89-7895" fmla="*/ 2756452 w 3180521"/>
                <a:gd name="connsiteY89-7896" fmla="*/ 251791 h 4324073"/>
                <a:gd name="connsiteX90-7897" fmla="*/ 2716695 w 3180521"/>
                <a:gd name="connsiteY90-7898" fmla="*/ 238539 h 4324073"/>
                <a:gd name="connsiteX91-7899" fmla="*/ 2663687 w 3180521"/>
                <a:gd name="connsiteY91-7900" fmla="*/ 225287 h 4324073"/>
                <a:gd name="connsiteX92-7901" fmla="*/ 2584173 w 3180521"/>
                <a:gd name="connsiteY92-7902" fmla="*/ 198782 h 4324073"/>
                <a:gd name="connsiteX93-7903" fmla="*/ 2504660 w 3180521"/>
                <a:gd name="connsiteY93-7904" fmla="*/ 185530 h 4324073"/>
                <a:gd name="connsiteX94-7905" fmla="*/ 2411895 w 3180521"/>
                <a:gd name="connsiteY94-7906" fmla="*/ 159026 h 4324073"/>
                <a:gd name="connsiteX95-7907" fmla="*/ 2345634 w 3180521"/>
                <a:gd name="connsiteY95-7908" fmla="*/ 106017 h 4324073"/>
                <a:gd name="connsiteX96-7909" fmla="*/ 2305878 w 3180521"/>
                <a:gd name="connsiteY96-7910" fmla="*/ 66261 h 4324073"/>
                <a:gd name="connsiteX97-7911" fmla="*/ 2107095 w 3180521"/>
                <a:gd name="connsiteY97-7912" fmla="*/ 26504 h 4324073"/>
                <a:gd name="connsiteX98-7913" fmla="*/ 1855304 w 3180521"/>
                <a:gd name="connsiteY98-7914" fmla="*/ 0 h 4324073"/>
                <a:gd name="connsiteX99-7915" fmla="*/ 1179443 w 3180521"/>
                <a:gd name="connsiteY99-7916" fmla="*/ 39756 h 4324073"/>
                <a:gd name="connsiteX100-7917" fmla="*/ 1152939 w 3180521"/>
                <a:gd name="connsiteY100-7918" fmla="*/ 53008 h 4324073"/>
                <a:gd name="connsiteX0-7919" fmla="*/ 1311965 w 3180521"/>
                <a:gd name="connsiteY0-7920" fmla="*/ 39756 h 4324073"/>
                <a:gd name="connsiteX1-7921" fmla="*/ 1245704 w 3180521"/>
                <a:gd name="connsiteY1-7922" fmla="*/ 53008 h 4324073"/>
                <a:gd name="connsiteX2-7923" fmla="*/ 1073426 w 3180521"/>
                <a:gd name="connsiteY2-7924" fmla="*/ 79513 h 4324073"/>
                <a:gd name="connsiteX3-7925" fmla="*/ 1060173 w 3180521"/>
                <a:gd name="connsiteY3-7926" fmla="*/ 119269 h 4324073"/>
                <a:gd name="connsiteX4-7927" fmla="*/ 1020417 w 3180521"/>
                <a:gd name="connsiteY4-7928" fmla="*/ 132521 h 4324073"/>
                <a:gd name="connsiteX5-7929" fmla="*/ 901147 w 3180521"/>
                <a:gd name="connsiteY5-7930" fmla="*/ 145774 h 4324073"/>
                <a:gd name="connsiteX6-7931" fmla="*/ 821634 w 3180521"/>
                <a:gd name="connsiteY6-7932" fmla="*/ 172278 h 4324073"/>
                <a:gd name="connsiteX7-7933" fmla="*/ 781878 w 3180521"/>
                <a:gd name="connsiteY7-7934" fmla="*/ 198782 h 4324073"/>
                <a:gd name="connsiteX8-7935" fmla="*/ 755373 w 3180521"/>
                <a:gd name="connsiteY8-7936" fmla="*/ 225287 h 4324073"/>
                <a:gd name="connsiteX9-7937" fmla="*/ 715617 w 3180521"/>
                <a:gd name="connsiteY9-7938" fmla="*/ 238539 h 4324073"/>
                <a:gd name="connsiteX10-7939" fmla="*/ 649356 w 3180521"/>
                <a:gd name="connsiteY10-7940" fmla="*/ 291547 h 4324073"/>
                <a:gd name="connsiteX11-7941" fmla="*/ 596347 w 3180521"/>
                <a:gd name="connsiteY11-7942" fmla="*/ 344556 h 4324073"/>
                <a:gd name="connsiteX12-7943" fmla="*/ 569843 w 3180521"/>
                <a:gd name="connsiteY12-7944" fmla="*/ 371061 h 4324073"/>
                <a:gd name="connsiteX13-7945" fmla="*/ 490330 w 3180521"/>
                <a:gd name="connsiteY13-7946" fmla="*/ 463826 h 4324073"/>
                <a:gd name="connsiteX14-7947" fmla="*/ 450573 w 3180521"/>
                <a:gd name="connsiteY14-7948" fmla="*/ 490330 h 4324073"/>
                <a:gd name="connsiteX15-7949" fmla="*/ 397565 w 3180521"/>
                <a:gd name="connsiteY15-7950" fmla="*/ 503582 h 4324073"/>
                <a:gd name="connsiteX16-7951" fmla="*/ 331304 w 3180521"/>
                <a:gd name="connsiteY16-7952" fmla="*/ 569843 h 4324073"/>
                <a:gd name="connsiteX17-7953" fmla="*/ 278295 w 3180521"/>
                <a:gd name="connsiteY17-7954" fmla="*/ 636104 h 4324073"/>
                <a:gd name="connsiteX18-7955" fmla="*/ 265043 w 3180521"/>
                <a:gd name="connsiteY18-7956" fmla="*/ 675861 h 4324073"/>
                <a:gd name="connsiteX19-7957" fmla="*/ 225287 w 3180521"/>
                <a:gd name="connsiteY19-7958" fmla="*/ 702365 h 4324073"/>
                <a:gd name="connsiteX20-7959" fmla="*/ 159026 w 3180521"/>
                <a:gd name="connsiteY20-7960" fmla="*/ 742121 h 4324073"/>
                <a:gd name="connsiteX21-7961" fmla="*/ 119269 w 3180521"/>
                <a:gd name="connsiteY21-7962" fmla="*/ 821634 h 4324073"/>
                <a:gd name="connsiteX22-7963" fmla="*/ 92765 w 3180521"/>
                <a:gd name="connsiteY22-7964" fmla="*/ 901147 h 4324073"/>
                <a:gd name="connsiteX23-7965" fmla="*/ 79513 w 3180521"/>
                <a:gd name="connsiteY23-7966" fmla="*/ 940904 h 4324073"/>
                <a:gd name="connsiteX24-7967" fmla="*/ 53008 w 3180521"/>
                <a:gd name="connsiteY24-7968" fmla="*/ 980661 h 4324073"/>
                <a:gd name="connsiteX25-7969" fmla="*/ 13252 w 3180521"/>
                <a:gd name="connsiteY25-7970" fmla="*/ 1113182 h 4324073"/>
                <a:gd name="connsiteX26-7971" fmla="*/ 26504 w 3180521"/>
                <a:gd name="connsiteY26-7972" fmla="*/ 1232452 h 4324073"/>
                <a:gd name="connsiteX27-7973" fmla="*/ 39756 w 3180521"/>
                <a:gd name="connsiteY27-7974" fmla="*/ 1364974 h 4324073"/>
                <a:gd name="connsiteX28-7975" fmla="*/ 53008 w 3180521"/>
                <a:gd name="connsiteY28-7976" fmla="*/ 1404730 h 4324073"/>
                <a:gd name="connsiteX29-7977" fmla="*/ 79513 w 3180521"/>
                <a:gd name="connsiteY29-7978" fmla="*/ 1497495 h 4324073"/>
                <a:gd name="connsiteX30-7979" fmla="*/ 66260 w 3180521"/>
                <a:gd name="connsiteY30-7980" fmla="*/ 1630017 h 4324073"/>
                <a:gd name="connsiteX31-7981" fmla="*/ 39756 w 3180521"/>
                <a:gd name="connsiteY31-7982" fmla="*/ 1815547 h 4324073"/>
                <a:gd name="connsiteX32-7983" fmla="*/ 26504 w 3180521"/>
                <a:gd name="connsiteY32-7984" fmla="*/ 1895061 h 4324073"/>
                <a:gd name="connsiteX33-7985" fmla="*/ 0 w 3180521"/>
                <a:gd name="connsiteY33-7986" fmla="*/ 2173356 h 4324073"/>
                <a:gd name="connsiteX34-7987" fmla="*/ 152400 w 3180521"/>
                <a:gd name="connsiteY34-7988" fmla="*/ 2269434 h 4324073"/>
                <a:gd name="connsiteX35-7989" fmla="*/ 86139 w 3180521"/>
                <a:gd name="connsiteY35-7990" fmla="*/ 2521226 h 4324073"/>
                <a:gd name="connsiteX36-7991" fmla="*/ 79513 w 3180521"/>
                <a:gd name="connsiteY36-7992" fmla="*/ 2630555 h 4324073"/>
                <a:gd name="connsiteX37-7993" fmla="*/ 119269 w 3180521"/>
                <a:gd name="connsiteY37-7994" fmla="*/ 2663687 h 4324073"/>
                <a:gd name="connsiteX38-7995" fmla="*/ 238539 w 3180521"/>
                <a:gd name="connsiteY38-7996" fmla="*/ 2782956 h 4324073"/>
                <a:gd name="connsiteX39-7997" fmla="*/ 96321 w 3180521"/>
                <a:gd name="connsiteY39-7998" fmla="*/ 2755482 h 4324073"/>
                <a:gd name="connsiteX40-7999" fmla="*/ 123794 w 3180521"/>
                <a:gd name="connsiteY40-8000" fmla="*/ 3250984 h 4324073"/>
                <a:gd name="connsiteX41-8001" fmla="*/ 248559 w 3180521"/>
                <a:gd name="connsiteY41-8002" fmla="*/ 3502776 h 4324073"/>
                <a:gd name="connsiteX42-8003" fmla="*/ 306416 w 3180521"/>
                <a:gd name="connsiteY42-8004" fmla="*/ 3579702 h 4324073"/>
                <a:gd name="connsiteX43-8005" fmla="*/ 399828 w 3180521"/>
                <a:gd name="connsiteY43-8006" fmla="*/ 3732588 h 4324073"/>
                <a:gd name="connsiteX44-8007" fmla="*/ 617357 w 3180521"/>
                <a:gd name="connsiteY44-8008" fmla="*/ 3924583 h 4324073"/>
                <a:gd name="connsiteX45-8009" fmla="*/ 768626 w 3180521"/>
                <a:gd name="connsiteY45-8010" fmla="*/ 4055165 h 4324073"/>
                <a:gd name="connsiteX46-8011" fmla="*/ 969671 w 3180521"/>
                <a:gd name="connsiteY46-8012" fmla="*/ 4143082 h 4324073"/>
                <a:gd name="connsiteX47-8013" fmla="*/ 1163282 w 3180521"/>
                <a:gd name="connsiteY47-8014" fmla="*/ 4244898 h 4324073"/>
                <a:gd name="connsiteX48-8015" fmla="*/ 1429618 w 3180521"/>
                <a:gd name="connsiteY48-8016" fmla="*/ 4304047 h 4324073"/>
                <a:gd name="connsiteX49-8017" fmla="*/ 1537252 w 3180521"/>
                <a:gd name="connsiteY49-8018" fmla="*/ 4320209 h 4324073"/>
                <a:gd name="connsiteX50-8019" fmla="*/ 1847223 w 3180521"/>
                <a:gd name="connsiteY50-8020" fmla="*/ 4214191 h 4324073"/>
                <a:gd name="connsiteX51-8021" fmla="*/ 1996876 w 3180521"/>
                <a:gd name="connsiteY51-8022" fmla="*/ 4036418 h 4324073"/>
                <a:gd name="connsiteX52-8023" fmla="*/ 2181760 w 3180521"/>
                <a:gd name="connsiteY52-8024" fmla="*/ 3795293 h 4324073"/>
                <a:gd name="connsiteX53-8025" fmla="*/ 1961321 w 3180521"/>
                <a:gd name="connsiteY53-8026" fmla="*/ 3816626 h 4324073"/>
                <a:gd name="connsiteX54-8027" fmla="*/ 2040834 w 3180521"/>
                <a:gd name="connsiteY54-8028" fmla="*/ 3697356 h 4324073"/>
                <a:gd name="connsiteX55-8029" fmla="*/ 2067339 w 3180521"/>
                <a:gd name="connsiteY55-8030" fmla="*/ 3657600 h 4324073"/>
                <a:gd name="connsiteX56-8031" fmla="*/ 2107095 w 3180521"/>
                <a:gd name="connsiteY56-8032" fmla="*/ 3578087 h 4324073"/>
                <a:gd name="connsiteX57-8033" fmla="*/ 2120347 w 3180521"/>
                <a:gd name="connsiteY57-8034" fmla="*/ 3538330 h 4324073"/>
                <a:gd name="connsiteX58-8035" fmla="*/ 2146852 w 3180521"/>
                <a:gd name="connsiteY58-8036" fmla="*/ 3511826 h 4324073"/>
                <a:gd name="connsiteX59-8037" fmla="*/ 2226365 w 3180521"/>
                <a:gd name="connsiteY59-8038" fmla="*/ 3472069 h 4324073"/>
                <a:gd name="connsiteX60-8039" fmla="*/ 2266121 w 3180521"/>
                <a:gd name="connsiteY60-8040" fmla="*/ 3485321 h 4324073"/>
                <a:gd name="connsiteX61-8041" fmla="*/ 2305878 w 3180521"/>
                <a:gd name="connsiteY61-8042" fmla="*/ 3458817 h 4324073"/>
                <a:gd name="connsiteX62-8043" fmla="*/ 2411895 w 3180521"/>
                <a:gd name="connsiteY62-8044" fmla="*/ 3352800 h 4324073"/>
                <a:gd name="connsiteX63-8045" fmla="*/ 2478156 w 3180521"/>
                <a:gd name="connsiteY63-8046" fmla="*/ 3260034 h 4324073"/>
                <a:gd name="connsiteX64-8047" fmla="*/ 2531165 w 3180521"/>
                <a:gd name="connsiteY64-8048" fmla="*/ 3207026 h 4324073"/>
                <a:gd name="connsiteX65-8049" fmla="*/ 2610678 w 3180521"/>
                <a:gd name="connsiteY65-8050" fmla="*/ 3101008 h 4324073"/>
                <a:gd name="connsiteX66-8051" fmla="*/ 2650434 w 3180521"/>
                <a:gd name="connsiteY66-8052" fmla="*/ 3048000 h 4324073"/>
                <a:gd name="connsiteX67-8053" fmla="*/ 2690191 w 3180521"/>
                <a:gd name="connsiteY67-8054" fmla="*/ 2994991 h 4324073"/>
                <a:gd name="connsiteX68-8055" fmla="*/ 2729947 w 3180521"/>
                <a:gd name="connsiteY68-8056" fmla="*/ 2955234 h 4324073"/>
                <a:gd name="connsiteX69-8057" fmla="*/ 2796208 w 3180521"/>
                <a:gd name="connsiteY69-8058" fmla="*/ 2849217 h 4324073"/>
                <a:gd name="connsiteX70-8059" fmla="*/ 2875721 w 3180521"/>
                <a:gd name="connsiteY70-8060" fmla="*/ 2703443 h 4324073"/>
                <a:gd name="connsiteX71-8061" fmla="*/ 2902226 w 3180521"/>
                <a:gd name="connsiteY71-8062" fmla="*/ 2623930 h 4324073"/>
                <a:gd name="connsiteX72-8063" fmla="*/ 2955234 w 3180521"/>
                <a:gd name="connsiteY72-8064" fmla="*/ 2332382 h 4324073"/>
                <a:gd name="connsiteX73-8065" fmla="*/ 2994991 w 3180521"/>
                <a:gd name="connsiteY73-8066" fmla="*/ 2173356 h 4324073"/>
                <a:gd name="connsiteX74-8067" fmla="*/ 3021495 w 3180521"/>
                <a:gd name="connsiteY74-8068" fmla="*/ 2067339 h 4324073"/>
                <a:gd name="connsiteX75-8069" fmla="*/ 3061252 w 3180521"/>
                <a:gd name="connsiteY75-8070" fmla="*/ 1881808 h 4324073"/>
                <a:gd name="connsiteX76-8071" fmla="*/ 3074504 w 3180521"/>
                <a:gd name="connsiteY76-8072" fmla="*/ 1802295 h 4324073"/>
                <a:gd name="connsiteX77-8073" fmla="*/ 3087756 w 3180521"/>
                <a:gd name="connsiteY77-8074" fmla="*/ 1749287 h 4324073"/>
                <a:gd name="connsiteX78-8075" fmla="*/ 3101008 w 3180521"/>
                <a:gd name="connsiteY78-8076" fmla="*/ 1669774 h 4324073"/>
                <a:gd name="connsiteX79-8077" fmla="*/ 3114260 w 3180521"/>
                <a:gd name="connsiteY79-8078" fmla="*/ 1166191 h 4324073"/>
                <a:gd name="connsiteX80-8079" fmla="*/ 3140765 w 3180521"/>
                <a:gd name="connsiteY80-8080" fmla="*/ 1033669 h 4324073"/>
                <a:gd name="connsiteX81-8081" fmla="*/ 3180521 w 3180521"/>
                <a:gd name="connsiteY81-8082" fmla="*/ 821634 h 4324073"/>
                <a:gd name="connsiteX82-8083" fmla="*/ 3167269 w 3180521"/>
                <a:gd name="connsiteY82-8084" fmla="*/ 636104 h 4324073"/>
                <a:gd name="connsiteX83-8085" fmla="*/ 3114260 w 3180521"/>
                <a:gd name="connsiteY83-8086" fmla="*/ 556591 h 4324073"/>
                <a:gd name="connsiteX84-8087" fmla="*/ 3048000 w 3180521"/>
                <a:gd name="connsiteY84-8088" fmla="*/ 463826 h 4324073"/>
                <a:gd name="connsiteX85-8089" fmla="*/ 2994991 w 3180521"/>
                <a:gd name="connsiteY85-8090" fmla="*/ 384313 h 4324073"/>
                <a:gd name="connsiteX86-8091" fmla="*/ 2941982 w 3180521"/>
                <a:gd name="connsiteY86-8092" fmla="*/ 318052 h 4324073"/>
                <a:gd name="connsiteX87-8093" fmla="*/ 2915478 w 3180521"/>
                <a:gd name="connsiteY87-8094" fmla="*/ 278295 h 4324073"/>
                <a:gd name="connsiteX88-8095" fmla="*/ 2822713 w 3180521"/>
                <a:gd name="connsiteY88-8096" fmla="*/ 265043 h 4324073"/>
                <a:gd name="connsiteX89-8097" fmla="*/ 2756452 w 3180521"/>
                <a:gd name="connsiteY89-8098" fmla="*/ 251791 h 4324073"/>
                <a:gd name="connsiteX90-8099" fmla="*/ 2716695 w 3180521"/>
                <a:gd name="connsiteY90-8100" fmla="*/ 238539 h 4324073"/>
                <a:gd name="connsiteX91-8101" fmla="*/ 2663687 w 3180521"/>
                <a:gd name="connsiteY91-8102" fmla="*/ 225287 h 4324073"/>
                <a:gd name="connsiteX92-8103" fmla="*/ 2584173 w 3180521"/>
                <a:gd name="connsiteY92-8104" fmla="*/ 198782 h 4324073"/>
                <a:gd name="connsiteX93-8105" fmla="*/ 2504660 w 3180521"/>
                <a:gd name="connsiteY93-8106" fmla="*/ 185530 h 4324073"/>
                <a:gd name="connsiteX94-8107" fmla="*/ 2411895 w 3180521"/>
                <a:gd name="connsiteY94-8108" fmla="*/ 159026 h 4324073"/>
                <a:gd name="connsiteX95-8109" fmla="*/ 2345634 w 3180521"/>
                <a:gd name="connsiteY95-8110" fmla="*/ 106017 h 4324073"/>
                <a:gd name="connsiteX96-8111" fmla="*/ 2305878 w 3180521"/>
                <a:gd name="connsiteY96-8112" fmla="*/ 66261 h 4324073"/>
                <a:gd name="connsiteX97-8113" fmla="*/ 2107095 w 3180521"/>
                <a:gd name="connsiteY97-8114" fmla="*/ 26504 h 4324073"/>
                <a:gd name="connsiteX98-8115" fmla="*/ 1855304 w 3180521"/>
                <a:gd name="connsiteY98-8116" fmla="*/ 0 h 4324073"/>
                <a:gd name="connsiteX99-8117" fmla="*/ 1179443 w 3180521"/>
                <a:gd name="connsiteY99-8118" fmla="*/ 39756 h 4324073"/>
                <a:gd name="connsiteX100-8119" fmla="*/ 1152939 w 3180521"/>
                <a:gd name="connsiteY100-8120" fmla="*/ 53008 h 4324073"/>
                <a:gd name="connsiteX0-8121" fmla="*/ 1298713 w 3167269"/>
                <a:gd name="connsiteY0-8122" fmla="*/ 39756 h 4324073"/>
                <a:gd name="connsiteX1-8123" fmla="*/ 1232452 w 3167269"/>
                <a:gd name="connsiteY1-8124" fmla="*/ 53008 h 4324073"/>
                <a:gd name="connsiteX2-8125" fmla="*/ 1060174 w 3167269"/>
                <a:gd name="connsiteY2-8126" fmla="*/ 79513 h 4324073"/>
                <a:gd name="connsiteX3-8127" fmla="*/ 1046921 w 3167269"/>
                <a:gd name="connsiteY3-8128" fmla="*/ 119269 h 4324073"/>
                <a:gd name="connsiteX4-8129" fmla="*/ 1007165 w 3167269"/>
                <a:gd name="connsiteY4-8130" fmla="*/ 132521 h 4324073"/>
                <a:gd name="connsiteX5-8131" fmla="*/ 887895 w 3167269"/>
                <a:gd name="connsiteY5-8132" fmla="*/ 145774 h 4324073"/>
                <a:gd name="connsiteX6-8133" fmla="*/ 808382 w 3167269"/>
                <a:gd name="connsiteY6-8134" fmla="*/ 172278 h 4324073"/>
                <a:gd name="connsiteX7-8135" fmla="*/ 768626 w 3167269"/>
                <a:gd name="connsiteY7-8136" fmla="*/ 198782 h 4324073"/>
                <a:gd name="connsiteX8-8137" fmla="*/ 742121 w 3167269"/>
                <a:gd name="connsiteY8-8138" fmla="*/ 225287 h 4324073"/>
                <a:gd name="connsiteX9-8139" fmla="*/ 702365 w 3167269"/>
                <a:gd name="connsiteY9-8140" fmla="*/ 238539 h 4324073"/>
                <a:gd name="connsiteX10-8141" fmla="*/ 636104 w 3167269"/>
                <a:gd name="connsiteY10-8142" fmla="*/ 291547 h 4324073"/>
                <a:gd name="connsiteX11-8143" fmla="*/ 583095 w 3167269"/>
                <a:gd name="connsiteY11-8144" fmla="*/ 344556 h 4324073"/>
                <a:gd name="connsiteX12-8145" fmla="*/ 556591 w 3167269"/>
                <a:gd name="connsiteY12-8146" fmla="*/ 371061 h 4324073"/>
                <a:gd name="connsiteX13-8147" fmla="*/ 477078 w 3167269"/>
                <a:gd name="connsiteY13-8148" fmla="*/ 463826 h 4324073"/>
                <a:gd name="connsiteX14-8149" fmla="*/ 437321 w 3167269"/>
                <a:gd name="connsiteY14-8150" fmla="*/ 490330 h 4324073"/>
                <a:gd name="connsiteX15-8151" fmla="*/ 384313 w 3167269"/>
                <a:gd name="connsiteY15-8152" fmla="*/ 503582 h 4324073"/>
                <a:gd name="connsiteX16-8153" fmla="*/ 318052 w 3167269"/>
                <a:gd name="connsiteY16-8154" fmla="*/ 569843 h 4324073"/>
                <a:gd name="connsiteX17-8155" fmla="*/ 265043 w 3167269"/>
                <a:gd name="connsiteY17-8156" fmla="*/ 636104 h 4324073"/>
                <a:gd name="connsiteX18-8157" fmla="*/ 251791 w 3167269"/>
                <a:gd name="connsiteY18-8158" fmla="*/ 675861 h 4324073"/>
                <a:gd name="connsiteX19-8159" fmla="*/ 212035 w 3167269"/>
                <a:gd name="connsiteY19-8160" fmla="*/ 702365 h 4324073"/>
                <a:gd name="connsiteX20-8161" fmla="*/ 145774 w 3167269"/>
                <a:gd name="connsiteY20-8162" fmla="*/ 742121 h 4324073"/>
                <a:gd name="connsiteX21-8163" fmla="*/ 106017 w 3167269"/>
                <a:gd name="connsiteY21-8164" fmla="*/ 821634 h 4324073"/>
                <a:gd name="connsiteX22-8165" fmla="*/ 79513 w 3167269"/>
                <a:gd name="connsiteY22-8166" fmla="*/ 901147 h 4324073"/>
                <a:gd name="connsiteX23-8167" fmla="*/ 66261 w 3167269"/>
                <a:gd name="connsiteY23-8168" fmla="*/ 940904 h 4324073"/>
                <a:gd name="connsiteX24-8169" fmla="*/ 39756 w 3167269"/>
                <a:gd name="connsiteY24-8170" fmla="*/ 980661 h 4324073"/>
                <a:gd name="connsiteX25-8171" fmla="*/ 0 w 3167269"/>
                <a:gd name="connsiteY25-8172" fmla="*/ 1113182 h 4324073"/>
                <a:gd name="connsiteX26-8173" fmla="*/ 13252 w 3167269"/>
                <a:gd name="connsiteY26-8174" fmla="*/ 1232452 h 4324073"/>
                <a:gd name="connsiteX27-8175" fmla="*/ 26504 w 3167269"/>
                <a:gd name="connsiteY27-8176" fmla="*/ 1364974 h 4324073"/>
                <a:gd name="connsiteX28-8177" fmla="*/ 39756 w 3167269"/>
                <a:gd name="connsiteY28-8178" fmla="*/ 1404730 h 4324073"/>
                <a:gd name="connsiteX29-8179" fmla="*/ 66261 w 3167269"/>
                <a:gd name="connsiteY29-8180" fmla="*/ 1497495 h 4324073"/>
                <a:gd name="connsiteX30-8181" fmla="*/ 53008 w 3167269"/>
                <a:gd name="connsiteY30-8182" fmla="*/ 1630017 h 4324073"/>
                <a:gd name="connsiteX31-8183" fmla="*/ 26504 w 3167269"/>
                <a:gd name="connsiteY31-8184" fmla="*/ 1815547 h 4324073"/>
                <a:gd name="connsiteX32-8185" fmla="*/ 13252 w 3167269"/>
                <a:gd name="connsiteY32-8186" fmla="*/ 1895061 h 4324073"/>
                <a:gd name="connsiteX33-8187" fmla="*/ 56322 w 3167269"/>
                <a:gd name="connsiteY33-8188" fmla="*/ 2064026 h 4324073"/>
                <a:gd name="connsiteX34-8189" fmla="*/ 139148 w 3167269"/>
                <a:gd name="connsiteY34-8190" fmla="*/ 2269434 h 4324073"/>
                <a:gd name="connsiteX35-8191" fmla="*/ 72887 w 3167269"/>
                <a:gd name="connsiteY35-8192" fmla="*/ 2521226 h 4324073"/>
                <a:gd name="connsiteX36-8193" fmla="*/ 66261 w 3167269"/>
                <a:gd name="connsiteY36-8194" fmla="*/ 2630555 h 4324073"/>
                <a:gd name="connsiteX37-8195" fmla="*/ 106017 w 3167269"/>
                <a:gd name="connsiteY37-8196" fmla="*/ 2663687 h 4324073"/>
                <a:gd name="connsiteX38-8197" fmla="*/ 225287 w 3167269"/>
                <a:gd name="connsiteY38-8198" fmla="*/ 2782956 h 4324073"/>
                <a:gd name="connsiteX39-8199" fmla="*/ 83069 w 3167269"/>
                <a:gd name="connsiteY39-8200" fmla="*/ 2755482 h 4324073"/>
                <a:gd name="connsiteX40-8201" fmla="*/ 110542 w 3167269"/>
                <a:gd name="connsiteY40-8202" fmla="*/ 3250984 h 4324073"/>
                <a:gd name="connsiteX41-8203" fmla="*/ 235307 w 3167269"/>
                <a:gd name="connsiteY41-8204" fmla="*/ 3502776 h 4324073"/>
                <a:gd name="connsiteX42-8205" fmla="*/ 293164 w 3167269"/>
                <a:gd name="connsiteY42-8206" fmla="*/ 3579702 h 4324073"/>
                <a:gd name="connsiteX43-8207" fmla="*/ 386576 w 3167269"/>
                <a:gd name="connsiteY43-8208" fmla="*/ 3732588 h 4324073"/>
                <a:gd name="connsiteX44-8209" fmla="*/ 604105 w 3167269"/>
                <a:gd name="connsiteY44-8210" fmla="*/ 3924583 h 4324073"/>
                <a:gd name="connsiteX45-8211" fmla="*/ 755374 w 3167269"/>
                <a:gd name="connsiteY45-8212" fmla="*/ 4055165 h 4324073"/>
                <a:gd name="connsiteX46-8213" fmla="*/ 956419 w 3167269"/>
                <a:gd name="connsiteY46-8214" fmla="*/ 4143082 h 4324073"/>
                <a:gd name="connsiteX47-8215" fmla="*/ 1150030 w 3167269"/>
                <a:gd name="connsiteY47-8216" fmla="*/ 4244898 h 4324073"/>
                <a:gd name="connsiteX48-8217" fmla="*/ 1416366 w 3167269"/>
                <a:gd name="connsiteY48-8218" fmla="*/ 4304047 h 4324073"/>
                <a:gd name="connsiteX49-8219" fmla="*/ 1524000 w 3167269"/>
                <a:gd name="connsiteY49-8220" fmla="*/ 4320209 h 4324073"/>
                <a:gd name="connsiteX50-8221" fmla="*/ 1833971 w 3167269"/>
                <a:gd name="connsiteY50-8222" fmla="*/ 4214191 h 4324073"/>
                <a:gd name="connsiteX51-8223" fmla="*/ 1983624 w 3167269"/>
                <a:gd name="connsiteY51-8224" fmla="*/ 4036418 h 4324073"/>
                <a:gd name="connsiteX52-8225" fmla="*/ 2168508 w 3167269"/>
                <a:gd name="connsiteY52-8226" fmla="*/ 3795293 h 4324073"/>
                <a:gd name="connsiteX53-8227" fmla="*/ 1948069 w 3167269"/>
                <a:gd name="connsiteY53-8228" fmla="*/ 3816626 h 4324073"/>
                <a:gd name="connsiteX54-8229" fmla="*/ 2027582 w 3167269"/>
                <a:gd name="connsiteY54-8230" fmla="*/ 3697356 h 4324073"/>
                <a:gd name="connsiteX55-8231" fmla="*/ 2054087 w 3167269"/>
                <a:gd name="connsiteY55-8232" fmla="*/ 3657600 h 4324073"/>
                <a:gd name="connsiteX56-8233" fmla="*/ 2093843 w 3167269"/>
                <a:gd name="connsiteY56-8234" fmla="*/ 3578087 h 4324073"/>
                <a:gd name="connsiteX57-8235" fmla="*/ 2107095 w 3167269"/>
                <a:gd name="connsiteY57-8236" fmla="*/ 3538330 h 4324073"/>
                <a:gd name="connsiteX58-8237" fmla="*/ 2133600 w 3167269"/>
                <a:gd name="connsiteY58-8238" fmla="*/ 3511826 h 4324073"/>
                <a:gd name="connsiteX59-8239" fmla="*/ 2213113 w 3167269"/>
                <a:gd name="connsiteY59-8240" fmla="*/ 3472069 h 4324073"/>
                <a:gd name="connsiteX60-8241" fmla="*/ 2252869 w 3167269"/>
                <a:gd name="connsiteY60-8242" fmla="*/ 3485321 h 4324073"/>
                <a:gd name="connsiteX61-8243" fmla="*/ 2292626 w 3167269"/>
                <a:gd name="connsiteY61-8244" fmla="*/ 3458817 h 4324073"/>
                <a:gd name="connsiteX62-8245" fmla="*/ 2398643 w 3167269"/>
                <a:gd name="connsiteY62-8246" fmla="*/ 3352800 h 4324073"/>
                <a:gd name="connsiteX63-8247" fmla="*/ 2464904 w 3167269"/>
                <a:gd name="connsiteY63-8248" fmla="*/ 3260034 h 4324073"/>
                <a:gd name="connsiteX64-8249" fmla="*/ 2517913 w 3167269"/>
                <a:gd name="connsiteY64-8250" fmla="*/ 3207026 h 4324073"/>
                <a:gd name="connsiteX65-8251" fmla="*/ 2597426 w 3167269"/>
                <a:gd name="connsiteY65-8252" fmla="*/ 3101008 h 4324073"/>
                <a:gd name="connsiteX66-8253" fmla="*/ 2637182 w 3167269"/>
                <a:gd name="connsiteY66-8254" fmla="*/ 3048000 h 4324073"/>
                <a:gd name="connsiteX67-8255" fmla="*/ 2676939 w 3167269"/>
                <a:gd name="connsiteY67-8256" fmla="*/ 2994991 h 4324073"/>
                <a:gd name="connsiteX68-8257" fmla="*/ 2716695 w 3167269"/>
                <a:gd name="connsiteY68-8258" fmla="*/ 2955234 h 4324073"/>
                <a:gd name="connsiteX69-8259" fmla="*/ 2782956 w 3167269"/>
                <a:gd name="connsiteY69-8260" fmla="*/ 2849217 h 4324073"/>
                <a:gd name="connsiteX70-8261" fmla="*/ 2862469 w 3167269"/>
                <a:gd name="connsiteY70-8262" fmla="*/ 2703443 h 4324073"/>
                <a:gd name="connsiteX71-8263" fmla="*/ 2888974 w 3167269"/>
                <a:gd name="connsiteY71-8264" fmla="*/ 2623930 h 4324073"/>
                <a:gd name="connsiteX72-8265" fmla="*/ 2941982 w 3167269"/>
                <a:gd name="connsiteY72-8266" fmla="*/ 2332382 h 4324073"/>
                <a:gd name="connsiteX73-8267" fmla="*/ 2981739 w 3167269"/>
                <a:gd name="connsiteY73-8268" fmla="*/ 2173356 h 4324073"/>
                <a:gd name="connsiteX74-8269" fmla="*/ 3008243 w 3167269"/>
                <a:gd name="connsiteY74-8270" fmla="*/ 2067339 h 4324073"/>
                <a:gd name="connsiteX75-8271" fmla="*/ 3048000 w 3167269"/>
                <a:gd name="connsiteY75-8272" fmla="*/ 1881808 h 4324073"/>
                <a:gd name="connsiteX76-8273" fmla="*/ 3061252 w 3167269"/>
                <a:gd name="connsiteY76-8274" fmla="*/ 1802295 h 4324073"/>
                <a:gd name="connsiteX77-8275" fmla="*/ 3074504 w 3167269"/>
                <a:gd name="connsiteY77-8276" fmla="*/ 1749287 h 4324073"/>
                <a:gd name="connsiteX78-8277" fmla="*/ 3087756 w 3167269"/>
                <a:gd name="connsiteY78-8278" fmla="*/ 1669774 h 4324073"/>
                <a:gd name="connsiteX79-8279" fmla="*/ 3101008 w 3167269"/>
                <a:gd name="connsiteY79-8280" fmla="*/ 1166191 h 4324073"/>
                <a:gd name="connsiteX80-8281" fmla="*/ 3127513 w 3167269"/>
                <a:gd name="connsiteY80-8282" fmla="*/ 1033669 h 4324073"/>
                <a:gd name="connsiteX81-8283" fmla="*/ 3167269 w 3167269"/>
                <a:gd name="connsiteY81-8284" fmla="*/ 821634 h 4324073"/>
                <a:gd name="connsiteX82-8285" fmla="*/ 3154017 w 3167269"/>
                <a:gd name="connsiteY82-8286" fmla="*/ 636104 h 4324073"/>
                <a:gd name="connsiteX83-8287" fmla="*/ 3101008 w 3167269"/>
                <a:gd name="connsiteY83-8288" fmla="*/ 556591 h 4324073"/>
                <a:gd name="connsiteX84-8289" fmla="*/ 3034748 w 3167269"/>
                <a:gd name="connsiteY84-8290" fmla="*/ 463826 h 4324073"/>
                <a:gd name="connsiteX85-8291" fmla="*/ 2981739 w 3167269"/>
                <a:gd name="connsiteY85-8292" fmla="*/ 384313 h 4324073"/>
                <a:gd name="connsiteX86-8293" fmla="*/ 2928730 w 3167269"/>
                <a:gd name="connsiteY86-8294" fmla="*/ 318052 h 4324073"/>
                <a:gd name="connsiteX87-8295" fmla="*/ 2902226 w 3167269"/>
                <a:gd name="connsiteY87-8296" fmla="*/ 278295 h 4324073"/>
                <a:gd name="connsiteX88-8297" fmla="*/ 2809461 w 3167269"/>
                <a:gd name="connsiteY88-8298" fmla="*/ 265043 h 4324073"/>
                <a:gd name="connsiteX89-8299" fmla="*/ 2743200 w 3167269"/>
                <a:gd name="connsiteY89-8300" fmla="*/ 251791 h 4324073"/>
                <a:gd name="connsiteX90-8301" fmla="*/ 2703443 w 3167269"/>
                <a:gd name="connsiteY90-8302" fmla="*/ 238539 h 4324073"/>
                <a:gd name="connsiteX91-8303" fmla="*/ 2650435 w 3167269"/>
                <a:gd name="connsiteY91-8304" fmla="*/ 225287 h 4324073"/>
                <a:gd name="connsiteX92-8305" fmla="*/ 2570921 w 3167269"/>
                <a:gd name="connsiteY92-8306" fmla="*/ 198782 h 4324073"/>
                <a:gd name="connsiteX93-8307" fmla="*/ 2491408 w 3167269"/>
                <a:gd name="connsiteY93-8308" fmla="*/ 185530 h 4324073"/>
                <a:gd name="connsiteX94-8309" fmla="*/ 2398643 w 3167269"/>
                <a:gd name="connsiteY94-8310" fmla="*/ 159026 h 4324073"/>
                <a:gd name="connsiteX95-8311" fmla="*/ 2332382 w 3167269"/>
                <a:gd name="connsiteY95-8312" fmla="*/ 106017 h 4324073"/>
                <a:gd name="connsiteX96-8313" fmla="*/ 2292626 w 3167269"/>
                <a:gd name="connsiteY96-8314" fmla="*/ 66261 h 4324073"/>
                <a:gd name="connsiteX97-8315" fmla="*/ 2093843 w 3167269"/>
                <a:gd name="connsiteY97-8316" fmla="*/ 26504 h 4324073"/>
                <a:gd name="connsiteX98-8317" fmla="*/ 1842052 w 3167269"/>
                <a:gd name="connsiteY98-8318" fmla="*/ 0 h 4324073"/>
                <a:gd name="connsiteX99-8319" fmla="*/ 1166191 w 3167269"/>
                <a:gd name="connsiteY99-8320" fmla="*/ 39756 h 4324073"/>
                <a:gd name="connsiteX100-8321" fmla="*/ 1139687 w 3167269"/>
                <a:gd name="connsiteY100-8322" fmla="*/ 53008 h 4324073"/>
                <a:gd name="connsiteX0-8323" fmla="*/ 1298713 w 3167269"/>
                <a:gd name="connsiteY0-8324" fmla="*/ 39756 h 4324073"/>
                <a:gd name="connsiteX1-8325" fmla="*/ 1232452 w 3167269"/>
                <a:gd name="connsiteY1-8326" fmla="*/ 53008 h 4324073"/>
                <a:gd name="connsiteX2-8327" fmla="*/ 1060174 w 3167269"/>
                <a:gd name="connsiteY2-8328" fmla="*/ 79513 h 4324073"/>
                <a:gd name="connsiteX3-8329" fmla="*/ 1046921 w 3167269"/>
                <a:gd name="connsiteY3-8330" fmla="*/ 119269 h 4324073"/>
                <a:gd name="connsiteX4-8331" fmla="*/ 1007165 w 3167269"/>
                <a:gd name="connsiteY4-8332" fmla="*/ 132521 h 4324073"/>
                <a:gd name="connsiteX5-8333" fmla="*/ 887895 w 3167269"/>
                <a:gd name="connsiteY5-8334" fmla="*/ 145774 h 4324073"/>
                <a:gd name="connsiteX6-8335" fmla="*/ 808382 w 3167269"/>
                <a:gd name="connsiteY6-8336" fmla="*/ 172278 h 4324073"/>
                <a:gd name="connsiteX7-8337" fmla="*/ 768626 w 3167269"/>
                <a:gd name="connsiteY7-8338" fmla="*/ 198782 h 4324073"/>
                <a:gd name="connsiteX8-8339" fmla="*/ 742121 w 3167269"/>
                <a:gd name="connsiteY8-8340" fmla="*/ 225287 h 4324073"/>
                <a:gd name="connsiteX9-8341" fmla="*/ 702365 w 3167269"/>
                <a:gd name="connsiteY9-8342" fmla="*/ 238539 h 4324073"/>
                <a:gd name="connsiteX10-8343" fmla="*/ 636104 w 3167269"/>
                <a:gd name="connsiteY10-8344" fmla="*/ 291547 h 4324073"/>
                <a:gd name="connsiteX11-8345" fmla="*/ 583095 w 3167269"/>
                <a:gd name="connsiteY11-8346" fmla="*/ 344556 h 4324073"/>
                <a:gd name="connsiteX12-8347" fmla="*/ 556591 w 3167269"/>
                <a:gd name="connsiteY12-8348" fmla="*/ 371061 h 4324073"/>
                <a:gd name="connsiteX13-8349" fmla="*/ 477078 w 3167269"/>
                <a:gd name="connsiteY13-8350" fmla="*/ 463826 h 4324073"/>
                <a:gd name="connsiteX14-8351" fmla="*/ 437321 w 3167269"/>
                <a:gd name="connsiteY14-8352" fmla="*/ 490330 h 4324073"/>
                <a:gd name="connsiteX15-8353" fmla="*/ 384313 w 3167269"/>
                <a:gd name="connsiteY15-8354" fmla="*/ 503582 h 4324073"/>
                <a:gd name="connsiteX16-8355" fmla="*/ 318052 w 3167269"/>
                <a:gd name="connsiteY16-8356" fmla="*/ 569843 h 4324073"/>
                <a:gd name="connsiteX17-8357" fmla="*/ 265043 w 3167269"/>
                <a:gd name="connsiteY17-8358" fmla="*/ 636104 h 4324073"/>
                <a:gd name="connsiteX18-8359" fmla="*/ 251791 w 3167269"/>
                <a:gd name="connsiteY18-8360" fmla="*/ 675861 h 4324073"/>
                <a:gd name="connsiteX19-8361" fmla="*/ 212035 w 3167269"/>
                <a:gd name="connsiteY19-8362" fmla="*/ 702365 h 4324073"/>
                <a:gd name="connsiteX20-8363" fmla="*/ 145774 w 3167269"/>
                <a:gd name="connsiteY20-8364" fmla="*/ 742121 h 4324073"/>
                <a:gd name="connsiteX21-8365" fmla="*/ 106017 w 3167269"/>
                <a:gd name="connsiteY21-8366" fmla="*/ 821634 h 4324073"/>
                <a:gd name="connsiteX22-8367" fmla="*/ 79513 w 3167269"/>
                <a:gd name="connsiteY22-8368" fmla="*/ 901147 h 4324073"/>
                <a:gd name="connsiteX23-8369" fmla="*/ 66261 w 3167269"/>
                <a:gd name="connsiteY23-8370" fmla="*/ 940904 h 4324073"/>
                <a:gd name="connsiteX24-8371" fmla="*/ 39756 w 3167269"/>
                <a:gd name="connsiteY24-8372" fmla="*/ 980661 h 4324073"/>
                <a:gd name="connsiteX25-8373" fmla="*/ 0 w 3167269"/>
                <a:gd name="connsiteY25-8374" fmla="*/ 1113182 h 4324073"/>
                <a:gd name="connsiteX26-8375" fmla="*/ 13252 w 3167269"/>
                <a:gd name="connsiteY26-8376" fmla="*/ 1232452 h 4324073"/>
                <a:gd name="connsiteX27-8377" fmla="*/ 26504 w 3167269"/>
                <a:gd name="connsiteY27-8378" fmla="*/ 1364974 h 4324073"/>
                <a:gd name="connsiteX28-8379" fmla="*/ 39756 w 3167269"/>
                <a:gd name="connsiteY28-8380" fmla="*/ 1404730 h 4324073"/>
                <a:gd name="connsiteX29-8381" fmla="*/ 66261 w 3167269"/>
                <a:gd name="connsiteY29-8382" fmla="*/ 1497495 h 4324073"/>
                <a:gd name="connsiteX30-8383" fmla="*/ 53008 w 3167269"/>
                <a:gd name="connsiteY30-8384" fmla="*/ 1630017 h 4324073"/>
                <a:gd name="connsiteX31-8385" fmla="*/ 26504 w 3167269"/>
                <a:gd name="connsiteY31-8386" fmla="*/ 1815547 h 4324073"/>
                <a:gd name="connsiteX32-8387" fmla="*/ 56322 w 3167269"/>
                <a:gd name="connsiteY32-8388" fmla="*/ 2064026 h 4324073"/>
                <a:gd name="connsiteX33-8389" fmla="*/ 139148 w 3167269"/>
                <a:gd name="connsiteY33-8390" fmla="*/ 2269434 h 4324073"/>
                <a:gd name="connsiteX34-8391" fmla="*/ 72887 w 3167269"/>
                <a:gd name="connsiteY34-8392" fmla="*/ 2521226 h 4324073"/>
                <a:gd name="connsiteX35-8393" fmla="*/ 66261 w 3167269"/>
                <a:gd name="connsiteY35-8394" fmla="*/ 2630555 h 4324073"/>
                <a:gd name="connsiteX36-8395" fmla="*/ 106017 w 3167269"/>
                <a:gd name="connsiteY36-8396" fmla="*/ 2663687 h 4324073"/>
                <a:gd name="connsiteX37-8397" fmla="*/ 225287 w 3167269"/>
                <a:gd name="connsiteY37-8398" fmla="*/ 2782956 h 4324073"/>
                <a:gd name="connsiteX38-8399" fmla="*/ 83069 w 3167269"/>
                <a:gd name="connsiteY38-8400" fmla="*/ 2755482 h 4324073"/>
                <a:gd name="connsiteX39-8401" fmla="*/ 110542 w 3167269"/>
                <a:gd name="connsiteY39-8402" fmla="*/ 3250984 h 4324073"/>
                <a:gd name="connsiteX40-8403" fmla="*/ 235307 w 3167269"/>
                <a:gd name="connsiteY40-8404" fmla="*/ 3502776 h 4324073"/>
                <a:gd name="connsiteX41-8405" fmla="*/ 293164 w 3167269"/>
                <a:gd name="connsiteY41-8406" fmla="*/ 3579702 h 4324073"/>
                <a:gd name="connsiteX42-8407" fmla="*/ 386576 w 3167269"/>
                <a:gd name="connsiteY42-8408" fmla="*/ 3732588 h 4324073"/>
                <a:gd name="connsiteX43-8409" fmla="*/ 604105 w 3167269"/>
                <a:gd name="connsiteY43-8410" fmla="*/ 3924583 h 4324073"/>
                <a:gd name="connsiteX44-8411" fmla="*/ 755374 w 3167269"/>
                <a:gd name="connsiteY44-8412" fmla="*/ 4055165 h 4324073"/>
                <a:gd name="connsiteX45-8413" fmla="*/ 956419 w 3167269"/>
                <a:gd name="connsiteY45-8414" fmla="*/ 4143082 h 4324073"/>
                <a:gd name="connsiteX46-8415" fmla="*/ 1150030 w 3167269"/>
                <a:gd name="connsiteY46-8416" fmla="*/ 4244898 h 4324073"/>
                <a:gd name="connsiteX47-8417" fmla="*/ 1416366 w 3167269"/>
                <a:gd name="connsiteY47-8418" fmla="*/ 4304047 h 4324073"/>
                <a:gd name="connsiteX48-8419" fmla="*/ 1524000 w 3167269"/>
                <a:gd name="connsiteY48-8420" fmla="*/ 4320209 h 4324073"/>
                <a:gd name="connsiteX49-8421" fmla="*/ 1833971 w 3167269"/>
                <a:gd name="connsiteY49-8422" fmla="*/ 4214191 h 4324073"/>
                <a:gd name="connsiteX50-8423" fmla="*/ 1983624 w 3167269"/>
                <a:gd name="connsiteY50-8424" fmla="*/ 4036418 h 4324073"/>
                <a:gd name="connsiteX51-8425" fmla="*/ 2168508 w 3167269"/>
                <a:gd name="connsiteY51-8426" fmla="*/ 3795293 h 4324073"/>
                <a:gd name="connsiteX52-8427" fmla="*/ 1948069 w 3167269"/>
                <a:gd name="connsiteY52-8428" fmla="*/ 3816626 h 4324073"/>
                <a:gd name="connsiteX53-8429" fmla="*/ 2027582 w 3167269"/>
                <a:gd name="connsiteY53-8430" fmla="*/ 3697356 h 4324073"/>
                <a:gd name="connsiteX54-8431" fmla="*/ 2054087 w 3167269"/>
                <a:gd name="connsiteY54-8432" fmla="*/ 3657600 h 4324073"/>
                <a:gd name="connsiteX55-8433" fmla="*/ 2093843 w 3167269"/>
                <a:gd name="connsiteY55-8434" fmla="*/ 3578087 h 4324073"/>
                <a:gd name="connsiteX56-8435" fmla="*/ 2107095 w 3167269"/>
                <a:gd name="connsiteY56-8436" fmla="*/ 3538330 h 4324073"/>
                <a:gd name="connsiteX57-8437" fmla="*/ 2133600 w 3167269"/>
                <a:gd name="connsiteY57-8438" fmla="*/ 3511826 h 4324073"/>
                <a:gd name="connsiteX58-8439" fmla="*/ 2213113 w 3167269"/>
                <a:gd name="connsiteY58-8440" fmla="*/ 3472069 h 4324073"/>
                <a:gd name="connsiteX59-8441" fmla="*/ 2252869 w 3167269"/>
                <a:gd name="connsiteY59-8442" fmla="*/ 3485321 h 4324073"/>
                <a:gd name="connsiteX60-8443" fmla="*/ 2292626 w 3167269"/>
                <a:gd name="connsiteY60-8444" fmla="*/ 3458817 h 4324073"/>
                <a:gd name="connsiteX61-8445" fmla="*/ 2398643 w 3167269"/>
                <a:gd name="connsiteY61-8446" fmla="*/ 3352800 h 4324073"/>
                <a:gd name="connsiteX62-8447" fmla="*/ 2464904 w 3167269"/>
                <a:gd name="connsiteY62-8448" fmla="*/ 3260034 h 4324073"/>
                <a:gd name="connsiteX63-8449" fmla="*/ 2517913 w 3167269"/>
                <a:gd name="connsiteY63-8450" fmla="*/ 3207026 h 4324073"/>
                <a:gd name="connsiteX64-8451" fmla="*/ 2597426 w 3167269"/>
                <a:gd name="connsiteY64-8452" fmla="*/ 3101008 h 4324073"/>
                <a:gd name="connsiteX65-8453" fmla="*/ 2637182 w 3167269"/>
                <a:gd name="connsiteY65-8454" fmla="*/ 3048000 h 4324073"/>
                <a:gd name="connsiteX66-8455" fmla="*/ 2676939 w 3167269"/>
                <a:gd name="connsiteY66-8456" fmla="*/ 2994991 h 4324073"/>
                <a:gd name="connsiteX67-8457" fmla="*/ 2716695 w 3167269"/>
                <a:gd name="connsiteY67-8458" fmla="*/ 2955234 h 4324073"/>
                <a:gd name="connsiteX68-8459" fmla="*/ 2782956 w 3167269"/>
                <a:gd name="connsiteY68-8460" fmla="*/ 2849217 h 4324073"/>
                <a:gd name="connsiteX69-8461" fmla="*/ 2862469 w 3167269"/>
                <a:gd name="connsiteY69-8462" fmla="*/ 2703443 h 4324073"/>
                <a:gd name="connsiteX70-8463" fmla="*/ 2888974 w 3167269"/>
                <a:gd name="connsiteY70-8464" fmla="*/ 2623930 h 4324073"/>
                <a:gd name="connsiteX71-8465" fmla="*/ 2941982 w 3167269"/>
                <a:gd name="connsiteY71-8466" fmla="*/ 2332382 h 4324073"/>
                <a:gd name="connsiteX72-8467" fmla="*/ 2981739 w 3167269"/>
                <a:gd name="connsiteY72-8468" fmla="*/ 2173356 h 4324073"/>
                <a:gd name="connsiteX73-8469" fmla="*/ 3008243 w 3167269"/>
                <a:gd name="connsiteY73-8470" fmla="*/ 2067339 h 4324073"/>
                <a:gd name="connsiteX74-8471" fmla="*/ 3048000 w 3167269"/>
                <a:gd name="connsiteY74-8472" fmla="*/ 1881808 h 4324073"/>
                <a:gd name="connsiteX75-8473" fmla="*/ 3061252 w 3167269"/>
                <a:gd name="connsiteY75-8474" fmla="*/ 1802295 h 4324073"/>
                <a:gd name="connsiteX76-8475" fmla="*/ 3074504 w 3167269"/>
                <a:gd name="connsiteY76-8476" fmla="*/ 1749287 h 4324073"/>
                <a:gd name="connsiteX77-8477" fmla="*/ 3087756 w 3167269"/>
                <a:gd name="connsiteY77-8478" fmla="*/ 1669774 h 4324073"/>
                <a:gd name="connsiteX78-8479" fmla="*/ 3101008 w 3167269"/>
                <a:gd name="connsiteY78-8480" fmla="*/ 1166191 h 4324073"/>
                <a:gd name="connsiteX79-8481" fmla="*/ 3127513 w 3167269"/>
                <a:gd name="connsiteY79-8482" fmla="*/ 1033669 h 4324073"/>
                <a:gd name="connsiteX80-8483" fmla="*/ 3167269 w 3167269"/>
                <a:gd name="connsiteY80-8484" fmla="*/ 821634 h 4324073"/>
                <a:gd name="connsiteX81-8485" fmla="*/ 3154017 w 3167269"/>
                <a:gd name="connsiteY81-8486" fmla="*/ 636104 h 4324073"/>
                <a:gd name="connsiteX82-8487" fmla="*/ 3101008 w 3167269"/>
                <a:gd name="connsiteY82-8488" fmla="*/ 556591 h 4324073"/>
                <a:gd name="connsiteX83-8489" fmla="*/ 3034748 w 3167269"/>
                <a:gd name="connsiteY83-8490" fmla="*/ 463826 h 4324073"/>
                <a:gd name="connsiteX84-8491" fmla="*/ 2981739 w 3167269"/>
                <a:gd name="connsiteY84-8492" fmla="*/ 384313 h 4324073"/>
                <a:gd name="connsiteX85-8493" fmla="*/ 2928730 w 3167269"/>
                <a:gd name="connsiteY85-8494" fmla="*/ 318052 h 4324073"/>
                <a:gd name="connsiteX86-8495" fmla="*/ 2902226 w 3167269"/>
                <a:gd name="connsiteY86-8496" fmla="*/ 278295 h 4324073"/>
                <a:gd name="connsiteX87-8497" fmla="*/ 2809461 w 3167269"/>
                <a:gd name="connsiteY87-8498" fmla="*/ 265043 h 4324073"/>
                <a:gd name="connsiteX88-8499" fmla="*/ 2743200 w 3167269"/>
                <a:gd name="connsiteY88-8500" fmla="*/ 251791 h 4324073"/>
                <a:gd name="connsiteX89-8501" fmla="*/ 2703443 w 3167269"/>
                <a:gd name="connsiteY89-8502" fmla="*/ 238539 h 4324073"/>
                <a:gd name="connsiteX90-8503" fmla="*/ 2650435 w 3167269"/>
                <a:gd name="connsiteY90-8504" fmla="*/ 225287 h 4324073"/>
                <a:gd name="connsiteX91-8505" fmla="*/ 2570921 w 3167269"/>
                <a:gd name="connsiteY91-8506" fmla="*/ 198782 h 4324073"/>
                <a:gd name="connsiteX92-8507" fmla="*/ 2491408 w 3167269"/>
                <a:gd name="connsiteY92-8508" fmla="*/ 185530 h 4324073"/>
                <a:gd name="connsiteX93-8509" fmla="*/ 2398643 w 3167269"/>
                <a:gd name="connsiteY93-8510" fmla="*/ 159026 h 4324073"/>
                <a:gd name="connsiteX94-8511" fmla="*/ 2332382 w 3167269"/>
                <a:gd name="connsiteY94-8512" fmla="*/ 106017 h 4324073"/>
                <a:gd name="connsiteX95-8513" fmla="*/ 2292626 w 3167269"/>
                <a:gd name="connsiteY95-8514" fmla="*/ 66261 h 4324073"/>
                <a:gd name="connsiteX96-8515" fmla="*/ 2093843 w 3167269"/>
                <a:gd name="connsiteY96-8516" fmla="*/ 26504 h 4324073"/>
                <a:gd name="connsiteX97-8517" fmla="*/ 1842052 w 3167269"/>
                <a:gd name="connsiteY97-8518" fmla="*/ 0 h 4324073"/>
                <a:gd name="connsiteX98-8519" fmla="*/ 1166191 w 3167269"/>
                <a:gd name="connsiteY98-8520" fmla="*/ 39756 h 4324073"/>
                <a:gd name="connsiteX99-8521" fmla="*/ 1139687 w 3167269"/>
                <a:gd name="connsiteY99-8522" fmla="*/ 53008 h 4324073"/>
                <a:gd name="connsiteX0-8523" fmla="*/ 1298713 w 3167269"/>
                <a:gd name="connsiteY0-8524" fmla="*/ 39756 h 4324073"/>
                <a:gd name="connsiteX1-8525" fmla="*/ 1232452 w 3167269"/>
                <a:gd name="connsiteY1-8526" fmla="*/ 53008 h 4324073"/>
                <a:gd name="connsiteX2-8527" fmla="*/ 1060174 w 3167269"/>
                <a:gd name="connsiteY2-8528" fmla="*/ 79513 h 4324073"/>
                <a:gd name="connsiteX3-8529" fmla="*/ 1046921 w 3167269"/>
                <a:gd name="connsiteY3-8530" fmla="*/ 119269 h 4324073"/>
                <a:gd name="connsiteX4-8531" fmla="*/ 1007165 w 3167269"/>
                <a:gd name="connsiteY4-8532" fmla="*/ 132521 h 4324073"/>
                <a:gd name="connsiteX5-8533" fmla="*/ 887895 w 3167269"/>
                <a:gd name="connsiteY5-8534" fmla="*/ 145774 h 4324073"/>
                <a:gd name="connsiteX6-8535" fmla="*/ 808382 w 3167269"/>
                <a:gd name="connsiteY6-8536" fmla="*/ 172278 h 4324073"/>
                <a:gd name="connsiteX7-8537" fmla="*/ 768626 w 3167269"/>
                <a:gd name="connsiteY7-8538" fmla="*/ 198782 h 4324073"/>
                <a:gd name="connsiteX8-8539" fmla="*/ 742121 w 3167269"/>
                <a:gd name="connsiteY8-8540" fmla="*/ 225287 h 4324073"/>
                <a:gd name="connsiteX9-8541" fmla="*/ 702365 w 3167269"/>
                <a:gd name="connsiteY9-8542" fmla="*/ 238539 h 4324073"/>
                <a:gd name="connsiteX10-8543" fmla="*/ 636104 w 3167269"/>
                <a:gd name="connsiteY10-8544" fmla="*/ 291547 h 4324073"/>
                <a:gd name="connsiteX11-8545" fmla="*/ 583095 w 3167269"/>
                <a:gd name="connsiteY11-8546" fmla="*/ 344556 h 4324073"/>
                <a:gd name="connsiteX12-8547" fmla="*/ 556591 w 3167269"/>
                <a:gd name="connsiteY12-8548" fmla="*/ 371061 h 4324073"/>
                <a:gd name="connsiteX13-8549" fmla="*/ 477078 w 3167269"/>
                <a:gd name="connsiteY13-8550" fmla="*/ 463826 h 4324073"/>
                <a:gd name="connsiteX14-8551" fmla="*/ 437321 w 3167269"/>
                <a:gd name="connsiteY14-8552" fmla="*/ 490330 h 4324073"/>
                <a:gd name="connsiteX15-8553" fmla="*/ 384313 w 3167269"/>
                <a:gd name="connsiteY15-8554" fmla="*/ 503582 h 4324073"/>
                <a:gd name="connsiteX16-8555" fmla="*/ 318052 w 3167269"/>
                <a:gd name="connsiteY16-8556" fmla="*/ 569843 h 4324073"/>
                <a:gd name="connsiteX17-8557" fmla="*/ 265043 w 3167269"/>
                <a:gd name="connsiteY17-8558" fmla="*/ 636104 h 4324073"/>
                <a:gd name="connsiteX18-8559" fmla="*/ 251791 w 3167269"/>
                <a:gd name="connsiteY18-8560" fmla="*/ 675861 h 4324073"/>
                <a:gd name="connsiteX19-8561" fmla="*/ 212035 w 3167269"/>
                <a:gd name="connsiteY19-8562" fmla="*/ 702365 h 4324073"/>
                <a:gd name="connsiteX20-8563" fmla="*/ 145774 w 3167269"/>
                <a:gd name="connsiteY20-8564" fmla="*/ 742121 h 4324073"/>
                <a:gd name="connsiteX21-8565" fmla="*/ 106017 w 3167269"/>
                <a:gd name="connsiteY21-8566" fmla="*/ 821634 h 4324073"/>
                <a:gd name="connsiteX22-8567" fmla="*/ 79513 w 3167269"/>
                <a:gd name="connsiteY22-8568" fmla="*/ 901147 h 4324073"/>
                <a:gd name="connsiteX23-8569" fmla="*/ 66261 w 3167269"/>
                <a:gd name="connsiteY23-8570" fmla="*/ 940904 h 4324073"/>
                <a:gd name="connsiteX24-8571" fmla="*/ 39756 w 3167269"/>
                <a:gd name="connsiteY24-8572" fmla="*/ 980661 h 4324073"/>
                <a:gd name="connsiteX25-8573" fmla="*/ 0 w 3167269"/>
                <a:gd name="connsiteY25-8574" fmla="*/ 1113182 h 4324073"/>
                <a:gd name="connsiteX26-8575" fmla="*/ 13252 w 3167269"/>
                <a:gd name="connsiteY26-8576" fmla="*/ 1232452 h 4324073"/>
                <a:gd name="connsiteX27-8577" fmla="*/ 26504 w 3167269"/>
                <a:gd name="connsiteY27-8578" fmla="*/ 1364974 h 4324073"/>
                <a:gd name="connsiteX28-8579" fmla="*/ 39756 w 3167269"/>
                <a:gd name="connsiteY28-8580" fmla="*/ 1404730 h 4324073"/>
                <a:gd name="connsiteX29-8581" fmla="*/ 66261 w 3167269"/>
                <a:gd name="connsiteY29-8582" fmla="*/ 1497495 h 4324073"/>
                <a:gd name="connsiteX30-8583" fmla="*/ 53008 w 3167269"/>
                <a:gd name="connsiteY30-8584" fmla="*/ 1630017 h 4324073"/>
                <a:gd name="connsiteX31-8585" fmla="*/ 56322 w 3167269"/>
                <a:gd name="connsiteY31-8586" fmla="*/ 2064026 h 4324073"/>
                <a:gd name="connsiteX32-8587" fmla="*/ 139148 w 3167269"/>
                <a:gd name="connsiteY32-8588" fmla="*/ 2269434 h 4324073"/>
                <a:gd name="connsiteX33-8589" fmla="*/ 72887 w 3167269"/>
                <a:gd name="connsiteY33-8590" fmla="*/ 2521226 h 4324073"/>
                <a:gd name="connsiteX34-8591" fmla="*/ 66261 w 3167269"/>
                <a:gd name="connsiteY34-8592" fmla="*/ 2630555 h 4324073"/>
                <a:gd name="connsiteX35-8593" fmla="*/ 106017 w 3167269"/>
                <a:gd name="connsiteY35-8594" fmla="*/ 2663687 h 4324073"/>
                <a:gd name="connsiteX36-8595" fmla="*/ 225287 w 3167269"/>
                <a:gd name="connsiteY36-8596" fmla="*/ 2782956 h 4324073"/>
                <a:gd name="connsiteX37-8597" fmla="*/ 83069 w 3167269"/>
                <a:gd name="connsiteY37-8598" fmla="*/ 2755482 h 4324073"/>
                <a:gd name="connsiteX38-8599" fmla="*/ 110542 w 3167269"/>
                <a:gd name="connsiteY38-8600" fmla="*/ 3250984 h 4324073"/>
                <a:gd name="connsiteX39-8601" fmla="*/ 235307 w 3167269"/>
                <a:gd name="connsiteY39-8602" fmla="*/ 3502776 h 4324073"/>
                <a:gd name="connsiteX40-8603" fmla="*/ 293164 w 3167269"/>
                <a:gd name="connsiteY40-8604" fmla="*/ 3579702 h 4324073"/>
                <a:gd name="connsiteX41-8605" fmla="*/ 386576 w 3167269"/>
                <a:gd name="connsiteY41-8606" fmla="*/ 3732588 h 4324073"/>
                <a:gd name="connsiteX42-8607" fmla="*/ 604105 w 3167269"/>
                <a:gd name="connsiteY42-8608" fmla="*/ 3924583 h 4324073"/>
                <a:gd name="connsiteX43-8609" fmla="*/ 755374 w 3167269"/>
                <a:gd name="connsiteY43-8610" fmla="*/ 4055165 h 4324073"/>
                <a:gd name="connsiteX44-8611" fmla="*/ 956419 w 3167269"/>
                <a:gd name="connsiteY44-8612" fmla="*/ 4143082 h 4324073"/>
                <a:gd name="connsiteX45-8613" fmla="*/ 1150030 w 3167269"/>
                <a:gd name="connsiteY45-8614" fmla="*/ 4244898 h 4324073"/>
                <a:gd name="connsiteX46-8615" fmla="*/ 1416366 w 3167269"/>
                <a:gd name="connsiteY46-8616" fmla="*/ 4304047 h 4324073"/>
                <a:gd name="connsiteX47-8617" fmla="*/ 1524000 w 3167269"/>
                <a:gd name="connsiteY47-8618" fmla="*/ 4320209 h 4324073"/>
                <a:gd name="connsiteX48-8619" fmla="*/ 1833971 w 3167269"/>
                <a:gd name="connsiteY48-8620" fmla="*/ 4214191 h 4324073"/>
                <a:gd name="connsiteX49-8621" fmla="*/ 1983624 w 3167269"/>
                <a:gd name="connsiteY49-8622" fmla="*/ 4036418 h 4324073"/>
                <a:gd name="connsiteX50-8623" fmla="*/ 2168508 w 3167269"/>
                <a:gd name="connsiteY50-8624" fmla="*/ 3795293 h 4324073"/>
                <a:gd name="connsiteX51-8625" fmla="*/ 1948069 w 3167269"/>
                <a:gd name="connsiteY51-8626" fmla="*/ 3816626 h 4324073"/>
                <a:gd name="connsiteX52-8627" fmla="*/ 2027582 w 3167269"/>
                <a:gd name="connsiteY52-8628" fmla="*/ 3697356 h 4324073"/>
                <a:gd name="connsiteX53-8629" fmla="*/ 2054087 w 3167269"/>
                <a:gd name="connsiteY53-8630" fmla="*/ 3657600 h 4324073"/>
                <a:gd name="connsiteX54-8631" fmla="*/ 2093843 w 3167269"/>
                <a:gd name="connsiteY54-8632" fmla="*/ 3578087 h 4324073"/>
                <a:gd name="connsiteX55-8633" fmla="*/ 2107095 w 3167269"/>
                <a:gd name="connsiteY55-8634" fmla="*/ 3538330 h 4324073"/>
                <a:gd name="connsiteX56-8635" fmla="*/ 2133600 w 3167269"/>
                <a:gd name="connsiteY56-8636" fmla="*/ 3511826 h 4324073"/>
                <a:gd name="connsiteX57-8637" fmla="*/ 2213113 w 3167269"/>
                <a:gd name="connsiteY57-8638" fmla="*/ 3472069 h 4324073"/>
                <a:gd name="connsiteX58-8639" fmla="*/ 2252869 w 3167269"/>
                <a:gd name="connsiteY58-8640" fmla="*/ 3485321 h 4324073"/>
                <a:gd name="connsiteX59-8641" fmla="*/ 2292626 w 3167269"/>
                <a:gd name="connsiteY59-8642" fmla="*/ 3458817 h 4324073"/>
                <a:gd name="connsiteX60-8643" fmla="*/ 2398643 w 3167269"/>
                <a:gd name="connsiteY60-8644" fmla="*/ 3352800 h 4324073"/>
                <a:gd name="connsiteX61-8645" fmla="*/ 2464904 w 3167269"/>
                <a:gd name="connsiteY61-8646" fmla="*/ 3260034 h 4324073"/>
                <a:gd name="connsiteX62-8647" fmla="*/ 2517913 w 3167269"/>
                <a:gd name="connsiteY62-8648" fmla="*/ 3207026 h 4324073"/>
                <a:gd name="connsiteX63-8649" fmla="*/ 2597426 w 3167269"/>
                <a:gd name="connsiteY63-8650" fmla="*/ 3101008 h 4324073"/>
                <a:gd name="connsiteX64-8651" fmla="*/ 2637182 w 3167269"/>
                <a:gd name="connsiteY64-8652" fmla="*/ 3048000 h 4324073"/>
                <a:gd name="connsiteX65-8653" fmla="*/ 2676939 w 3167269"/>
                <a:gd name="connsiteY65-8654" fmla="*/ 2994991 h 4324073"/>
                <a:gd name="connsiteX66-8655" fmla="*/ 2716695 w 3167269"/>
                <a:gd name="connsiteY66-8656" fmla="*/ 2955234 h 4324073"/>
                <a:gd name="connsiteX67-8657" fmla="*/ 2782956 w 3167269"/>
                <a:gd name="connsiteY67-8658" fmla="*/ 2849217 h 4324073"/>
                <a:gd name="connsiteX68-8659" fmla="*/ 2862469 w 3167269"/>
                <a:gd name="connsiteY68-8660" fmla="*/ 2703443 h 4324073"/>
                <a:gd name="connsiteX69-8661" fmla="*/ 2888974 w 3167269"/>
                <a:gd name="connsiteY69-8662" fmla="*/ 2623930 h 4324073"/>
                <a:gd name="connsiteX70-8663" fmla="*/ 2941982 w 3167269"/>
                <a:gd name="connsiteY70-8664" fmla="*/ 2332382 h 4324073"/>
                <a:gd name="connsiteX71-8665" fmla="*/ 2981739 w 3167269"/>
                <a:gd name="connsiteY71-8666" fmla="*/ 2173356 h 4324073"/>
                <a:gd name="connsiteX72-8667" fmla="*/ 3008243 w 3167269"/>
                <a:gd name="connsiteY72-8668" fmla="*/ 2067339 h 4324073"/>
                <a:gd name="connsiteX73-8669" fmla="*/ 3048000 w 3167269"/>
                <a:gd name="connsiteY73-8670" fmla="*/ 1881808 h 4324073"/>
                <a:gd name="connsiteX74-8671" fmla="*/ 3061252 w 3167269"/>
                <a:gd name="connsiteY74-8672" fmla="*/ 1802295 h 4324073"/>
                <a:gd name="connsiteX75-8673" fmla="*/ 3074504 w 3167269"/>
                <a:gd name="connsiteY75-8674" fmla="*/ 1749287 h 4324073"/>
                <a:gd name="connsiteX76-8675" fmla="*/ 3087756 w 3167269"/>
                <a:gd name="connsiteY76-8676" fmla="*/ 1669774 h 4324073"/>
                <a:gd name="connsiteX77-8677" fmla="*/ 3101008 w 3167269"/>
                <a:gd name="connsiteY77-8678" fmla="*/ 1166191 h 4324073"/>
                <a:gd name="connsiteX78-8679" fmla="*/ 3127513 w 3167269"/>
                <a:gd name="connsiteY78-8680" fmla="*/ 1033669 h 4324073"/>
                <a:gd name="connsiteX79-8681" fmla="*/ 3167269 w 3167269"/>
                <a:gd name="connsiteY79-8682" fmla="*/ 821634 h 4324073"/>
                <a:gd name="connsiteX80-8683" fmla="*/ 3154017 w 3167269"/>
                <a:gd name="connsiteY80-8684" fmla="*/ 636104 h 4324073"/>
                <a:gd name="connsiteX81-8685" fmla="*/ 3101008 w 3167269"/>
                <a:gd name="connsiteY81-8686" fmla="*/ 556591 h 4324073"/>
                <a:gd name="connsiteX82-8687" fmla="*/ 3034748 w 3167269"/>
                <a:gd name="connsiteY82-8688" fmla="*/ 463826 h 4324073"/>
                <a:gd name="connsiteX83-8689" fmla="*/ 2981739 w 3167269"/>
                <a:gd name="connsiteY83-8690" fmla="*/ 384313 h 4324073"/>
                <a:gd name="connsiteX84-8691" fmla="*/ 2928730 w 3167269"/>
                <a:gd name="connsiteY84-8692" fmla="*/ 318052 h 4324073"/>
                <a:gd name="connsiteX85-8693" fmla="*/ 2902226 w 3167269"/>
                <a:gd name="connsiteY85-8694" fmla="*/ 278295 h 4324073"/>
                <a:gd name="connsiteX86-8695" fmla="*/ 2809461 w 3167269"/>
                <a:gd name="connsiteY86-8696" fmla="*/ 265043 h 4324073"/>
                <a:gd name="connsiteX87-8697" fmla="*/ 2743200 w 3167269"/>
                <a:gd name="connsiteY87-8698" fmla="*/ 251791 h 4324073"/>
                <a:gd name="connsiteX88-8699" fmla="*/ 2703443 w 3167269"/>
                <a:gd name="connsiteY88-8700" fmla="*/ 238539 h 4324073"/>
                <a:gd name="connsiteX89-8701" fmla="*/ 2650435 w 3167269"/>
                <a:gd name="connsiteY89-8702" fmla="*/ 225287 h 4324073"/>
                <a:gd name="connsiteX90-8703" fmla="*/ 2570921 w 3167269"/>
                <a:gd name="connsiteY90-8704" fmla="*/ 198782 h 4324073"/>
                <a:gd name="connsiteX91-8705" fmla="*/ 2491408 w 3167269"/>
                <a:gd name="connsiteY91-8706" fmla="*/ 185530 h 4324073"/>
                <a:gd name="connsiteX92-8707" fmla="*/ 2398643 w 3167269"/>
                <a:gd name="connsiteY92-8708" fmla="*/ 159026 h 4324073"/>
                <a:gd name="connsiteX93-8709" fmla="*/ 2332382 w 3167269"/>
                <a:gd name="connsiteY93-8710" fmla="*/ 106017 h 4324073"/>
                <a:gd name="connsiteX94-8711" fmla="*/ 2292626 w 3167269"/>
                <a:gd name="connsiteY94-8712" fmla="*/ 66261 h 4324073"/>
                <a:gd name="connsiteX95-8713" fmla="*/ 2093843 w 3167269"/>
                <a:gd name="connsiteY95-8714" fmla="*/ 26504 h 4324073"/>
                <a:gd name="connsiteX96-8715" fmla="*/ 1842052 w 3167269"/>
                <a:gd name="connsiteY96-8716" fmla="*/ 0 h 4324073"/>
                <a:gd name="connsiteX97-8717" fmla="*/ 1166191 w 3167269"/>
                <a:gd name="connsiteY97-8718" fmla="*/ 39756 h 4324073"/>
                <a:gd name="connsiteX98-8719" fmla="*/ 1139687 w 3167269"/>
                <a:gd name="connsiteY98-8720" fmla="*/ 53008 h 4324073"/>
                <a:gd name="connsiteX0-8721" fmla="*/ 1298713 w 3167269"/>
                <a:gd name="connsiteY0-8722" fmla="*/ 39756 h 4324073"/>
                <a:gd name="connsiteX1-8723" fmla="*/ 1232452 w 3167269"/>
                <a:gd name="connsiteY1-8724" fmla="*/ 53008 h 4324073"/>
                <a:gd name="connsiteX2-8725" fmla="*/ 1060174 w 3167269"/>
                <a:gd name="connsiteY2-8726" fmla="*/ 79513 h 4324073"/>
                <a:gd name="connsiteX3-8727" fmla="*/ 1046921 w 3167269"/>
                <a:gd name="connsiteY3-8728" fmla="*/ 119269 h 4324073"/>
                <a:gd name="connsiteX4-8729" fmla="*/ 1007165 w 3167269"/>
                <a:gd name="connsiteY4-8730" fmla="*/ 132521 h 4324073"/>
                <a:gd name="connsiteX5-8731" fmla="*/ 887895 w 3167269"/>
                <a:gd name="connsiteY5-8732" fmla="*/ 145774 h 4324073"/>
                <a:gd name="connsiteX6-8733" fmla="*/ 808382 w 3167269"/>
                <a:gd name="connsiteY6-8734" fmla="*/ 172278 h 4324073"/>
                <a:gd name="connsiteX7-8735" fmla="*/ 768626 w 3167269"/>
                <a:gd name="connsiteY7-8736" fmla="*/ 198782 h 4324073"/>
                <a:gd name="connsiteX8-8737" fmla="*/ 742121 w 3167269"/>
                <a:gd name="connsiteY8-8738" fmla="*/ 225287 h 4324073"/>
                <a:gd name="connsiteX9-8739" fmla="*/ 702365 w 3167269"/>
                <a:gd name="connsiteY9-8740" fmla="*/ 238539 h 4324073"/>
                <a:gd name="connsiteX10-8741" fmla="*/ 636104 w 3167269"/>
                <a:gd name="connsiteY10-8742" fmla="*/ 291547 h 4324073"/>
                <a:gd name="connsiteX11-8743" fmla="*/ 583095 w 3167269"/>
                <a:gd name="connsiteY11-8744" fmla="*/ 344556 h 4324073"/>
                <a:gd name="connsiteX12-8745" fmla="*/ 556591 w 3167269"/>
                <a:gd name="connsiteY12-8746" fmla="*/ 371061 h 4324073"/>
                <a:gd name="connsiteX13-8747" fmla="*/ 477078 w 3167269"/>
                <a:gd name="connsiteY13-8748" fmla="*/ 463826 h 4324073"/>
                <a:gd name="connsiteX14-8749" fmla="*/ 437321 w 3167269"/>
                <a:gd name="connsiteY14-8750" fmla="*/ 490330 h 4324073"/>
                <a:gd name="connsiteX15-8751" fmla="*/ 384313 w 3167269"/>
                <a:gd name="connsiteY15-8752" fmla="*/ 503582 h 4324073"/>
                <a:gd name="connsiteX16-8753" fmla="*/ 318052 w 3167269"/>
                <a:gd name="connsiteY16-8754" fmla="*/ 569843 h 4324073"/>
                <a:gd name="connsiteX17-8755" fmla="*/ 265043 w 3167269"/>
                <a:gd name="connsiteY17-8756" fmla="*/ 636104 h 4324073"/>
                <a:gd name="connsiteX18-8757" fmla="*/ 251791 w 3167269"/>
                <a:gd name="connsiteY18-8758" fmla="*/ 675861 h 4324073"/>
                <a:gd name="connsiteX19-8759" fmla="*/ 212035 w 3167269"/>
                <a:gd name="connsiteY19-8760" fmla="*/ 702365 h 4324073"/>
                <a:gd name="connsiteX20-8761" fmla="*/ 145774 w 3167269"/>
                <a:gd name="connsiteY20-8762" fmla="*/ 742121 h 4324073"/>
                <a:gd name="connsiteX21-8763" fmla="*/ 106017 w 3167269"/>
                <a:gd name="connsiteY21-8764" fmla="*/ 821634 h 4324073"/>
                <a:gd name="connsiteX22-8765" fmla="*/ 79513 w 3167269"/>
                <a:gd name="connsiteY22-8766" fmla="*/ 901147 h 4324073"/>
                <a:gd name="connsiteX23-8767" fmla="*/ 66261 w 3167269"/>
                <a:gd name="connsiteY23-8768" fmla="*/ 940904 h 4324073"/>
                <a:gd name="connsiteX24-8769" fmla="*/ 39756 w 3167269"/>
                <a:gd name="connsiteY24-8770" fmla="*/ 980661 h 4324073"/>
                <a:gd name="connsiteX25-8771" fmla="*/ 0 w 3167269"/>
                <a:gd name="connsiteY25-8772" fmla="*/ 1113182 h 4324073"/>
                <a:gd name="connsiteX26-8773" fmla="*/ 13252 w 3167269"/>
                <a:gd name="connsiteY26-8774" fmla="*/ 1232452 h 4324073"/>
                <a:gd name="connsiteX27-8775" fmla="*/ 26504 w 3167269"/>
                <a:gd name="connsiteY27-8776" fmla="*/ 1364974 h 4324073"/>
                <a:gd name="connsiteX28-8777" fmla="*/ 39756 w 3167269"/>
                <a:gd name="connsiteY28-8778" fmla="*/ 1404730 h 4324073"/>
                <a:gd name="connsiteX29-8779" fmla="*/ 66261 w 3167269"/>
                <a:gd name="connsiteY29-8780" fmla="*/ 1497495 h 4324073"/>
                <a:gd name="connsiteX30-8781" fmla="*/ 53008 w 3167269"/>
                <a:gd name="connsiteY30-8782" fmla="*/ 1630017 h 4324073"/>
                <a:gd name="connsiteX31-8783" fmla="*/ 56322 w 3167269"/>
                <a:gd name="connsiteY31-8784" fmla="*/ 2064026 h 4324073"/>
                <a:gd name="connsiteX32-8785" fmla="*/ 139148 w 3167269"/>
                <a:gd name="connsiteY32-8786" fmla="*/ 2269434 h 4324073"/>
                <a:gd name="connsiteX33-8787" fmla="*/ 72887 w 3167269"/>
                <a:gd name="connsiteY33-8788" fmla="*/ 2521226 h 4324073"/>
                <a:gd name="connsiteX34-8789" fmla="*/ 66261 w 3167269"/>
                <a:gd name="connsiteY34-8790" fmla="*/ 2630555 h 4324073"/>
                <a:gd name="connsiteX35-8791" fmla="*/ 106017 w 3167269"/>
                <a:gd name="connsiteY35-8792" fmla="*/ 2663687 h 4324073"/>
                <a:gd name="connsiteX36-8793" fmla="*/ 225287 w 3167269"/>
                <a:gd name="connsiteY36-8794" fmla="*/ 2782956 h 4324073"/>
                <a:gd name="connsiteX37-8795" fmla="*/ 83069 w 3167269"/>
                <a:gd name="connsiteY37-8796" fmla="*/ 2755482 h 4324073"/>
                <a:gd name="connsiteX38-8797" fmla="*/ 110542 w 3167269"/>
                <a:gd name="connsiteY38-8798" fmla="*/ 3250984 h 4324073"/>
                <a:gd name="connsiteX39-8799" fmla="*/ 235307 w 3167269"/>
                <a:gd name="connsiteY39-8800" fmla="*/ 3502776 h 4324073"/>
                <a:gd name="connsiteX40-8801" fmla="*/ 293164 w 3167269"/>
                <a:gd name="connsiteY40-8802" fmla="*/ 3579702 h 4324073"/>
                <a:gd name="connsiteX41-8803" fmla="*/ 386576 w 3167269"/>
                <a:gd name="connsiteY41-8804" fmla="*/ 3732588 h 4324073"/>
                <a:gd name="connsiteX42-8805" fmla="*/ 604105 w 3167269"/>
                <a:gd name="connsiteY42-8806" fmla="*/ 3924583 h 4324073"/>
                <a:gd name="connsiteX43-8807" fmla="*/ 755374 w 3167269"/>
                <a:gd name="connsiteY43-8808" fmla="*/ 4055165 h 4324073"/>
                <a:gd name="connsiteX44-8809" fmla="*/ 956419 w 3167269"/>
                <a:gd name="connsiteY44-8810" fmla="*/ 4143082 h 4324073"/>
                <a:gd name="connsiteX45-8811" fmla="*/ 1150030 w 3167269"/>
                <a:gd name="connsiteY45-8812" fmla="*/ 4244898 h 4324073"/>
                <a:gd name="connsiteX46-8813" fmla="*/ 1416366 w 3167269"/>
                <a:gd name="connsiteY46-8814" fmla="*/ 4304047 h 4324073"/>
                <a:gd name="connsiteX47-8815" fmla="*/ 1524000 w 3167269"/>
                <a:gd name="connsiteY47-8816" fmla="*/ 4320209 h 4324073"/>
                <a:gd name="connsiteX48-8817" fmla="*/ 1833971 w 3167269"/>
                <a:gd name="connsiteY48-8818" fmla="*/ 4214191 h 4324073"/>
                <a:gd name="connsiteX49-8819" fmla="*/ 1983624 w 3167269"/>
                <a:gd name="connsiteY49-8820" fmla="*/ 4036418 h 4324073"/>
                <a:gd name="connsiteX50-8821" fmla="*/ 2168508 w 3167269"/>
                <a:gd name="connsiteY50-8822" fmla="*/ 3795293 h 4324073"/>
                <a:gd name="connsiteX51-8823" fmla="*/ 1948069 w 3167269"/>
                <a:gd name="connsiteY51-8824" fmla="*/ 3816626 h 4324073"/>
                <a:gd name="connsiteX52-8825" fmla="*/ 2027582 w 3167269"/>
                <a:gd name="connsiteY52-8826" fmla="*/ 3697356 h 4324073"/>
                <a:gd name="connsiteX53-8827" fmla="*/ 2054087 w 3167269"/>
                <a:gd name="connsiteY53-8828" fmla="*/ 3657600 h 4324073"/>
                <a:gd name="connsiteX54-8829" fmla="*/ 2093843 w 3167269"/>
                <a:gd name="connsiteY54-8830" fmla="*/ 3578087 h 4324073"/>
                <a:gd name="connsiteX55-8831" fmla="*/ 2107095 w 3167269"/>
                <a:gd name="connsiteY55-8832" fmla="*/ 3538330 h 4324073"/>
                <a:gd name="connsiteX56-8833" fmla="*/ 2133600 w 3167269"/>
                <a:gd name="connsiteY56-8834" fmla="*/ 3511826 h 4324073"/>
                <a:gd name="connsiteX57-8835" fmla="*/ 2213113 w 3167269"/>
                <a:gd name="connsiteY57-8836" fmla="*/ 3472069 h 4324073"/>
                <a:gd name="connsiteX58-8837" fmla="*/ 2252869 w 3167269"/>
                <a:gd name="connsiteY58-8838" fmla="*/ 3485321 h 4324073"/>
                <a:gd name="connsiteX59-8839" fmla="*/ 2292626 w 3167269"/>
                <a:gd name="connsiteY59-8840" fmla="*/ 3458817 h 4324073"/>
                <a:gd name="connsiteX60-8841" fmla="*/ 2398643 w 3167269"/>
                <a:gd name="connsiteY60-8842" fmla="*/ 3352800 h 4324073"/>
                <a:gd name="connsiteX61-8843" fmla="*/ 2464904 w 3167269"/>
                <a:gd name="connsiteY61-8844" fmla="*/ 3260034 h 4324073"/>
                <a:gd name="connsiteX62-8845" fmla="*/ 2517913 w 3167269"/>
                <a:gd name="connsiteY62-8846" fmla="*/ 3207026 h 4324073"/>
                <a:gd name="connsiteX63-8847" fmla="*/ 2597426 w 3167269"/>
                <a:gd name="connsiteY63-8848" fmla="*/ 3101008 h 4324073"/>
                <a:gd name="connsiteX64-8849" fmla="*/ 2637182 w 3167269"/>
                <a:gd name="connsiteY64-8850" fmla="*/ 3048000 h 4324073"/>
                <a:gd name="connsiteX65-8851" fmla="*/ 2676939 w 3167269"/>
                <a:gd name="connsiteY65-8852" fmla="*/ 2994991 h 4324073"/>
                <a:gd name="connsiteX66-8853" fmla="*/ 2716695 w 3167269"/>
                <a:gd name="connsiteY66-8854" fmla="*/ 2955234 h 4324073"/>
                <a:gd name="connsiteX67-8855" fmla="*/ 2782956 w 3167269"/>
                <a:gd name="connsiteY67-8856" fmla="*/ 2849217 h 4324073"/>
                <a:gd name="connsiteX68-8857" fmla="*/ 2862469 w 3167269"/>
                <a:gd name="connsiteY68-8858" fmla="*/ 2703443 h 4324073"/>
                <a:gd name="connsiteX69-8859" fmla="*/ 2888974 w 3167269"/>
                <a:gd name="connsiteY69-8860" fmla="*/ 2623930 h 4324073"/>
                <a:gd name="connsiteX70-8861" fmla="*/ 2941982 w 3167269"/>
                <a:gd name="connsiteY70-8862" fmla="*/ 2332382 h 4324073"/>
                <a:gd name="connsiteX71-8863" fmla="*/ 2981739 w 3167269"/>
                <a:gd name="connsiteY71-8864" fmla="*/ 2173356 h 4324073"/>
                <a:gd name="connsiteX72-8865" fmla="*/ 3008243 w 3167269"/>
                <a:gd name="connsiteY72-8866" fmla="*/ 2067339 h 4324073"/>
                <a:gd name="connsiteX73-8867" fmla="*/ 3048000 w 3167269"/>
                <a:gd name="connsiteY73-8868" fmla="*/ 1881808 h 4324073"/>
                <a:gd name="connsiteX74-8869" fmla="*/ 3061252 w 3167269"/>
                <a:gd name="connsiteY74-8870" fmla="*/ 1802295 h 4324073"/>
                <a:gd name="connsiteX75-8871" fmla="*/ 3074504 w 3167269"/>
                <a:gd name="connsiteY75-8872" fmla="*/ 1749287 h 4324073"/>
                <a:gd name="connsiteX76-8873" fmla="*/ 2988365 w 3167269"/>
                <a:gd name="connsiteY76-8874" fmla="*/ 1550504 h 4324073"/>
                <a:gd name="connsiteX77-8875" fmla="*/ 3101008 w 3167269"/>
                <a:gd name="connsiteY77-8876" fmla="*/ 1166191 h 4324073"/>
                <a:gd name="connsiteX78-8877" fmla="*/ 3127513 w 3167269"/>
                <a:gd name="connsiteY78-8878" fmla="*/ 1033669 h 4324073"/>
                <a:gd name="connsiteX79-8879" fmla="*/ 3167269 w 3167269"/>
                <a:gd name="connsiteY79-8880" fmla="*/ 821634 h 4324073"/>
                <a:gd name="connsiteX80-8881" fmla="*/ 3154017 w 3167269"/>
                <a:gd name="connsiteY80-8882" fmla="*/ 636104 h 4324073"/>
                <a:gd name="connsiteX81-8883" fmla="*/ 3101008 w 3167269"/>
                <a:gd name="connsiteY81-8884" fmla="*/ 556591 h 4324073"/>
                <a:gd name="connsiteX82-8885" fmla="*/ 3034748 w 3167269"/>
                <a:gd name="connsiteY82-8886" fmla="*/ 463826 h 4324073"/>
                <a:gd name="connsiteX83-8887" fmla="*/ 2981739 w 3167269"/>
                <a:gd name="connsiteY83-8888" fmla="*/ 384313 h 4324073"/>
                <a:gd name="connsiteX84-8889" fmla="*/ 2928730 w 3167269"/>
                <a:gd name="connsiteY84-8890" fmla="*/ 318052 h 4324073"/>
                <a:gd name="connsiteX85-8891" fmla="*/ 2902226 w 3167269"/>
                <a:gd name="connsiteY85-8892" fmla="*/ 278295 h 4324073"/>
                <a:gd name="connsiteX86-8893" fmla="*/ 2809461 w 3167269"/>
                <a:gd name="connsiteY86-8894" fmla="*/ 265043 h 4324073"/>
                <a:gd name="connsiteX87-8895" fmla="*/ 2743200 w 3167269"/>
                <a:gd name="connsiteY87-8896" fmla="*/ 251791 h 4324073"/>
                <a:gd name="connsiteX88-8897" fmla="*/ 2703443 w 3167269"/>
                <a:gd name="connsiteY88-8898" fmla="*/ 238539 h 4324073"/>
                <a:gd name="connsiteX89-8899" fmla="*/ 2650435 w 3167269"/>
                <a:gd name="connsiteY89-8900" fmla="*/ 225287 h 4324073"/>
                <a:gd name="connsiteX90-8901" fmla="*/ 2570921 w 3167269"/>
                <a:gd name="connsiteY90-8902" fmla="*/ 198782 h 4324073"/>
                <a:gd name="connsiteX91-8903" fmla="*/ 2491408 w 3167269"/>
                <a:gd name="connsiteY91-8904" fmla="*/ 185530 h 4324073"/>
                <a:gd name="connsiteX92-8905" fmla="*/ 2398643 w 3167269"/>
                <a:gd name="connsiteY92-8906" fmla="*/ 159026 h 4324073"/>
                <a:gd name="connsiteX93-8907" fmla="*/ 2332382 w 3167269"/>
                <a:gd name="connsiteY93-8908" fmla="*/ 106017 h 4324073"/>
                <a:gd name="connsiteX94-8909" fmla="*/ 2292626 w 3167269"/>
                <a:gd name="connsiteY94-8910" fmla="*/ 66261 h 4324073"/>
                <a:gd name="connsiteX95-8911" fmla="*/ 2093843 w 3167269"/>
                <a:gd name="connsiteY95-8912" fmla="*/ 26504 h 4324073"/>
                <a:gd name="connsiteX96-8913" fmla="*/ 1842052 w 3167269"/>
                <a:gd name="connsiteY96-8914" fmla="*/ 0 h 4324073"/>
                <a:gd name="connsiteX97-8915" fmla="*/ 1166191 w 3167269"/>
                <a:gd name="connsiteY97-8916" fmla="*/ 39756 h 4324073"/>
                <a:gd name="connsiteX98-8917" fmla="*/ 1139687 w 3167269"/>
                <a:gd name="connsiteY98-8918" fmla="*/ 53008 h 4324073"/>
                <a:gd name="connsiteX0-8919" fmla="*/ 1298713 w 3167269"/>
                <a:gd name="connsiteY0-8920" fmla="*/ 39756 h 4324073"/>
                <a:gd name="connsiteX1-8921" fmla="*/ 1232452 w 3167269"/>
                <a:gd name="connsiteY1-8922" fmla="*/ 53008 h 4324073"/>
                <a:gd name="connsiteX2-8923" fmla="*/ 1060174 w 3167269"/>
                <a:gd name="connsiteY2-8924" fmla="*/ 79513 h 4324073"/>
                <a:gd name="connsiteX3-8925" fmla="*/ 1046921 w 3167269"/>
                <a:gd name="connsiteY3-8926" fmla="*/ 119269 h 4324073"/>
                <a:gd name="connsiteX4-8927" fmla="*/ 1007165 w 3167269"/>
                <a:gd name="connsiteY4-8928" fmla="*/ 132521 h 4324073"/>
                <a:gd name="connsiteX5-8929" fmla="*/ 887895 w 3167269"/>
                <a:gd name="connsiteY5-8930" fmla="*/ 145774 h 4324073"/>
                <a:gd name="connsiteX6-8931" fmla="*/ 808382 w 3167269"/>
                <a:gd name="connsiteY6-8932" fmla="*/ 172278 h 4324073"/>
                <a:gd name="connsiteX7-8933" fmla="*/ 768626 w 3167269"/>
                <a:gd name="connsiteY7-8934" fmla="*/ 198782 h 4324073"/>
                <a:gd name="connsiteX8-8935" fmla="*/ 742121 w 3167269"/>
                <a:gd name="connsiteY8-8936" fmla="*/ 225287 h 4324073"/>
                <a:gd name="connsiteX9-8937" fmla="*/ 702365 w 3167269"/>
                <a:gd name="connsiteY9-8938" fmla="*/ 238539 h 4324073"/>
                <a:gd name="connsiteX10-8939" fmla="*/ 636104 w 3167269"/>
                <a:gd name="connsiteY10-8940" fmla="*/ 291547 h 4324073"/>
                <a:gd name="connsiteX11-8941" fmla="*/ 583095 w 3167269"/>
                <a:gd name="connsiteY11-8942" fmla="*/ 344556 h 4324073"/>
                <a:gd name="connsiteX12-8943" fmla="*/ 556591 w 3167269"/>
                <a:gd name="connsiteY12-8944" fmla="*/ 371061 h 4324073"/>
                <a:gd name="connsiteX13-8945" fmla="*/ 477078 w 3167269"/>
                <a:gd name="connsiteY13-8946" fmla="*/ 463826 h 4324073"/>
                <a:gd name="connsiteX14-8947" fmla="*/ 437321 w 3167269"/>
                <a:gd name="connsiteY14-8948" fmla="*/ 490330 h 4324073"/>
                <a:gd name="connsiteX15-8949" fmla="*/ 384313 w 3167269"/>
                <a:gd name="connsiteY15-8950" fmla="*/ 503582 h 4324073"/>
                <a:gd name="connsiteX16-8951" fmla="*/ 318052 w 3167269"/>
                <a:gd name="connsiteY16-8952" fmla="*/ 569843 h 4324073"/>
                <a:gd name="connsiteX17-8953" fmla="*/ 265043 w 3167269"/>
                <a:gd name="connsiteY17-8954" fmla="*/ 636104 h 4324073"/>
                <a:gd name="connsiteX18-8955" fmla="*/ 251791 w 3167269"/>
                <a:gd name="connsiteY18-8956" fmla="*/ 675861 h 4324073"/>
                <a:gd name="connsiteX19-8957" fmla="*/ 212035 w 3167269"/>
                <a:gd name="connsiteY19-8958" fmla="*/ 702365 h 4324073"/>
                <a:gd name="connsiteX20-8959" fmla="*/ 145774 w 3167269"/>
                <a:gd name="connsiteY20-8960" fmla="*/ 742121 h 4324073"/>
                <a:gd name="connsiteX21-8961" fmla="*/ 106017 w 3167269"/>
                <a:gd name="connsiteY21-8962" fmla="*/ 821634 h 4324073"/>
                <a:gd name="connsiteX22-8963" fmla="*/ 79513 w 3167269"/>
                <a:gd name="connsiteY22-8964" fmla="*/ 901147 h 4324073"/>
                <a:gd name="connsiteX23-8965" fmla="*/ 66261 w 3167269"/>
                <a:gd name="connsiteY23-8966" fmla="*/ 940904 h 4324073"/>
                <a:gd name="connsiteX24-8967" fmla="*/ 39756 w 3167269"/>
                <a:gd name="connsiteY24-8968" fmla="*/ 980661 h 4324073"/>
                <a:gd name="connsiteX25-8969" fmla="*/ 0 w 3167269"/>
                <a:gd name="connsiteY25-8970" fmla="*/ 1113182 h 4324073"/>
                <a:gd name="connsiteX26-8971" fmla="*/ 13252 w 3167269"/>
                <a:gd name="connsiteY26-8972" fmla="*/ 1232452 h 4324073"/>
                <a:gd name="connsiteX27-8973" fmla="*/ 26504 w 3167269"/>
                <a:gd name="connsiteY27-8974" fmla="*/ 1364974 h 4324073"/>
                <a:gd name="connsiteX28-8975" fmla="*/ 39756 w 3167269"/>
                <a:gd name="connsiteY28-8976" fmla="*/ 1404730 h 4324073"/>
                <a:gd name="connsiteX29-8977" fmla="*/ 66261 w 3167269"/>
                <a:gd name="connsiteY29-8978" fmla="*/ 1497495 h 4324073"/>
                <a:gd name="connsiteX30-8979" fmla="*/ 53008 w 3167269"/>
                <a:gd name="connsiteY30-8980" fmla="*/ 1630017 h 4324073"/>
                <a:gd name="connsiteX31-8981" fmla="*/ 56322 w 3167269"/>
                <a:gd name="connsiteY31-8982" fmla="*/ 2064026 h 4324073"/>
                <a:gd name="connsiteX32-8983" fmla="*/ 139148 w 3167269"/>
                <a:gd name="connsiteY32-8984" fmla="*/ 2269434 h 4324073"/>
                <a:gd name="connsiteX33-8985" fmla="*/ 72887 w 3167269"/>
                <a:gd name="connsiteY33-8986" fmla="*/ 2521226 h 4324073"/>
                <a:gd name="connsiteX34-8987" fmla="*/ 66261 w 3167269"/>
                <a:gd name="connsiteY34-8988" fmla="*/ 2630555 h 4324073"/>
                <a:gd name="connsiteX35-8989" fmla="*/ 106017 w 3167269"/>
                <a:gd name="connsiteY35-8990" fmla="*/ 2663687 h 4324073"/>
                <a:gd name="connsiteX36-8991" fmla="*/ 225287 w 3167269"/>
                <a:gd name="connsiteY36-8992" fmla="*/ 2782956 h 4324073"/>
                <a:gd name="connsiteX37-8993" fmla="*/ 83069 w 3167269"/>
                <a:gd name="connsiteY37-8994" fmla="*/ 2755482 h 4324073"/>
                <a:gd name="connsiteX38-8995" fmla="*/ 110542 w 3167269"/>
                <a:gd name="connsiteY38-8996" fmla="*/ 3250984 h 4324073"/>
                <a:gd name="connsiteX39-8997" fmla="*/ 235307 w 3167269"/>
                <a:gd name="connsiteY39-8998" fmla="*/ 3502776 h 4324073"/>
                <a:gd name="connsiteX40-8999" fmla="*/ 293164 w 3167269"/>
                <a:gd name="connsiteY40-9000" fmla="*/ 3579702 h 4324073"/>
                <a:gd name="connsiteX41-9001" fmla="*/ 386576 w 3167269"/>
                <a:gd name="connsiteY41-9002" fmla="*/ 3732588 h 4324073"/>
                <a:gd name="connsiteX42-9003" fmla="*/ 604105 w 3167269"/>
                <a:gd name="connsiteY42-9004" fmla="*/ 3924583 h 4324073"/>
                <a:gd name="connsiteX43-9005" fmla="*/ 755374 w 3167269"/>
                <a:gd name="connsiteY43-9006" fmla="*/ 4055165 h 4324073"/>
                <a:gd name="connsiteX44-9007" fmla="*/ 956419 w 3167269"/>
                <a:gd name="connsiteY44-9008" fmla="*/ 4143082 h 4324073"/>
                <a:gd name="connsiteX45-9009" fmla="*/ 1150030 w 3167269"/>
                <a:gd name="connsiteY45-9010" fmla="*/ 4244898 h 4324073"/>
                <a:gd name="connsiteX46-9011" fmla="*/ 1416366 w 3167269"/>
                <a:gd name="connsiteY46-9012" fmla="*/ 4304047 h 4324073"/>
                <a:gd name="connsiteX47-9013" fmla="*/ 1524000 w 3167269"/>
                <a:gd name="connsiteY47-9014" fmla="*/ 4320209 h 4324073"/>
                <a:gd name="connsiteX48-9015" fmla="*/ 1833971 w 3167269"/>
                <a:gd name="connsiteY48-9016" fmla="*/ 4214191 h 4324073"/>
                <a:gd name="connsiteX49-9017" fmla="*/ 1983624 w 3167269"/>
                <a:gd name="connsiteY49-9018" fmla="*/ 4036418 h 4324073"/>
                <a:gd name="connsiteX50-9019" fmla="*/ 2168508 w 3167269"/>
                <a:gd name="connsiteY50-9020" fmla="*/ 3795293 h 4324073"/>
                <a:gd name="connsiteX51-9021" fmla="*/ 1948069 w 3167269"/>
                <a:gd name="connsiteY51-9022" fmla="*/ 3816626 h 4324073"/>
                <a:gd name="connsiteX52-9023" fmla="*/ 2027582 w 3167269"/>
                <a:gd name="connsiteY52-9024" fmla="*/ 3697356 h 4324073"/>
                <a:gd name="connsiteX53-9025" fmla="*/ 2054087 w 3167269"/>
                <a:gd name="connsiteY53-9026" fmla="*/ 3657600 h 4324073"/>
                <a:gd name="connsiteX54-9027" fmla="*/ 2093843 w 3167269"/>
                <a:gd name="connsiteY54-9028" fmla="*/ 3578087 h 4324073"/>
                <a:gd name="connsiteX55-9029" fmla="*/ 2107095 w 3167269"/>
                <a:gd name="connsiteY55-9030" fmla="*/ 3538330 h 4324073"/>
                <a:gd name="connsiteX56-9031" fmla="*/ 2133600 w 3167269"/>
                <a:gd name="connsiteY56-9032" fmla="*/ 3511826 h 4324073"/>
                <a:gd name="connsiteX57-9033" fmla="*/ 2213113 w 3167269"/>
                <a:gd name="connsiteY57-9034" fmla="*/ 3472069 h 4324073"/>
                <a:gd name="connsiteX58-9035" fmla="*/ 2252869 w 3167269"/>
                <a:gd name="connsiteY58-9036" fmla="*/ 3485321 h 4324073"/>
                <a:gd name="connsiteX59-9037" fmla="*/ 2292626 w 3167269"/>
                <a:gd name="connsiteY59-9038" fmla="*/ 3458817 h 4324073"/>
                <a:gd name="connsiteX60-9039" fmla="*/ 2398643 w 3167269"/>
                <a:gd name="connsiteY60-9040" fmla="*/ 3352800 h 4324073"/>
                <a:gd name="connsiteX61-9041" fmla="*/ 2464904 w 3167269"/>
                <a:gd name="connsiteY61-9042" fmla="*/ 3260034 h 4324073"/>
                <a:gd name="connsiteX62-9043" fmla="*/ 2517913 w 3167269"/>
                <a:gd name="connsiteY62-9044" fmla="*/ 3207026 h 4324073"/>
                <a:gd name="connsiteX63-9045" fmla="*/ 2597426 w 3167269"/>
                <a:gd name="connsiteY63-9046" fmla="*/ 3101008 h 4324073"/>
                <a:gd name="connsiteX64-9047" fmla="*/ 2637182 w 3167269"/>
                <a:gd name="connsiteY64-9048" fmla="*/ 3048000 h 4324073"/>
                <a:gd name="connsiteX65-9049" fmla="*/ 2676939 w 3167269"/>
                <a:gd name="connsiteY65-9050" fmla="*/ 2994991 h 4324073"/>
                <a:gd name="connsiteX66-9051" fmla="*/ 2716695 w 3167269"/>
                <a:gd name="connsiteY66-9052" fmla="*/ 2955234 h 4324073"/>
                <a:gd name="connsiteX67-9053" fmla="*/ 2782956 w 3167269"/>
                <a:gd name="connsiteY67-9054" fmla="*/ 2849217 h 4324073"/>
                <a:gd name="connsiteX68-9055" fmla="*/ 2862469 w 3167269"/>
                <a:gd name="connsiteY68-9056" fmla="*/ 2703443 h 4324073"/>
                <a:gd name="connsiteX69-9057" fmla="*/ 2888974 w 3167269"/>
                <a:gd name="connsiteY69-9058" fmla="*/ 2623930 h 4324073"/>
                <a:gd name="connsiteX70-9059" fmla="*/ 2941982 w 3167269"/>
                <a:gd name="connsiteY70-9060" fmla="*/ 2332382 h 4324073"/>
                <a:gd name="connsiteX71-9061" fmla="*/ 2981739 w 3167269"/>
                <a:gd name="connsiteY71-9062" fmla="*/ 2173356 h 4324073"/>
                <a:gd name="connsiteX72-9063" fmla="*/ 3008243 w 3167269"/>
                <a:gd name="connsiteY72-9064" fmla="*/ 2067339 h 4324073"/>
                <a:gd name="connsiteX73-9065" fmla="*/ 3048000 w 3167269"/>
                <a:gd name="connsiteY73-9066" fmla="*/ 1881808 h 4324073"/>
                <a:gd name="connsiteX74-9067" fmla="*/ 3061252 w 3167269"/>
                <a:gd name="connsiteY74-9068" fmla="*/ 1802295 h 4324073"/>
                <a:gd name="connsiteX75-9069" fmla="*/ 2855843 w 3167269"/>
                <a:gd name="connsiteY75-9070" fmla="*/ 1769165 h 4324073"/>
                <a:gd name="connsiteX76-9071" fmla="*/ 2988365 w 3167269"/>
                <a:gd name="connsiteY76-9072" fmla="*/ 1550504 h 4324073"/>
                <a:gd name="connsiteX77-9073" fmla="*/ 3101008 w 3167269"/>
                <a:gd name="connsiteY77-9074" fmla="*/ 1166191 h 4324073"/>
                <a:gd name="connsiteX78-9075" fmla="*/ 3127513 w 3167269"/>
                <a:gd name="connsiteY78-9076" fmla="*/ 1033669 h 4324073"/>
                <a:gd name="connsiteX79-9077" fmla="*/ 3167269 w 3167269"/>
                <a:gd name="connsiteY79-9078" fmla="*/ 821634 h 4324073"/>
                <a:gd name="connsiteX80-9079" fmla="*/ 3154017 w 3167269"/>
                <a:gd name="connsiteY80-9080" fmla="*/ 636104 h 4324073"/>
                <a:gd name="connsiteX81-9081" fmla="*/ 3101008 w 3167269"/>
                <a:gd name="connsiteY81-9082" fmla="*/ 556591 h 4324073"/>
                <a:gd name="connsiteX82-9083" fmla="*/ 3034748 w 3167269"/>
                <a:gd name="connsiteY82-9084" fmla="*/ 463826 h 4324073"/>
                <a:gd name="connsiteX83-9085" fmla="*/ 2981739 w 3167269"/>
                <a:gd name="connsiteY83-9086" fmla="*/ 384313 h 4324073"/>
                <a:gd name="connsiteX84-9087" fmla="*/ 2928730 w 3167269"/>
                <a:gd name="connsiteY84-9088" fmla="*/ 318052 h 4324073"/>
                <a:gd name="connsiteX85-9089" fmla="*/ 2902226 w 3167269"/>
                <a:gd name="connsiteY85-9090" fmla="*/ 278295 h 4324073"/>
                <a:gd name="connsiteX86-9091" fmla="*/ 2809461 w 3167269"/>
                <a:gd name="connsiteY86-9092" fmla="*/ 265043 h 4324073"/>
                <a:gd name="connsiteX87-9093" fmla="*/ 2743200 w 3167269"/>
                <a:gd name="connsiteY87-9094" fmla="*/ 251791 h 4324073"/>
                <a:gd name="connsiteX88-9095" fmla="*/ 2703443 w 3167269"/>
                <a:gd name="connsiteY88-9096" fmla="*/ 238539 h 4324073"/>
                <a:gd name="connsiteX89-9097" fmla="*/ 2650435 w 3167269"/>
                <a:gd name="connsiteY89-9098" fmla="*/ 225287 h 4324073"/>
                <a:gd name="connsiteX90-9099" fmla="*/ 2570921 w 3167269"/>
                <a:gd name="connsiteY90-9100" fmla="*/ 198782 h 4324073"/>
                <a:gd name="connsiteX91-9101" fmla="*/ 2491408 w 3167269"/>
                <a:gd name="connsiteY91-9102" fmla="*/ 185530 h 4324073"/>
                <a:gd name="connsiteX92-9103" fmla="*/ 2398643 w 3167269"/>
                <a:gd name="connsiteY92-9104" fmla="*/ 159026 h 4324073"/>
                <a:gd name="connsiteX93-9105" fmla="*/ 2332382 w 3167269"/>
                <a:gd name="connsiteY93-9106" fmla="*/ 106017 h 4324073"/>
                <a:gd name="connsiteX94-9107" fmla="*/ 2292626 w 3167269"/>
                <a:gd name="connsiteY94-9108" fmla="*/ 66261 h 4324073"/>
                <a:gd name="connsiteX95-9109" fmla="*/ 2093843 w 3167269"/>
                <a:gd name="connsiteY95-9110" fmla="*/ 26504 h 4324073"/>
                <a:gd name="connsiteX96-9111" fmla="*/ 1842052 w 3167269"/>
                <a:gd name="connsiteY96-9112" fmla="*/ 0 h 4324073"/>
                <a:gd name="connsiteX97-9113" fmla="*/ 1166191 w 3167269"/>
                <a:gd name="connsiteY97-9114" fmla="*/ 39756 h 4324073"/>
                <a:gd name="connsiteX98-9115" fmla="*/ 1139687 w 3167269"/>
                <a:gd name="connsiteY98-9116" fmla="*/ 53008 h 4324073"/>
                <a:gd name="connsiteX0-9117" fmla="*/ 1298713 w 3167269"/>
                <a:gd name="connsiteY0-9118" fmla="*/ 39756 h 4324073"/>
                <a:gd name="connsiteX1-9119" fmla="*/ 1232452 w 3167269"/>
                <a:gd name="connsiteY1-9120" fmla="*/ 53008 h 4324073"/>
                <a:gd name="connsiteX2-9121" fmla="*/ 1060174 w 3167269"/>
                <a:gd name="connsiteY2-9122" fmla="*/ 79513 h 4324073"/>
                <a:gd name="connsiteX3-9123" fmla="*/ 1046921 w 3167269"/>
                <a:gd name="connsiteY3-9124" fmla="*/ 119269 h 4324073"/>
                <a:gd name="connsiteX4-9125" fmla="*/ 1007165 w 3167269"/>
                <a:gd name="connsiteY4-9126" fmla="*/ 132521 h 4324073"/>
                <a:gd name="connsiteX5-9127" fmla="*/ 887895 w 3167269"/>
                <a:gd name="connsiteY5-9128" fmla="*/ 145774 h 4324073"/>
                <a:gd name="connsiteX6-9129" fmla="*/ 808382 w 3167269"/>
                <a:gd name="connsiteY6-9130" fmla="*/ 172278 h 4324073"/>
                <a:gd name="connsiteX7-9131" fmla="*/ 768626 w 3167269"/>
                <a:gd name="connsiteY7-9132" fmla="*/ 198782 h 4324073"/>
                <a:gd name="connsiteX8-9133" fmla="*/ 742121 w 3167269"/>
                <a:gd name="connsiteY8-9134" fmla="*/ 225287 h 4324073"/>
                <a:gd name="connsiteX9-9135" fmla="*/ 702365 w 3167269"/>
                <a:gd name="connsiteY9-9136" fmla="*/ 238539 h 4324073"/>
                <a:gd name="connsiteX10-9137" fmla="*/ 636104 w 3167269"/>
                <a:gd name="connsiteY10-9138" fmla="*/ 291547 h 4324073"/>
                <a:gd name="connsiteX11-9139" fmla="*/ 583095 w 3167269"/>
                <a:gd name="connsiteY11-9140" fmla="*/ 344556 h 4324073"/>
                <a:gd name="connsiteX12-9141" fmla="*/ 556591 w 3167269"/>
                <a:gd name="connsiteY12-9142" fmla="*/ 371061 h 4324073"/>
                <a:gd name="connsiteX13-9143" fmla="*/ 477078 w 3167269"/>
                <a:gd name="connsiteY13-9144" fmla="*/ 463826 h 4324073"/>
                <a:gd name="connsiteX14-9145" fmla="*/ 437321 w 3167269"/>
                <a:gd name="connsiteY14-9146" fmla="*/ 490330 h 4324073"/>
                <a:gd name="connsiteX15-9147" fmla="*/ 384313 w 3167269"/>
                <a:gd name="connsiteY15-9148" fmla="*/ 503582 h 4324073"/>
                <a:gd name="connsiteX16-9149" fmla="*/ 318052 w 3167269"/>
                <a:gd name="connsiteY16-9150" fmla="*/ 569843 h 4324073"/>
                <a:gd name="connsiteX17-9151" fmla="*/ 265043 w 3167269"/>
                <a:gd name="connsiteY17-9152" fmla="*/ 636104 h 4324073"/>
                <a:gd name="connsiteX18-9153" fmla="*/ 251791 w 3167269"/>
                <a:gd name="connsiteY18-9154" fmla="*/ 675861 h 4324073"/>
                <a:gd name="connsiteX19-9155" fmla="*/ 212035 w 3167269"/>
                <a:gd name="connsiteY19-9156" fmla="*/ 702365 h 4324073"/>
                <a:gd name="connsiteX20-9157" fmla="*/ 145774 w 3167269"/>
                <a:gd name="connsiteY20-9158" fmla="*/ 742121 h 4324073"/>
                <a:gd name="connsiteX21-9159" fmla="*/ 106017 w 3167269"/>
                <a:gd name="connsiteY21-9160" fmla="*/ 821634 h 4324073"/>
                <a:gd name="connsiteX22-9161" fmla="*/ 79513 w 3167269"/>
                <a:gd name="connsiteY22-9162" fmla="*/ 901147 h 4324073"/>
                <a:gd name="connsiteX23-9163" fmla="*/ 66261 w 3167269"/>
                <a:gd name="connsiteY23-9164" fmla="*/ 940904 h 4324073"/>
                <a:gd name="connsiteX24-9165" fmla="*/ 39756 w 3167269"/>
                <a:gd name="connsiteY24-9166" fmla="*/ 980661 h 4324073"/>
                <a:gd name="connsiteX25-9167" fmla="*/ 0 w 3167269"/>
                <a:gd name="connsiteY25-9168" fmla="*/ 1113182 h 4324073"/>
                <a:gd name="connsiteX26-9169" fmla="*/ 13252 w 3167269"/>
                <a:gd name="connsiteY26-9170" fmla="*/ 1232452 h 4324073"/>
                <a:gd name="connsiteX27-9171" fmla="*/ 26504 w 3167269"/>
                <a:gd name="connsiteY27-9172" fmla="*/ 1364974 h 4324073"/>
                <a:gd name="connsiteX28-9173" fmla="*/ 39756 w 3167269"/>
                <a:gd name="connsiteY28-9174" fmla="*/ 1404730 h 4324073"/>
                <a:gd name="connsiteX29-9175" fmla="*/ 66261 w 3167269"/>
                <a:gd name="connsiteY29-9176" fmla="*/ 1497495 h 4324073"/>
                <a:gd name="connsiteX30-9177" fmla="*/ 53008 w 3167269"/>
                <a:gd name="connsiteY30-9178" fmla="*/ 1630017 h 4324073"/>
                <a:gd name="connsiteX31-9179" fmla="*/ 56322 w 3167269"/>
                <a:gd name="connsiteY31-9180" fmla="*/ 2064026 h 4324073"/>
                <a:gd name="connsiteX32-9181" fmla="*/ 139148 w 3167269"/>
                <a:gd name="connsiteY32-9182" fmla="*/ 2269434 h 4324073"/>
                <a:gd name="connsiteX33-9183" fmla="*/ 72887 w 3167269"/>
                <a:gd name="connsiteY33-9184" fmla="*/ 2521226 h 4324073"/>
                <a:gd name="connsiteX34-9185" fmla="*/ 66261 w 3167269"/>
                <a:gd name="connsiteY34-9186" fmla="*/ 2630555 h 4324073"/>
                <a:gd name="connsiteX35-9187" fmla="*/ 106017 w 3167269"/>
                <a:gd name="connsiteY35-9188" fmla="*/ 2663687 h 4324073"/>
                <a:gd name="connsiteX36-9189" fmla="*/ 225287 w 3167269"/>
                <a:gd name="connsiteY36-9190" fmla="*/ 2782956 h 4324073"/>
                <a:gd name="connsiteX37-9191" fmla="*/ 83069 w 3167269"/>
                <a:gd name="connsiteY37-9192" fmla="*/ 2755482 h 4324073"/>
                <a:gd name="connsiteX38-9193" fmla="*/ 110542 w 3167269"/>
                <a:gd name="connsiteY38-9194" fmla="*/ 3250984 h 4324073"/>
                <a:gd name="connsiteX39-9195" fmla="*/ 235307 w 3167269"/>
                <a:gd name="connsiteY39-9196" fmla="*/ 3502776 h 4324073"/>
                <a:gd name="connsiteX40-9197" fmla="*/ 293164 w 3167269"/>
                <a:gd name="connsiteY40-9198" fmla="*/ 3579702 h 4324073"/>
                <a:gd name="connsiteX41-9199" fmla="*/ 386576 w 3167269"/>
                <a:gd name="connsiteY41-9200" fmla="*/ 3732588 h 4324073"/>
                <a:gd name="connsiteX42-9201" fmla="*/ 604105 w 3167269"/>
                <a:gd name="connsiteY42-9202" fmla="*/ 3924583 h 4324073"/>
                <a:gd name="connsiteX43-9203" fmla="*/ 755374 w 3167269"/>
                <a:gd name="connsiteY43-9204" fmla="*/ 4055165 h 4324073"/>
                <a:gd name="connsiteX44-9205" fmla="*/ 956419 w 3167269"/>
                <a:gd name="connsiteY44-9206" fmla="*/ 4143082 h 4324073"/>
                <a:gd name="connsiteX45-9207" fmla="*/ 1150030 w 3167269"/>
                <a:gd name="connsiteY45-9208" fmla="*/ 4244898 h 4324073"/>
                <a:gd name="connsiteX46-9209" fmla="*/ 1416366 w 3167269"/>
                <a:gd name="connsiteY46-9210" fmla="*/ 4304047 h 4324073"/>
                <a:gd name="connsiteX47-9211" fmla="*/ 1524000 w 3167269"/>
                <a:gd name="connsiteY47-9212" fmla="*/ 4320209 h 4324073"/>
                <a:gd name="connsiteX48-9213" fmla="*/ 1833971 w 3167269"/>
                <a:gd name="connsiteY48-9214" fmla="*/ 4214191 h 4324073"/>
                <a:gd name="connsiteX49-9215" fmla="*/ 1983624 w 3167269"/>
                <a:gd name="connsiteY49-9216" fmla="*/ 4036418 h 4324073"/>
                <a:gd name="connsiteX50-9217" fmla="*/ 2168508 w 3167269"/>
                <a:gd name="connsiteY50-9218" fmla="*/ 3795293 h 4324073"/>
                <a:gd name="connsiteX51-9219" fmla="*/ 1948069 w 3167269"/>
                <a:gd name="connsiteY51-9220" fmla="*/ 3816626 h 4324073"/>
                <a:gd name="connsiteX52-9221" fmla="*/ 2027582 w 3167269"/>
                <a:gd name="connsiteY52-9222" fmla="*/ 3697356 h 4324073"/>
                <a:gd name="connsiteX53-9223" fmla="*/ 2054087 w 3167269"/>
                <a:gd name="connsiteY53-9224" fmla="*/ 3657600 h 4324073"/>
                <a:gd name="connsiteX54-9225" fmla="*/ 2093843 w 3167269"/>
                <a:gd name="connsiteY54-9226" fmla="*/ 3578087 h 4324073"/>
                <a:gd name="connsiteX55-9227" fmla="*/ 2107095 w 3167269"/>
                <a:gd name="connsiteY55-9228" fmla="*/ 3538330 h 4324073"/>
                <a:gd name="connsiteX56-9229" fmla="*/ 2133600 w 3167269"/>
                <a:gd name="connsiteY56-9230" fmla="*/ 3511826 h 4324073"/>
                <a:gd name="connsiteX57-9231" fmla="*/ 2213113 w 3167269"/>
                <a:gd name="connsiteY57-9232" fmla="*/ 3472069 h 4324073"/>
                <a:gd name="connsiteX58-9233" fmla="*/ 2252869 w 3167269"/>
                <a:gd name="connsiteY58-9234" fmla="*/ 3485321 h 4324073"/>
                <a:gd name="connsiteX59-9235" fmla="*/ 2292626 w 3167269"/>
                <a:gd name="connsiteY59-9236" fmla="*/ 3458817 h 4324073"/>
                <a:gd name="connsiteX60-9237" fmla="*/ 2398643 w 3167269"/>
                <a:gd name="connsiteY60-9238" fmla="*/ 3352800 h 4324073"/>
                <a:gd name="connsiteX61-9239" fmla="*/ 2464904 w 3167269"/>
                <a:gd name="connsiteY61-9240" fmla="*/ 3260034 h 4324073"/>
                <a:gd name="connsiteX62-9241" fmla="*/ 2517913 w 3167269"/>
                <a:gd name="connsiteY62-9242" fmla="*/ 3207026 h 4324073"/>
                <a:gd name="connsiteX63-9243" fmla="*/ 2597426 w 3167269"/>
                <a:gd name="connsiteY63-9244" fmla="*/ 3101008 h 4324073"/>
                <a:gd name="connsiteX64-9245" fmla="*/ 2637182 w 3167269"/>
                <a:gd name="connsiteY64-9246" fmla="*/ 3048000 h 4324073"/>
                <a:gd name="connsiteX65-9247" fmla="*/ 2676939 w 3167269"/>
                <a:gd name="connsiteY65-9248" fmla="*/ 2994991 h 4324073"/>
                <a:gd name="connsiteX66-9249" fmla="*/ 2716695 w 3167269"/>
                <a:gd name="connsiteY66-9250" fmla="*/ 2955234 h 4324073"/>
                <a:gd name="connsiteX67-9251" fmla="*/ 2782956 w 3167269"/>
                <a:gd name="connsiteY67-9252" fmla="*/ 2849217 h 4324073"/>
                <a:gd name="connsiteX68-9253" fmla="*/ 2862469 w 3167269"/>
                <a:gd name="connsiteY68-9254" fmla="*/ 2703443 h 4324073"/>
                <a:gd name="connsiteX69-9255" fmla="*/ 2888974 w 3167269"/>
                <a:gd name="connsiteY69-9256" fmla="*/ 2623930 h 4324073"/>
                <a:gd name="connsiteX70-9257" fmla="*/ 2941982 w 3167269"/>
                <a:gd name="connsiteY70-9258" fmla="*/ 2332382 h 4324073"/>
                <a:gd name="connsiteX71-9259" fmla="*/ 2981739 w 3167269"/>
                <a:gd name="connsiteY71-9260" fmla="*/ 2173356 h 4324073"/>
                <a:gd name="connsiteX72-9261" fmla="*/ 3008243 w 3167269"/>
                <a:gd name="connsiteY72-9262" fmla="*/ 2067339 h 4324073"/>
                <a:gd name="connsiteX73-9263" fmla="*/ 3048000 w 3167269"/>
                <a:gd name="connsiteY73-9264" fmla="*/ 1881808 h 4324073"/>
                <a:gd name="connsiteX74-9265" fmla="*/ 3061252 w 3167269"/>
                <a:gd name="connsiteY74-9266" fmla="*/ 1802295 h 4324073"/>
                <a:gd name="connsiteX75-9267" fmla="*/ 2855843 w 3167269"/>
                <a:gd name="connsiteY75-9268" fmla="*/ 1769165 h 4324073"/>
                <a:gd name="connsiteX76-9269" fmla="*/ 2789582 w 3167269"/>
                <a:gd name="connsiteY76-9270" fmla="*/ 1510748 h 4324073"/>
                <a:gd name="connsiteX77-9271" fmla="*/ 3101008 w 3167269"/>
                <a:gd name="connsiteY77-9272" fmla="*/ 1166191 h 4324073"/>
                <a:gd name="connsiteX78-9273" fmla="*/ 3127513 w 3167269"/>
                <a:gd name="connsiteY78-9274" fmla="*/ 1033669 h 4324073"/>
                <a:gd name="connsiteX79-9275" fmla="*/ 3167269 w 3167269"/>
                <a:gd name="connsiteY79-9276" fmla="*/ 821634 h 4324073"/>
                <a:gd name="connsiteX80-9277" fmla="*/ 3154017 w 3167269"/>
                <a:gd name="connsiteY80-9278" fmla="*/ 636104 h 4324073"/>
                <a:gd name="connsiteX81-9279" fmla="*/ 3101008 w 3167269"/>
                <a:gd name="connsiteY81-9280" fmla="*/ 556591 h 4324073"/>
                <a:gd name="connsiteX82-9281" fmla="*/ 3034748 w 3167269"/>
                <a:gd name="connsiteY82-9282" fmla="*/ 463826 h 4324073"/>
                <a:gd name="connsiteX83-9283" fmla="*/ 2981739 w 3167269"/>
                <a:gd name="connsiteY83-9284" fmla="*/ 384313 h 4324073"/>
                <a:gd name="connsiteX84-9285" fmla="*/ 2928730 w 3167269"/>
                <a:gd name="connsiteY84-9286" fmla="*/ 318052 h 4324073"/>
                <a:gd name="connsiteX85-9287" fmla="*/ 2902226 w 3167269"/>
                <a:gd name="connsiteY85-9288" fmla="*/ 278295 h 4324073"/>
                <a:gd name="connsiteX86-9289" fmla="*/ 2809461 w 3167269"/>
                <a:gd name="connsiteY86-9290" fmla="*/ 265043 h 4324073"/>
                <a:gd name="connsiteX87-9291" fmla="*/ 2743200 w 3167269"/>
                <a:gd name="connsiteY87-9292" fmla="*/ 251791 h 4324073"/>
                <a:gd name="connsiteX88-9293" fmla="*/ 2703443 w 3167269"/>
                <a:gd name="connsiteY88-9294" fmla="*/ 238539 h 4324073"/>
                <a:gd name="connsiteX89-9295" fmla="*/ 2650435 w 3167269"/>
                <a:gd name="connsiteY89-9296" fmla="*/ 225287 h 4324073"/>
                <a:gd name="connsiteX90-9297" fmla="*/ 2570921 w 3167269"/>
                <a:gd name="connsiteY90-9298" fmla="*/ 198782 h 4324073"/>
                <a:gd name="connsiteX91-9299" fmla="*/ 2491408 w 3167269"/>
                <a:gd name="connsiteY91-9300" fmla="*/ 185530 h 4324073"/>
                <a:gd name="connsiteX92-9301" fmla="*/ 2398643 w 3167269"/>
                <a:gd name="connsiteY92-9302" fmla="*/ 159026 h 4324073"/>
                <a:gd name="connsiteX93-9303" fmla="*/ 2332382 w 3167269"/>
                <a:gd name="connsiteY93-9304" fmla="*/ 106017 h 4324073"/>
                <a:gd name="connsiteX94-9305" fmla="*/ 2292626 w 3167269"/>
                <a:gd name="connsiteY94-9306" fmla="*/ 66261 h 4324073"/>
                <a:gd name="connsiteX95-9307" fmla="*/ 2093843 w 3167269"/>
                <a:gd name="connsiteY95-9308" fmla="*/ 26504 h 4324073"/>
                <a:gd name="connsiteX96-9309" fmla="*/ 1842052 w 3167269"/>
                <a:gd name="connsiteY96-9310" fmla="*/ 0 h 4324073"/>
                <a:gd name="connsiteX97-9311" fmla="*/ 1166191 w 3167269"/>
                <a:gd name="connsiteY97-9312" fmla="*/ 39756 h 4324073"/>
                <a:gd name="connsiteX98-9313" fmla="*/ 1139687 w 3167269"/>
                <a:gd name="connsiteY98-9314" fmla="*/ 53008 h 4324073"/>
                <a:gd name="connsiteX0-9315" fmla="*/ 1298713 w 3167269"/>
                <a:gd name="connsiteY0-9316" fmla="*/ 39756 h 4324073"/>
                <a:gd name="connsiteX1-9317" fmla="*/ 1232452 w 3167269"/>
                <a:gd name="connsiteY1-9318" fmla="*/ 53008 h 4324073"/>
                <a:gd name="connsiteX2-9319" fmla="*/ 1060174 w 3167269"/>
                <a:gd name="connsiteY2-9320" fmla="*/ 79513 h 4324073"/>
                <a:gd name="connsiteX3-9321" fmla="*/ 1046921 w 3167269"/>
                <a:gd name="connsiteY3-9322" fmla="*/ 119269 h 4324073"/>
                <a:gd name="connsiteX4-9323" fmla="*/ 1007165 w 3167269"/>
                <a:gd name="connsiteY4-9324" fmla="*/ 132521 h 4324073"/>
                <a:gd name="connsiteX5-9325" fmla="*/ 887895 w 3167269"/>
                <a:gd name="connsiteY5-9326" fmla="*/ 145774 h 4324073"/>
                <a:gd name="connsiteX6-9327" fmla="*/ 808382 w 3167269"/>
                <a:gd name="connsiteY6-9328" fmla="*/ 172278 h 4324073"/>
                <a:gd name="connsiteX7-9329" fmla="*/ 768626 w 3167269"/>
                <a:gd name="connsiteY7-9330" fmla="*/ 198782 h 4324073"/>
                <a:gd name="connsiteX8-9331" fmla="*/ 742121 w 3167269"/>
                <a:gd name="connsiteY8-9332" fmla="*/ 225287 h 4324073"/>
                <a:gd name="connsiteX9-9333" fmla="*/ 702365 w 3167269"/>
                <a:gd name="connsiteY9-9334" fmla="*/ 238539 h 4324073"/>
                <a:gd name="connsiteX10-9335" fmla="*/ 636104 w 3167269"/>
                <a:gd name="connsiteY10-9336" fmla="*/ 291547 h 4324073"/>
                <a:gd name="connsiteX11-9337" fmla="*/ 583095 w 3167269"/>
                <a:gd name="connsiteY11-9338" fmla="*/ 344556 h 4324073"/>
                <a:gd name="connsiteX12-9339" fmla="*/ 556591 w 3167269"/>
                <a:gd name="connsiteY12-9340" fmla="*/ 371061 h 4324073"/>
                <a:gd name="connsiteX13-9341" fmla="*/ 477078 w 3167269"/>
                <a:gd name="connsiteY13-9342" fmla="*/ 463826 h 4324073"/>
                <a:gd name="connsiteX14-9343" fmla="*/ 437321 w 3167269"/>
                <a:gd name="connsiteY14-9344" fmla="*/ 490330 h 4324073"/>
                <a:gd name="connsiteX15-9345" fmla="*/ 384313 w 3167269"/>
                <a:gd name="connsiteY15-9346" fmla="*/ 503582 h 4324073"/>
                <a:gd name="connsiteX16-9347" fmla="*/ 318052 w 3167269"/>
                <a:gd name="connsiteY16-9348" fmla="*/ 569843 h 4324073"/>
                <a:gd name="connsiteX17-9349" fmla="*/ 265043 w 3167269"/>
                <a:gd name="connsiteY17-9350" fmla="*/ 636104 h 4324073"/>
                <a:gd name="connsiteX18-9351" fmla="*/ 251791 w 3167269"/>
                <a:gd name="connsiteY18-9352" fmla="*/ 675861 h 4324073"/>
                <a:gd name="connsiteX19-9353" fmla="*/ 212035 w 3167269"/>
                <a:gd name="connsiteY19-9354" fmla="*/ 702365 h 4324073"/>
                <a:gd name="connsiteX20-9355" fmla="*/ 145774 w 3167269"/>
                <a:gd name="connsiteY20-9356" fmla="*/ 742121 h 4324073"/>
                <a:gd name="connsiteX21-9357" fmla="*/ 106017 w 3167269"/>
                <a:gd name="connsiteY21-9358" fmla="*/ 821634 h 4324073"/>
                <a:gd name="connsiteX22-9359" fmla="*/ 79513 w 3167269"/>
                <a:gd name="connsiteY22-9360" fmla="*/ 901147 h 4324073"/>
                <a:gd name="connsiteX23-9361" fmla="*/ 66261 w 3167269"/>
                <a:gd name="connsiteY23-9362" fmla="*/ 940904 h 4324073"/>
                <a:gd name="connsiteX24-9363" fmla="*/ 39756 w 3167269"/>
                <a:gd name="connsiteY24-9364" fmla="*/ 980661 h 4324073"/>
                <a:gd name="connsiteX25-9365" fmla="*/ 0 w 3167269"/>
                <a:gd name="connsiteY25-9366" fmla="*/ 1113182 h 4324073"/>
                <a:gd name="connsiteX26-9367" fmla="*/ 13252 w 3167269"/>
                <a:gd name="connsiteY26-9368" fmla="*/ 1232452 h 4324073"/>
                <a:gd name="connsiteX27-9369" fmla="*/ 26504 w 3167269"/>
                <a:gd name="connsiteY27-9370" fmla="*/ 1364974 h 4324073"/>
                <a:gd name="connsiteX28-9371" fmla="*/ 39756 w 3167269"/>
                <a:gd name="connsiteY28-9372" fmla="*/ 1404730 h 4324073"/>
                <a:gd name="connsiteX29-9373" fmla="*/ 66261 w 3167269"/>
                <a:gd name="connsiteY29-9374" fmla="*/ 1497495 h 4324073"/>
                <a:gd name="connsiteX30-9375" fmla="*/ 53008 w 3167269"/>
                <a:gd name="connsiteY30-9376" fmla="*/ 1630017 h 4324073"/>
                <a:gd name="connsiteX31-9377" fmla="*/ 56322 w 3167269"/>
                <a:gd name="connsiteY31-9378" fmla="*/ 2064026 h 4324073"/>
                <a:gd name="connsiteX32-9379" fmla="*/ 139148 w 3167269"/>
                <a:gd name="connsiteY32-9380" fmla="*/ 2269434 h 4324073"/>
                <a:gd name="connsiteX33-9381" fmla="*/ 72887 w 3167269"/>
                <a:gd name="connsiteY33-9382" fmla="*/ 2521226 h 4324073"/>
                <a:gd name="connsiteX34-9383" fmla="*/ 66261 w 3167269"/>
                <a:gd name="connsiteY34-9384" fmla="*/ 2630555 h 4324073"/>
                <a:gd name="connsiteX35-9385" fmla="*/ 106017 w 3167269"/>
                <a:gd name="connsiteY35-9386" fmla="*/ 2663687 h 4324073"/>
                <a:gd name="connsiteX36-9387" fmla="*/ 225287 w 3167269"/>
                <a:gd name="connsiteY36-9388" fmla="*/ 2782956 h 4324073"/>
                <a:gd name="connsiteX37-9389" fmla="*/ 83069 w 3167269"/>
                <a:gd name="connsiteY37-9390" fmla="*/ 2755482 h 4324073"/>
                <a:gd name="connsiteX38-9391" fmla="*/ 110542 w 3167269"/>
                <a:gd name="connsiteY38-9392" fmla="*/ 3250984 h 4324073"/>
                <a:gd name="connsiteX39-9393" fmla="*/ 235307 w 3167269"/>
                <a:gd name="connsiteY39-9394" fmla="*/ 3502776 h 4324073"/>
                <a:gd name="connsiteX40-9395" fmla="*/ 293164 w 3167269"/>
                <a:gd name="connsiteY40-9396" fmla="*/ 3579702 h 4324073"/>
                <a:gd name="connsiteX41-9397" fmla="*/ 386576 w 3167269"/>
                <a:gd name="connsiteY41-9398" fmla="*/ 3732588 h 4324073"/>
                <a:gd name="connsiteX42-9399" fmla="*/ 604105 w 3167269"/>
                <a:gd name="connsiteY42-9400" fmla="*/ 3924583 h 4324073"/>
                <a:gd name="connsiteX43-9401" fmla="*/ 755374 w 3167269"/>
                <a:gd name="connsiteY43-9402" fmla="*/ 4055165 h 4324073"/>
                <a:gd name="connsiteX44-9403" fmla="*/ 956419 w 3167269"/>
                <a:gd name="connsiteY44-9404" fmla="*/ 4143082 h 4324073"/>
                <a:gd name="connsiteX45-9405" fmla="*/ 1150030 w 3167269"/>
                <a:gd name="connsiteY45-9406" fmla="*/ 4244898 h 4324073"/>
                <a:gd name="connsiteX46-9407" fmla="*/ 1416366 w 3167269"/>
                <a:gd name="connsiteY46-9408" fmla="*/ 4304047 h 4324073"/>
                <a:gd name="connsiteX47-9409" fmla="*/ 1524000 w 3167269"/>
                <a:gd name="connsiteY47-9410" fmla="*/ 4320209 h 4324073"/>
                <a:gd name="connsiteX48-9411" fmla="*/ 1833971 w 3167269"/>
                <a:gd name="connsiteY48-9412" fmla="*/ 4214191 h 4324073"/>
                <a:gd name="connsiteX49-9413" fmla="*/ 1983624 w 3167269"/>
                <a:gd name="connsiteY49-9414" fmla="*/ 4036418 h 4324073"/>
                <a:gd name="connsiteX50-9415" fmla="*/ 2168508 w 3167269"/>
                <a:gd name="connsiteY50-9416" fmla="*/ 3795293 h 4324073"/>
                <a:gd name="connsiteX51-9417" fmla="*/ 1948069 w 3167269"/>
                <a:gd name="connsiteY51-9418" fmla="*/ 3816626 h 4324073"/>
                <a:gd name="connsiteX52-9419" fmla="*/ 2027582 w 3167269"/>
                <a:gd name="connsiteY52-9420" fmla="*/ 3697356 h 4324073"/>
                <a:gd name="connsiteX53-9421" fmla="*/ 2054087 w 3167269"/>
                <a:gd name="connsiteY53-9422" fmla="*/ 3657600 h 4324073"/>
                <a:gd name="connsiteX54-9423" fmla="*/ 2093843 w 3167269"/>
                <a:gd name="connsiteY54-9424" fmla="*/ 3578087 h 4324073"/>
                <a:gd name="connsiteX55-9425" fmla="*/ 2107095 w 3167269"/>
                <a:gd name="connsiteY55-9426" fmla="*/ 3538330 h 4324073"/>
                <a:gd name="connsiteX56-9427" fmla="*/ 2133600 w 3167269"/>
                <a:gd name="connsiteY56-9428" fmla="*/ 3511826 h 4324073"/>
                <a:gd name="connsiteX57-9429" fmla="*/ 2213113 w 3167269"/>
                <a:gd name="connsiteY57-9430" fmla="*/ 3472069 h 4324073"/>
                <a:gd name="connsiteX58-9431" fmla="*/ 2252869 w 3167269"/>
                <a:gd name="connsiteY58-9432" fmla="*/ 3485321 h 4324073"/>
                <a:gd name="connsiteX59-9433" fmla="*/ 2292626 w 3167269"/>
                <a:gd name="connsiteY59-9434" fmla="*/ 3458817 h 4324073"/>
                <a:gd name="connsiteX60-9435" fmla="*/ 2398643 w 3167269"/>
                <a:gd name="connsiteY60-9436" fmla="*/ 3352800 h 4324073"/>
                <a:gd name="connsiteX61-9437" fmla="*/ 2464904 w 3167269"/>
                <a:gd name="connsiteY61-9438" fmla="*/ 3260034 h 4324073"/>
                <a:gd name="connsiteX62-9439" fmla="*/ 2517913 w 3167269"/>
                <a:gd name="connsiteY62-9440" fmla="*/ 3207026 h 4324073"/>
                <a:gd name="connsiteX63-9441" fmla="*/ 2597426 w 3167269"/>
                <a:gd name="connsiteY63-9442" fmla="*/ 3101008 h 4324073"/>
                <a:gd name="connsiteX64-9443" fmla="*/ 2637182 w 3167269"/>
                <a:gd name="connsiteY64-9444" fmla="*/ 3048000 h 4324073"/>
                <a:gd name="connsiteX65-9445" fmla="*/ 2676939 w 3167269"/>
                <a:gd name="connsiteY65-9446" fmla="*/ 2994991 h 4324073"/>
                <a:gd name="connsiteX66-9447" fmla="*/ 2716695 w 3167269"/>
                <a:gd name="connsiteY66-9448" fmla="*/ 2955234 h 4324073"/>
                <a:gd name="connsiteX67-9449" fmla="*/ 2782956 w 3167269"/>
                <a:gd name="connsiteY67-9450" fmla="*/ 2849217 h 4324073"/>
                <a:gd name="connsiteX68-9451" fmla="*/ 2862469 w 3167269"/>
                <a:gd name="connsiteY68-9452" fmla="*/ 2703443 h 4324073"/>
                <a:gd name="connsiteX69-9453" fmla="*/ 2888974 w 3167269"/>
                <a:gd name="connsiteY69-9454" fmla="*/ 2623930 h 4324073"/>
                <a:gd name="connsiteX70-9455" fmla="*/ 2941982 w 3167269"/>
                <a:gd name="connsiteY70-9456" fmla="*/ 2332382 h 4324073"/>
                <a:gd name="connsiteX71-9457" fmla="*/ 2981739 w 3167269"/>
                <a:gd name="connsiteY71-9458" fmla="*/ 2173356 h 4324073"/>
                <a:gd name="connsiteX72-9459" fmla="*/ 3008243 w 3167269"/>
                <a:gd name="connsiteY72-9460" fmla="*/ 2067339 h 4324073"/>
                <a:gd name="connsiteX73-9461" fmla="*/ 3048000 w 3167269"/>
                <a:gd name="connsiteY73-9462" fmla="*/ 1881808 h 4324073"/>
                <a:gd name="connsiteX74-9463" fmla="*/ 3061252 w 3167269"/>
                <a:gd name="connsiteY74-9464" fmla="*/ 1802295 h 4324073"/>
                <a:gd name="connsiteX75-9465" fmla="*/ 2855843 w 3167269"/>
                <a:gd name="connsiteY75-9466" fmla="*/ 1769165 h 4324073"/>
                <a:gd name="connsiteX76-9467" fmla="*/ 2789582 w 3167269"/>
                <a:gd name="connsiteY76-9468" fmla="*/ 1510748 h 4324073"/>
                <a:gd name="connsiteX77-9469" fmla="*/ 3101008 w 3167269"/>
                <a:gd name="connsiteY77-9470" fmla="*/ 1166191 h 4324073"/>
                <a:gd name="connsiteX78-9471" fmla="*/ 3127513 w 3167269"/>
                <a:gd name="connsiteY78-9472" fmla="*/ 1033669 h 4324073"/>
                <a:gd name="connsiteX79-9473" fmla="*/ 3167269 w 3167269"/>
                <a:gd name="connsiteY79-9474" fmla="*/ 821634 h 4324073"/>
                <a:gd name="connsiteX80-9475" fmla="*/ 3154017 w 3167269"/>
                <a:gd name="connsiteY80-9476" fmla="*/ 636104 h 4324073"/>
                <a:gd name="connsiteX81-9477" fmla="*/ 3101008 w 3167269"/>
                <a:gd name="connsiteY81-9478" fmla="*/ 556591 h 4324073"/>
                <a:gd name="connsiteX82-9479" fmla="*/ 3034748 w 3167269"/>
                <a:gd name="connsiteY82-9480" fmla="*/ 463826 h 4324073"/>
                <a:gd name="connsiteX83-9481" fmla="*/ 2981739 w 3167269"/>
                <a:gd name="connsiteY83-9482" fmla="*/ 384313 h 4324073"/>
                <a:gd name="connsiteX84-9483" fmla="*/ 2928730 w 3167269"/>
                <a:gd name="connsiteY84-9484" fmla="*/ 318052 h 4324073"/>
                <a:gd name="connsiteX85-9485" fmla="*/ 2902226 w 3167269"/>
                <a:gd name="connsiteY85-9486" fmla="*/ 278295 h 4324073"/>
                <a:gd name="connsiteX86-9487" fmla="*/ 2809461 w 3167269"/>
                <a:gd name="connsiteY86-9488" fmla="*/ 265043 h 4324073"/>
                <a:gd name="connsiteX87-9489" fmla="*/ 2743200 w 3167269"/>
                <a:gd name="connsiteY87-9490" fmla="*/ 251791 h 4324073"/>
                <a:gd name="connsiteX88-9491" fmla="*/ 2703443 w 3167269"/>
                <a:gd name="connsiteY88-9492" fmla="*/ 238539 h 4324073"/>
                <a:gd name="connsiteX89-9493" fmla="*/ 2650435 w 3167269"/>
                <a:gd name="connsiteY89-9494" fmla="*/ 225287 h 4324073"/>
                <a:gd name="connsiteX90-9495" fmla="*/ 2570921 w 3167269"/>
                <a:gd name="connsiteY90-9496" fmla="*/ 198782 h 4324073"/>
                <a:gd name="connsiteX91-9497" fmla="*/ 2491408 w 3167269"/>
                <a:gd name="connsiteY91-9498" fmla="*/ 185530 h 4324073"/>
                <a:gd name="connsiteX92-9499" fmla="*/ 2398643 w 3167269"/>
                <a:gd name="connsiteY92-9500" fmla="*/ 159026 h 4324073"/>
                <a:gd name="connsiteX93-9501" fmla="*/ 2332382 w 3167269"/>
                <a:gd name="connsiteY93-9502" fmla="*/ 106017 h 4324073"/>
                <a:gd name="connsiteX94-9503" fmla="*/ 2292626 w 3167269"/>
                <a:gd name="connsiteY94-9504" fmla="*/ 66261 h 4324073"/>
                <a:gd name="connsiteX95-9505" fmla="*/ 2093843 w 3167269"/>
                <a:gd name="connsiteY95-9506" fmla="*/ 26504 h 4324073"/>
                <a:gd name="connsiteX96-9507" fmla="*/ 1842052 w 3167269"/>
                <a:gd name="connsiteY96-9508" fmla="*/ 0 h 4324073"/>
                <a:gd name="connsiteX97-9509" fmla="*/ 1166191 w 3167269"/>
                <a:gd name="connsiteY97-9510" fmla="*/ 39756 h 4324073"/>
                <a:gd name="connsiteX98-9511" fmla="*/ 1139687 w 3167269"/>
                <a:gd name="connsiteY98-9512" fmla="*/ 53008 h 4324073"/>
                <a:gd name="connsiteX0-9513" fmla="*/ 1298713 w 3167269"/>
                <a:gd name="connsiteY0-9514" fmla="*/ 39756 h 4324073"/>
                <a:gd name="connsiteX1-9515" fmla="*/ 1232452 w 3167269"/>
                <a:gd name="connsiteY1-9516" fmla="*/ 53008 h 4324073"/>
                <a:gd name="connsiteX2-9517" fmla="*/ 1060174 w 3167269"/>
                <a:gd name="connsiteY2-9518" fmla="*/ 79513 h 4324073"/>
                <a:gd name="connsiteX3-9519" fmla="*/ 1046921 w 3167269"/>
                <a:gd name="connsiteY3-9520" fmla="*/ 119269 h 4324073"/>
                <a:gd name="connsiteX4-9521" fmla="*/ 1007165 w 3167269"/>
                <a:gd name="connsiteY4-9522" fmla="*/ 132521 h 4324073"/>
                <a:gd name="connsiteX5-9523" fmla="*/ 887895 w 3167269"/>
                <a:gd name="connsiteY5-9524" fmla="*/ 145774 h 4324073"/>
                <a:gd name="connsiteX6-9525" fmla="*/ 808382 w 3167269"/>
                <a:gd name="connsiteY6-9526" fmla="*/ 172278 h 4324073"/>
                <a:gd name="connsiteX7-9527" fmla="*/ 768626 w 3167269"/>
                <a:gd name="connsiteY7-9528" fmla="*/ 198782 h 4324073"/>
                <a:gd name="connsiteX8-9529" fmla="*/ 742121 w 3167269"/>
                <a:gd name="connsiteY8-9530" fmla="*/ 225287 h 4324073"/>
                <a:gd name="connsiteX9-9531" fmla="*/ 702365 w 3167269"/>
                <a:gd name="connsiteY9-9532" fmla="*/ 238539 h 4324073"/>
                <a:gd name="connsiteX10-9533" fmla="*/ 636104 w 3167269"/>
                <a:gd name="connsiteY10-9534" fmla="*/ 291547 h 4324073"/>
                <a:gd name="connsiteX11-9535" fmla="*/ 583095 w 3167269"/>
                <a:gd name="connsiteY11-9536" fmla="*/ 344556 h 4324073"/>
                <a:gd name="connsiteX12-9537" fmla="*/ 556591 w 3167269"/>
                <a:gd name="connsiteY12-9538" fmla="*/ 371061 h 4324073"/>
                <a:gd name="connsiteX13-9539" fmla="*/ 477078 w 3167269"/>
                <a:gd name="connsiteY13-9540" fmla="*/ 463826 h 4324073"/>
                <a:gd name="connsiteX14-9541" fmla="*/ 437321 w 3167269"/>
                <a:gd name="connsiteY14-9542" fmla="*/ 490330 h 4324073"/>
                <a:gd name="connsiteX15-9543" fmla="*/ 384313 w 3167269"/>
                <a:gd name="connsiteY15-9544" fmla="*/ 503582 h 4324073"/>
                <a:gd name="connsiteX16-9545" fmla="*/ 318052 w 3167269"/>
                <a:gd name="connsiteY16-9546" fmla="*/ 569843 h 4324073"/>
                <a:gd name="connsiteX17-9547" fmla="*/ 265043 w 3167269"/>
                <a:gd name="connsiteY17-9548" fmla="*/ 636104 h 4324073"/>
                <a:gd name="connsiteX18-9549" fmla="*/ 251791 w 3167269"/>
                <a:gd name="connsiteY18-9550" fmla="*/ 675861 h 4324073"/>
                <a:gd name="connsiteX19-9551" fmla="*/ 212035 w 3167269"/>
                <a:gd name="connsiteY19-9552" fmla="*/ 702365 h 4324073"/>
                <a:gd name="connsiteX20-9553" fmla="*/ 145774 w 3167269"/>
                <a:gd name="connsiteY20-9554" fmla="*/ 742121 h 4324073"/>
                <a:gd name="connsiteX21-9555" fmla="*/ 106017 w 3167269"/>
                <a:gd name="connsiteY21-9556" fmla="*/ 821634 h 4324073"/>
                <a:gd name="connsiteX22-9557" fmla="*/ 79513 w 3167269"/>
                <a:gd name="connsiteY22-9558" fmla="*/ 901147 h 4324073"/>
                <a:gd name="connsiteX23-9559" fmla="*/ 66261 w 3167269"/>
                <a:gd name="connsiteY23-9560" fmla="*/ 940904 h 4324073"/>
                <a:gd name="connsiteX24-9561" fmla="*/ 39756 w 3167269"/>
                <a:gd name="connsiteY24-9562" fmla="*/ 980661 h 4324073"/>
                <a:gd name="connsiteX25-9563" fmla="*/ 0 w 3167269"/>
                <a:gd name="connsiteY25-9564" fmla="*/ 1113182 h 4324073"/>
                <a:gd name="connsiteX26-9565" fmla="*/ 13252 w 3167269"/>
                <a:gd name="connsiteY26-9566" fmla="*/ 1232452 h 4324073"/>
                <a:gd name="connsiteX27-9567" fmla="*/ 26504 w 3167269"/>
                <a:gd name="connsiteY27-9568" fmla="*/ 1364974 h 4324073"/>
                <a:gd name="connsiteX28-9569" fmla="*/ 39756 w 3167269"/>
                <a:gd name="connsiteY28-9570" fmla="*/ 1404730 h 4324073"/>
                <a:gd name="connsiteX29-9571" fmla="*/ 66261 w 3167269"/>
                <a:gd name="connsiteY29-9572" fmla="*/ 1497495 h 4324073"/>
                <a:gd name="connsiteX30-9573" fmla="*/ 53008 w 3167269"/>
                <a:gd name="connsiteY30-9574" fmla="*/ 1630017 h 4324073"/>
                <a:gd name="connsiteX31-9575" fmla="*/ 56322 w 3167269"/>
                <a:gd name="connsiteY31-9576" fmla="*/ 2064026 h 4324073"/>
                <a:gd name="connsiteX32-9577" fmla="*/ 139148 w 3167269"/>
                <a:gd name="connsiteY32-9578" fmla="*/ 2269434 h 4324073"/>
                <a:gd name="connsiteX33-9579" fmla="*/ 72887 w 3167269"/>
                <a:gd name="connsiteY33-9580" fmla="*/ 2521226 h 4324073"/>
                <a:gd name="connsiteX34-9581" fmla="*/ 66261 w 3167269"/>
                <a:gd name="connsiteY34-9582" fmla="*/ 2630555 h 4324073"/>
                <a:gd name="connsiteX35-9583" fmla="*/ 106017 w 3167269"/>
                <a:gd name="connsiteY35-9584" fmla="*/ 2663687 h 4324073"/>
                <a:gd name="connsiteX36-9585" fmla="*/ 225287 w 3167269"/>
                <a:gd name="connsiteY36-9586" fmla="*/ 2782956 h 4324073"/>
                <a:gd name="connsiteX37-9587" fmla="*/ 83069 w 3167269"/>
                <a:gd name="connsiteY37-9588" fmla="*/ 2755482 h 4324073"/>
                <a:gd name="connsiteX38-9589" fmla="*/ 110542 w 3167269"/>
                <a:gd name="connsiteY38-9590" fmla="*/ 3250984 h 4324073"/>
                <a:gd name="connsiteX39-9591" fmla="*/ 235307 w 3167269"/>
                <a:gd name="connsiteY39-9592" fmla="*/ 3502776 h 4324073"/>
                <a:gd name="connsiteX40-9593" fmla="*/ 293164 w 3167269"/>
                <a:gd name="connsiteY40-9594" fmla="*/ 3579702 h 4324073"/>
                <a:gd name="connsiteX41-9595" fmla="*/ 386576 w 3167269"/>
                <a:gd name="connsiteY41-9596" fmla="*/ 3732588 h 4324073"/>
                <a:gd name="connsiteX42-9597" fmla="*/ 604105 w 3167269"/>
                <a:gd name="connsiteY42-9598" fmla="*/ 3924583 h 4324073"/>
                <a:gd name="connsiteX43-9599" fmla="*/ 755374 w 3167269"/>
                <a:gd name="connsiteY43-9600" fmla="*/ 4055165 h 4324073"/>
                <a:gd name="connsiteX44-9601" fmla="*/ 956419 w 3167269"/>
                <a:gd name="connsiteY44-9602" fmla="*/ 4143082 h 4324073"/>
                <a:gd name="connsiteX45-9603" fmla="*/ 1150030 w 3167269"/>
                <a:gd name="connsiteY45-9604" fmla="*/ 4244898 h 4324073"/>
                <a:gd name="connsiteX46-9605" fmla="*/ 1416366 w 3167269"/>
                <a:gd name="connsiteY46-9606" fmla="*/ 4304047 h 4324073"/>
                <a:gd name="connsiteX47-9607" fmla="*/ 1524000 w 3167269"/>
                <a:gd name="connsiteY47-9608" fmla="*/ 4320209 h 4324073"/>
                <a:gd name="connsiteX48-9609" fmla="*/ 1833971 w 3167269"/>
                <a:gd name="connsiteY48-9610" fmla="*/ 4214191 h 4324073"/>
                <a:gd name="connsiteX49-9611" fmla="*/ 1983624 w 3167269"/>
                <a:gd name="connsiteY49-9612" fmla="*/ 4036418 h 4324073"/>
                <a:gd name="connsiteX50-9613" fmla="*/ 2168508 w 3167269"/>
                <a:gd name="connsiteY50-9614" fmla="*/ 3795293 h 4324073"/>
                <a:gd name="connsiteX51-9615" fmla="*/ 1948069 w 3167269"/>
                <a:gd name="connsiteY51-9616" fmla="*/ 3816626 h 4324073"/>
                <a:gd name="connsiteX52-9617" fmla="*/ 2027582 w 3167269"/>
                <a:gd name="connsiteY52-9618" fmla="*/ 3697356 h 4324073"/>
                <a:gd name="connsiteX53-9619" fmla="*/ 2054087 w 3167269"/>
                <a:gd name="connsiteY53-9620" fmla="*/ 3657600 h 4324073"/>
                <a:gd name="connsiteX54-9621" fmla="*/ 2093843 w 3167269"/>
                <a:gd name="connsiteY54-9622" fmla="*/ 3578087 h 4324073"/>
                <a:gd name="connsiteX55-9623" fmla="*/ 2107095 w 3167269"/>
                <a:gd name="connsiteY55-9624" fmla="*/ 3538330 h 4324073"/>
                <a:gd name="connsiteX56-9625" fmla="*/ 2133600 w 3167269"/>
                <a:gd name="connsiteY56-9626" fmla="*/ 3511826 h 4324073"/>
                <a:gd name="connsiteX57-9627" fmla="*/ 2213113 w 3167269"/>
                <a:gd name="connsiteY57-9628" fmla="*/ 3472069 h 4324073"/>
                <a:gd name="connsiteX58-9629" fmla="*/ 2252869 w 3167269"/>
                <a:gd name="connsiteY58-9630" fmla="*/ 3485321 h 4324073"/>
                <a:gd name="connsiteX59-9631" fmla="*/ 2292626 w 3167269"/>
                <a:gd name="connsiteY59-9632" fmla="*/ 3458817 h 4324073"/>
                <a:gd name="connsiteX60-9633" fmla="*/ 2398643 w 3167269"/>
                <a:gd name="connsiteY60-9634" fmla="*/ 3352800 h 4324073"/>
                <a:gd name="connsiteX61-9635" fmla="*/ 2464904 w 3167269"/>
                <a:gd name="connsiteY61-9636" fmla="*/ 3260034 h 4324073"/>
                <a:gd name="connsiteX62-9637" fmla="*/ 2517913 w 3167269"/>
                <a:gd name="connsiteY62-9638" fmla="*/ 3207026 h 4324073"/>
                <a:gd name="connsiteX63-9639" fmla="*/ 2597426 w 3167269"/>
                <a:gd name="connsiteY63-9640" fmla="*/ 3101008 h 4324073"/>
                <a:gd name="connsiteX64-9641" fmla="*/ 2637182 w 3167269"/>
                <a:gd name="connsiteY64-9642" fmla="*/ 3048000 h 4324073"/>
                <a:gd name="connsiteX65-9643" fmla="*/ 2676939 w 3167269"/>
                <a:gd name="connsiteY65-9644" fmla="*/ 2994991 h 4324073"/>
                <a:gd name="connsiteX66-9645" fmla="*/ 2716695 w 3167269"/>
                <a:gd name="connsiteY66-9646" fmla="*/ 2955234 h 4324073"/>
                <a:gd name="connsiteX67-9647" fmla="*/ 2782956 w 3167269"/>
                <a:gd name="connsiteY67-9648" fmla="*/ 2849217 h 4324073"/>
                <a:gd name="connsiteX68-9649" fmla="*/ 2862469 w 3167269"/>
                <a:gd name="connsiteY68-9650" fmla="*/ 2703443 h 4324073"/>
                <a:gd name="connsiteX69-9651" fmla="*/ 2888974 w 3167269"/>
                <a:gd name="connsiteY69-9652" fmla="*/ 2623930 h 4324073"/>
                <a:gd name="connsiteX70-9653" fmla="*/ 2941982 w 3167269"/>
                <a:gd name="connsiteY70-9654" fmla="*/ 2332382 h 4324073"/>
                <a:gd name="connsiteX71-9655" fmla="*/ 2981739 w 3167269"/>
                <a:gd name="connsiteY71-9656" fmla="*/ 2173356 h 4324073"/>
                <a:gd name="connsiteX72-9657" fmla="*/ 3008243 w 3167269"/>
                <a:gd name="connsiteY72-9658" fmla="*/ 2067339 h 4324073"/>
                <a:gd name="connsiteX73-9659" fmla="*/ 3048000 w 3167269"/>
                <a:gd name="connsiteY73-9660" fmla="*/ 1881808 h 4324073"/>
                <a:gd name="connsiteX74-9661" fmla="*/ 3061252 w 3167269"/>
                <a:gd name="connsiteY74-9662" fmla="*/ 1802295 h 4324073"/>
                <a:gd name="connsiteX75-9663" fmla="*/ 2855843 w 3167269"/>
                <a:gd name="connsiteY75-9664" fmla="*/ 1769165 h 4324073"/>
                <a:gd name="connsiteX76-9665" fmla="*/ 2849217 w 3167269"/>
                <a:gd name="connsiteY76-9666" fmla="*/ 1570383 h 4324073"/>
                <a:gd name="connsiteX77-9667" fmla="*/ 3101008 w 3167269"/>
                <a:gd name="connsiteY77-9668" fmla="*/ 1166191 h 4324073"/>
                <a:gd name="connsiteX78-9669" fmla="*/ 3127513 w 3167269"/>
                <a:gd name="connsiteY78-9670" fmla="*/ 1033669 h 4324073"/>
                <a:gd name="connsiteX79-9671" fmla="*/ 3167269 w 3167269"/>
                <a:gd name="connsiteY79-9672" fmla="*/ 821634 h 4324073"/>
                <a:gd name="connsiteX80-9673" fmla="*/ 3154017 w 3167269"/>
                <a:gd name="connsiteY80-9674" fmla="*/ 636104 h 4324073"/>
                <a:gd name="connsiteX81-9675" fmla="*/ 3101008 w 3167269"/>
                <a:gd name="connsiteY81-9676" fmla="*/ 556591 h 4324073"/>
                <a:gd name="connsiteX82-9677" fmla="*/ 3034748 w 3167269"/>
                <a:gd name="connsiteY82-9678" fmla="*/ 463826 h 4324073"/>
                <a:gd name="connsiteX83-9679" fmla="*/ 2981739 w 3167269"/>
                <a:gd name="connsiteY83-9680" fmla="*/ 384313 h 4324073"/>
                <a:gd name="connsiteX84-9681" fmla="*/ 2928730 w 3167269"/>
                <a:gd name="connsiteY84-9682" fmla="*/ 318052 h 4324073"/>
                <a:gd name="connsiteX85-9683" fmla="*/ 2902226 w 3167269"/>
                <a:gd name="connsiteY85-9684" fmla="*/ 278295 h 4324073"/>
                <a:gd name="connsiteX86-9685" fmla="*/ 2809461 w 3167269"/>
                <a:gd name="connsiteY86-9686" fmla="*/ 265043 h 4324073"/>
                <a:gd name="connsiteX87-9687" fmla="*/ 2743200 w 3167269"/>
                <a:gd name="connsiteY87-9688" fmla="*/ 251791 h 4324073"/>
                <a:gd name="connsiteX88-9689" fmla="*/ 2703443 w 3167269"/>
                <a:gd name="connsiteY88-9690" fmla="*/ 238539 h 4324073"/>
                <a:gd name="connsiteX89-9691" fmla="*/ 2650435 w 3167269"/>
                <a:gd name="connsiteY89-9692" fmla="*/ 225287 h 4324073"/>
                <a:gd name="connsiteX90-9693" fmla="*/ 2570921 w 3167269"/>
                <a:gd name="connsiteY90-9694" fmla="*/ 198782 h 4324073"/>
                <a:gd name="connsiteX91-9695" fmla="*/ 2491408 w 3167269"/>
                <a:gd name="connsiteY91-9696" fmla="*/ 185530 h 4324073"/>
                <a:gd name="connsiteX92-9697" fmla="*/ 2398643 w 3167269"/>
                <a:gd name="connsiteY92-9698" fmla="*/ 159026 h 4324073"/>
                <a:gd name="connsiteX93-9699" fmla="*/ 2332382 w 3167269"/>
                <a:gd name="connsiteY93-9700" fmla="*/ 106017 h 4324073"/>
                <a:gd name="connsiteX94-9701" fmla="*/ 2292626 w 3167269"/>
                <a:gd name="connsiteY94-9702" fmla="*/ 66261 h 4324073"/>
                <a:gd name="connsiteX95-9703" fmla="*/ 2093843 w 3167269"/>
                <a:gd name="connsiteY95-9704" fmla="*/ 26504 h 4324073"/>
                <a:gd name="connsiteX96-9705" fmla="*/ 1842052 w 3167269"/>
                <a:gd name="connsiteY96-9706" fmla="*/ 0 h 4324073"/>
                <a:gd name="connsiteX97-9707" fmla="*/ 1166191 w 3167269"/>
                <a:gd name="connsiteY97-9708" fmla="*/ 39756 h 4324073"/>
                <a:gd name="connsiteX98-9709" fmla="*/ 1139687 w 3167269"/>
                <a:gd name="connsiteY98-9710" fmla="*/ 53008 h 4324073"/>
                <a:gd name="connsiteX0-9711" fmla="*/ 1298713 w 3167269"/>
                <a:gd name="connsiteY0-9712" fmla="*/ 39756 h 4324073"/>
                <a:gd name="connsiteX1-9713" fmla="*/ 1232452 w 3167269"/>
                <a:gd name="connsiteY1-9714" fmla="*/ 53008 h 4324073"/>
                <a:gd name="connsiteX2-9715" fmla="*/ 1060174 w 3167269"/>
                <a:gd name="connsiteY2-9716" fmla="*/ 79513 h 4324073"/>
                <a:gd name="connsiteX3-9717" fmla="*/ 1046921 w 3167269"/>
                <a:gd name="connsiteY3-9718" fmla="*/ 119269 h 4324073"/>
                <a:gd name="connsiteX4-9719" fmla="*/ 1007165 w 3167269"/>
                <a:gd name="connsiteY4-9720" fmla="*/ 132521 h 4324073"/>
                <a:gd name="connsiteX5-9721" fmla="*/ 887895 w 3167269"/>
                <a:gd name="connsiteY5-9722" fmla="*/ 145774 h 4324073"/>
                <a:gd name="connsiteX6-9723" fmla="*/ 808382 w 3167269"/>
                <a:gd name="connsiteY6-9724" fmla="*/ 172278 h 4324073"/>
                <a:gd name="connsiteX7-9725" fmla="*/ 768626 w 3167269"/>
                <a:gd name="connsiteY7-9726" fmla="*/ 198782 h 4324073"/>
                <a:gd name="connsiteX8-9727" fmla="*/ 742121 w 3167269"/>
                <a:gd name="connsiteY8-9728" fmla="*/ 225287 h 4324073"/>
                <a:gd name="connsiteX9-9729" fmla="*/ 702365 w 3167269"/>
                <a:gd name="connsiteY9-9730" fmla="*/ 238539 h 4324073"/>
                <a:gd name="connsiteX10-9731" fmla="*/ 636104 w 3167269"/>
                <a:gd name="connsiteY10-9732" fmla="*/ 291547 h 4324073"/>
                <a:gd name="connsiteX11-9733" fmla="*/ 583095 w 3167269"/>
                <a:gd name="connsiteY11-9734" fmla="*/ 344556 h 4324073"/>
                <a:gd name="connsiteX12-9735" fmla="*/ 556591 w 3167269"/>
                <a:gd name="connsiteY12-9736" fmla="*/ 371061 h 4324073"/>
                <a:gd name="connsiteX13-9737" fmla="*/ 477078 w 3167269"/>
                <a:gd name="connsiteY13-9738" fmla="*/ 463826 h 4324073"/>
                <a:gd name="connsiteX14-9739" fmla="*/ 437321 w 3167269"/>
                <a:gd name="connsiteY14-9740" fmla="*/ 490330 h 4324073"/>
                <a:gd name="connsiteX15-9741" fmla="*/ 384313 w 3167269"/>
                <a:gd name="connsiteY15-9742" fmla="*/ 503582 h 4324073"/>
                <a:gd name="connsiteX16-9743" fmla="*/ 318052 w 3167269"/>
                <a:gd name="connsiteY16-9744" fmla="*/ 569843 h 4324073"/>
                <a:gd name="connsiteX17-9745" fmla="*/ 265043 w 3167269"/>
                <a:gd name="connsiteY17-9746" fmla="*/ 636104 h 4324073"/>
                <a:gd name="connsiteX18-9747" fmla="*/ 251791 w 3167269"/>
                <a:gd name="connsiteY18-9748" fmla="*/ 675861 h 4324073"/>
                <a:gd name="connsiteX19-9749" fmla="*/ 212035 w 3167269"/>
                <a:gd name="connsiteY19-9750" fmla="*/ 702365 h 4324073"/>
                <a:gd name="connsiteX20-9751" fmla="*/ 145774 w 3167269"/>
                <a:gd name="connsiteY20-9752" fmla="*/ 742121 h 4324073"/>
                <a:gd name="connsiteX21-9753" fmla="*/ 106017 w 3167269"/>
                <a:gd name="connsiteY21-9754" fmla="*/ 821634 h 4324073"/>
                <a:gd name="connsiteX22-9755" fmla="*/ 79513 w 3167269"/>
                <a:gd name="connsiteY22-9756" fmla="*/ 901147 h 4324073"/>
                <a:gd name="connsiteX23-9757" fmla="*/ 66261 w 3167269"/>
                <a:gd name="connsiteY23-9758" fmla="*/ 940904 h 4324073"/>
                <a:gd name="connsiteX24-9759" fmla="*/ 39756 w 3167269"/>
                <a:gd name="connsiteY24-9760" fmla="*/ 980661 h 4324073"/>
                <a:gd name="connsiteX25-9761" fmla="*/ 0 w 3167269"/>
                <a:gd name="connsiteY25-9762" fmla="*/ 1113182 h 4324073"/>
                <a:gd name="connsiteX26-9763" fmla="*/ 13252 w 3167269"/>
                <a:gd name="connsiteY26-9764" fmla="*/ 1232452 h 4324073"/>
                <a:gd name="connsiteX27-9765" fmla="*/ 26504 w 3167269"/>
                <a:gd name="connsiteY27-9766" fmla="*/ 1364974 h 4324073"/>
                <a:gd name="connsiteX28-9767" fmla="*/ 39756 w 3167269"/>
                <a:gd name="connsiteY28-9768" fmla="*/ 1404730 h 4324073"/>
                <a:gd name="connsiteX29-9769" fmla="*/ 66261 w 3167269"/>
                <a:gd name="connsiteY29-9770" fmla="*/ 1497495 h 4324073"/>
                <a:gd name="connsiteX30-9771" fmla="*/ 53008 w 3167269"/>
                <a:gd name="connsiteY30-9772" fmla="*/ 1630017 h 4324073"/>
                <a:gd name="connsiteX31-9773" fmla="*/ 56322 w 3167269"/>
                <a:gd name="connsiteY31-9774" fmla="*/ 2064026 h 4324073"/>
                <a:gd name="connsiteX32-9775" fmla="*/ 139148 w 3167269"/>
                <a:gd name="connsiteY32-9776" fmla="*/ 2269434 h 4324073"/>
                <a:gd name="connsiteX33-9777" fmla="*/ 72887 w 3167269"/>
                <a:gd name="connsiteY33-9778" fmla="*/ 2521226 h 4324073"/>
                <a:gd name="connsiteX34-9779" fmla="*/ 66261 w 3167269"/>
                <a:gd name="connsiteY34-9780" fmla="*/ 2630555 h 4324073"/>
                <a:gd name="connsiteX35-9781" fmla="*/ 106017 w 3167269"/>
                <a:gd name="connsiteY35-9782" fmla="*/ 2663687 h 4324073"/>
                <a:gd name="connsiteX36-9783" fmla="*/ 225287 w 3167269"/>
                <a:gd name="connsiteY36-9784" fmla="*/ 2782956 h 4324073"/>
                <a:gd name="connsiteX37-9785" fmla="*/ 83069 w 3167269"/>
                <a:gd name="connsiteY37-9786" fmla="*/ 2755482 h 4324073"/>
                <a:gd name="connsiteX38-9787" fmla="*/ 110542 w 3167269"/>
                <a:gd name="connsiteY38-9788" fmla="*/ 3250984 h 4324073"/>
                <a:gd name="connsiteX39-9789" fmla="*/ 235307 w 3167269"/>
                <a:gd name="connsiteY39-9790" fmla="*/ 3502776 h 4324073"/>
                <a:gd name="connsiteX40-9791" fmla="*/ 293164 w 3167269"/>
                <a:gd name="connsiteY40-9792" fmla="*/ 3579702 h 4324073"/>
                <a:gd name="connsiteX41-9793" fmla="*/ 386576 w 3167269"/>
                <a:gd name="connsiteY41-9794" fmla="*/ 3732588 h 4324073"/>
                <a:gd name="connsiteX42-9795" fmla="*/ 604105 w 3167269"/>
                <a:gd name="connsiteY42-9796" fmla="*/ 3924583 h 4324073"/>
                <a:gd name="connsiteX43-9797" fmla="*/ 755374 w 3167269"/>
                <a:gd name="connsiteY43-9798" fmla="*/ 4055165 h 4324073"/>
                <a:gd name="connsiteX44-9799" fmla="*/ 956419 w 3167269"/>
                <a:gd name="connsiteY44-9800" fmla="*/ 4143082 h 4324073"/>
                <a:gd name="connsiteX45-9801" fmla="*/ 1150030 w 3167269"/>
                <a:gd name="connsiteY45-9802" fmla="*/ 4244898 h 4324073"/>
                <a:gd name="connsiteX46-9803" fmla="*/ 1416366 w 3167269"/>
                <a:gd name="connsiteY46-9804" fmla="*/ 4304047 h 4324073"/>
                <a:gd name="connsiteX47-9805" fmla="*/ 1524000 w 3167269"/>
                <a:gd name="connsiteY47-9806" fmla="*/ 4320209 h 4324073"/>
                <a:gd name="connsiteX48-9807" fmla="*/ 1833971 w 3167269"/>
                <a:gd name="connsiteY48-9808" fmla="*/ 4214191 h 4324073"/>
                <a:gd name="connsiteX49-9809" fmla="*/ 1983624 w 3167269"/>
                <a:gd name="connsiteY49-9810" fmla="*/ 4036418 h 4324073"/>
                <a:gd name="connsiteX50-9811" fmla="*/ 2168508 w 3167269"/>
                <a:gd name="connsiteY50-9812" fmla="*/ 3795293 h 4324073"/>
                <a:gd name="connsiteX51-9813" fmla="*/ 1948069 w 3167269"/>
                <a:gd name="connsiteY51-9814" fmla="*/ 3816626 h 4324073"/>
                <a:gd name="connsiteX52-9815" fmla="*/ 2027582 w 3167269"/>
                <a:gd name="connsiteY52-9816" fmla="*/ 3697356 h 4324073"/>
                <a:gd name="connsiteX53-9817" fmla="*/ 2054087 w 3167269"/>
                <a:gd name="connsiteY53-9818" fmla="*/ 3657600 h 4324073"/>
                <a:gd name="connsiteX54-9819" fmla="*/ 2093843 w 3167269"/>
                <a:gd name="connsiteY54-9820" fmla="*/ 3578087 h 4324073"/>
                <a:gd name="connsiteX55-9821" fmla="*/ 2107095 w 3167269"/>
                <a:gd name="connsiteY55-9822" fmla="*/ 3538330 h 4324073"/>
                <a:gd name="connsiteX56-9823" fmla="*/ 2133600 w 3167269"/>
                <a:gd name="connsiteY56-9824" fmla="*/ 3511826 h 4324073"/>
                <a:gd name="connsiteX57-9825" fmla="*/ 2213113 w 3167269"/>
                <a:gd name="connsiteY57-9826" fmla="*/ 3472069 h 4324073"/>
                <a:gd name="connsiteX58-9827" fmla="*/ 2252869 w 3167269"/>
                <a:gd name="connsiteY58-9828" fmla="*/ 3485321 h 4324073"/>
                <a:gd name="connsiteX59-9829" fmla="*/ 2292626 w 3167269"/>
                <a:gd name="connsiteY59-9830" fmla="*/ 3458817 h 4324073"/>
                <a:gd name="connsiteX60-9831" fmla="*/ 2398643 w 3167269"/>
                <a:gd name="connsiteY60-9832" fmla="*/ 3352800 h 4324073"/>
                <a:gd name="connsiteX61-9833" fmla="*/ 2464904 w 3167269"/>
                <a:gd name="connsiteY61-9834" fmla="*/ 3260034 h 4324073"/>
                <a:gd name="connsiteX62-9835" fmla="*/ 2517913 w 3167269"/>
                <a:gd name="connsiteY62-9836" fmla="*/ 3207026 h 4324073"/>
                <a:gd name="connsiteX63-9837" fmla="*/ 2597426 w 3167269"/>
                <a:gd name="connsiteY63-9838" fmla="*/ 3101008 h 4324073"/>
                <a:gd name="connsiteX64-9839" fmla="*/ 2637182 w 3167269"/>
                <a:gd name="connsiteY64-9840" fmla="*/ 3048000 h 4324073"/>
                <a:gd name="connsiteX65-9841" fmla="*/ 2676939 w 3167269"/>
                <a:gd name="connsiteY65-9842" fmla="*/ 2994991 h 4324073"/>
                <a:gd name="connsiteX66-9843" fmla="*/ 2716695 w 3167269"/>
                <a:gd name="connsiteY66-9844" fmla="*/ 2955234 h 4324073"/>
                <a:gd name="connsiteX67-9845" fmla="*/ 2782956 w 3167269"/>
                <a:gd name="connsiteY67-9846" fmla="*/ 2849217 h 4324073"/>
                <a:gd name="connsiteX68-9847" fmla="*/ 2862469 w 3167269"/>
                <a:gd name="connsiteY68-9848" fmla="*/ 2703443 h 4324073"/>
                <a:gd name="connsiteX69-9849" fmla="*/ 2888974 w 3167269"/>
                <a:gd name="connsiteY69-9850" fmla="*/ 2623930 h 4324073"/>
                <a:gd name="connsiteX70-9851" fmla="*/ 2941982 w 3167269"/>
                <a:gd name="connsiteY70-9852" fmla="*/ 2332382 h 4324073"/>
                <a:gd name="connsiteX71-9853" fmla="*/ 2981739 w 3167269"/>
                <a:gd name="connsiteY71-9854" fmla="*/ 2173356 h 4324073"/>
                <a:gd name="connsiteX72-9855" fmla="*/ 2759765 w 3167269"/>
                <a:gd name="connsiteY72-9856" fmla="*/ 2087217 h 4324073"/>
                <a:gd name="connsiteX73-9857" fmla="*/ 3048000 w 3167269"/>
                <a:gd name="connsiteY73-9858" fmla="*/ 1881808 h 4324073"/>
                <a:gd name="connsiteX74-9859" fmla="*/ 3061252 w 3167269"/>
                <a:gd name="connsiteY74-9860" fmla="*/ 1802295 h 4324073"/>
                <a:gd name="connsiteX75-9861" fmla="*/ 2855843 w 3167269"/>
                <a:gd name="connsiteY75-9862" fmla="*/ 1769165 h 4324073"/>
                <a:gd name="connsiteX76-9863" fmla="*/ 2849217 w 3167269"/>
                <a:gd name="connsiteY76-9864" fmla="*/ 1570383 h 4324073"/>
                <a:gd name="connsiteX77-9865" fmla="*/ 3101008 w 3167269"/>
                <a:gd name="connsiteY77-9866" fmla="*/ 1166191 h 4324073"/>
                <a:gd name="connsiteX78-9867" fmla="*/ 3127513 w 3167269"/>
                <a:gd name="connsiteY78-9868" fmla="*/ 1033669 h 4324073"/>
                <a:gd name="connsiteX79-9869" fmla="*/ 3167269 w 3167269"/>
                <a:gd name="connsiteY79-9870" fmla="*/ 821634 h 4324073"/>
                <a:gd name="connsiteX80-9871" fmla="*/ 3154017 w 3167269"/>
                <a:gd name="connsiteY80-9872" fmla="*/ 636104 h 4324073"/>
                <a:gd name="connsiteX81-9873" fmla="*/ 3101008 w 3167269"/>
                <a:gd name="connsiteY81-9874" fmla="*/ 556591 h 4324073"/>
                <a:gd name="connsiteX82-9875" fmla="*/ 3034748 w 3167269"/>
                <a:gd name="connsiteY82-9876" fmla="*/ 463826 h 4324073"/>
                <a:gd name="connsiteX83-9877" fmla="*/ 2981739 w 3167269"/>
                <a:gd name="connsiteY83-9878" fmla="*/ 384313 h 4324073"/>
                <a:gd name="connsiteX84-9879" fmla="*/ 2928730 w 3167269"/>
                <a:gd name="connsiteY84-9880" fmla="*/ 318052 h 4324073"/>
                <a:gd name="connsiteX85-9881" fmla="*/ 2902226 w 3167269"/>
                <a:gd name="connsiteY85-9882" fmla="*/ 278295 h 4324073"/>
                <a:gd name="connsiteX86-9883" fmla="*/ 2809461 w 3167269"/>
                <a:gd name="connsiteY86-9884" fmla="*/ 265043 h 4324073"/>
                <a:gd name="connsiteX87-9885" fmla="*/ 2743200 w 3167269"/>
                <a:gd name="connsiteY87-9886" fmla="*/ 251791 h 4324073"/>
                <a:gd name="connsiteX88-9887" fmla="*/ 2703443 w 3167269"/>
                <a:gd name="connsiteY88-9888" fmla="*/ 238539 h 4324073"/>
                <a:gd name="connsiteX89-9889" fmla="*/ 2650435 w 3167269"/>
                <a:gd name="connsiteY89-9890" fmla="*/ 225287 h 4324073"/>
                <a:gd name="connsiteX90-9891" fmla="*/ 2570921 w 3167269"/>
                <a:gd name="connsiteY90-9892" fmla="*/ 198782 h 4324073"/>
                <a:gd name="connsiteX91-9893" fmla="*/ 2491408 w 3167269"/>
                <a:gd name="connsiteY91-9894" fmla="*/ 185530 h 4324073"/>
                <a:gd name="connsiteX92-9895" fmla="*/ 2398643 w 3167269"/>
                <a:gd name="connsiteY92-9896" fmla="*/ 159026 h 4324073"/>
                <a:gd name="connsiteX93-9897" fmla="*/ 2332382 w 3167269"/>
                <a:gd name="connsiteY93-9898" fmla="*/ 106017 h 4324073"/>
                <a:gd name="connsiteX94-9899" fmla="*/ 2292626 w 3167269"/>
                <a:gd name="connsiteY94-9900" fmla="*/ 66261 h 4324073"/>
                <a:gd name="connsiteX95-9901" fmla="*/ 2093843 w 3167269"/>
                <a:gd name="connsiteY95-9902" fmla="*/ 26504 h 4324073"/>
                <a:gd name="connsiteX96-9903" fmla="*/ 1842052 w 3167269"/>
                <a:gd name="connsiteY96-9904" fmla="*/ 0 h 4324073"/>
                <a:gd name="connsiteX97-9905" fmla="*/ 1166191 w 3167269"/>
                <a:gd name="connsiteY97-9906" fmla="*/ 39756 h 4324073"/>
                <a:gd name="connsiteX98-9907" fmla="*/ 1139687 w 3167269"/>
                <a:gd name="connsiteY98-9908" fmla="*/ 53008 h 4324073"/>
                <a:gd name="connsiteX0-9909" fmla="*/ 1298713 w 3167269"/>
                <a:gd name="connsiteY0-9910" fmla="*/ 39756 h 4324073"/>
                <a:gd name="connsiteX1-9911" fmla="*/ 1232452 w 3167269"/>
                <a:gd name="connsiteY1-9912" fmla="*/ 53008 h 4324073"/>
                <a:gd name="connsiteX2-9913" fmla="*/ 1060174 w 3167269"/>
                <a:gd name="connsiteY2-9914" fmla="*/ 79513 h 4324073"/>
                <a:gd name="connsiteX3-9915" fmla="*/ 1046921 w 3167269"/>
                <a:gd name="connsiteY3-9916" fmla="*/ 119269 h 4324073"/>
                <a:gd name="connsiteX4-9917" fmla="*/ 1007165 w 3167269"/>
                <a:gd name="connsiteY4-9918" fmla="*/ 132521 h 4324073"/>
                <a:gd name="connsiteX5-9919" fmla="*/ 887895 w 3167269"/>
                <a:gd name="connsiteY5-9920" fmla="*/ 145774 h 4324073"/>
                <a:gd name="connsiteX6-9921" fmla="*/ 808382 w 3167269"/>
                <a:gd name="connsiteY6-9922" fmla="*/ 172278 h 4324073"/>
                <a:gd name="connsiteX7-9923" fmla="*/ 768626 w 3167269"/>
                <a:gd name="connsiteY7-9924" fmla="*/ 198782 h 4324073"/>
                <a:gd name="connsiteX8-9925" fmla="*/ 742121 w 3167269"/>
                <a:gd name="connsiteY8-9926" fmla="*/ 225287 h 4324073"/>
                <a:gd name="connsiteX9-9927" fmla="*/ 702365 w 3167269"/>
                <a:gd name="connsiteY9-9928" fmla="*/ 238539 h 4324073"/>
                <a:gd name="connsiteX10-9929" fmla="*/ 636104 w 3167269"/>
                <a:gd name="connsiteY10-9930" fmla="*/ 291547 h 4324073"/>
                <a:gd name="connsiteX11-9931" fmla="*/ 583095 w 3167269"/>
                <a:gd name="connsiteY11-9932" fmla="*/ 344556 h 4324073"/>
                <a:gd name="connsiteX12-9933" fmla="*/ 556591 w 3167269"/>
                <a:gd name="connsiteY12-9934" fmla="*/ 371061 h 4324073"/>
                <a:gd name="connsiteX13-9935" fmla="*/ 477078 w 3167269"/>
                <a:gd name="connsiteY13-9936" fmla="*/ 463826 h 4324073"/>
                <a:gd name="connsiteX14-9937" fmla="*/ 437321 w 3167269"/>
                <a:gd name="connsiteY14-9938" fmla="*/ 490330 h 4324073"/>
                <a:gd name="connsiteX15-9939" fmla="*/ 384313 w 3167269"/>
                <a:gd name="connsiteY15-9940" fmla="*/ 503582 h 4324073"/>
                <a:gd name="connsiteX16-9941" fmla="*/ 318052 w 3167269"/>
                <a:gd name="connsiteY16-9942" fmla="*/ 569843 h 4324073"/>
                <a:gd name="connsiteX17-9943" fmla="*/ 265043 w 3167269"/>
                <a:gd name="connsiteY17-9944" fmla="*/ 636104 h 4324073"/>
                <a:gd name="connsiteX18-9945" fmla="*/ 251791 w 3167269"/>
                <a:gd name="connsiteY18-9946" fmla="*/ 675861 h 4324073"/>
                <a:gd name="connsiteX19-9947" fmla="*/ 212035 w 3167269"/>
                <a:gd name="connsiteY19-9948" fmla="*/ 702365 h 4324073"/>
                <a:gd name="connsiteX20-9949" fmla="*/ 145774 w 3167269"/>
                <a:gd name="connsiteY20-9950" fmla="*/ 742121 h 4324073"/>
                <a:gd name="connsiteX21-9951" fmla="*/ 106017 w 3167269"/>
                <a:gd name="connsiteY21-9952" fmla="*/ 821634 h 4324073"/>
                <a:gd name="connsiteX22-9953" fmla="*/ 79513 w 3167269"/>
                <a:gd name="connsiteY22-9954" fmla="*/ 901147 h 4324073"/>
                <a:gd name="connsiteX23-9955" fmla="*/ 66261 w 3167269"/>
                <a:gd name="connsiteY23-9956" fmla="*/ 940904 h 4324073"/>
                <a:gd name="connsiteX24-9957" fmla="*/ 39756 w 3167269"/>
                <a:gd name="connsiteY24-9958" fmla="*/ 980661 h 4324073"/>
                <a:gd name="connsiteX25-9959" fmla="*/ 0 w 3167269"/>
                <a:gd name="connsiteY25-9960" fmla="*/ 1113182 h 4324073"/>
                <a:gd name="connsiteX26-9961" fmla="*/ 13252 w 3167269"/>
                <a:gd name="connsiteY26-9962" fmla="*/ 1232452 h 4324073"/>
                <a:gd name="connsiteX27-9963" fmla="*/ 26504 w 3167269"/>
                <a:gd name="connsiteY27-9964" fmla="*/ 1364974 h 4324073"/>
                <a:gd name="connsiteX28-9965" fmla="*/ 39756 w 3167269"/>
                <a:gd name="connsiteY28-9966" fmla="*/ 1404730 h 4324073"/>
                <a:gd name="connsiteX29-9967" fmla="*/ 66261 w 3167269"/>
                <a:gd name="connsiteY29-9968" fmla="*/ 1497495 h 4324073"/>
                <a:gd name="connsiteX30-9969" fmla="*/ 53008 w 3167269"/>
                <a:gd name="connsiteY30-9970" fmla="*/ 1630017 h 4324073"/>
                <a:gd name="connsiteX31-9971" fmla="*/ 56322 w 3167269"/>
                <a:gd name="connsiteY31-9972" fmla="*/ 2064026 h 4324073"/>
                <a:gd name="connsiteX32-9973" fmla="*/ 139148 w 3167269"/>
                <a:gd name="connsiteY32-9974" fmla="*/ 2269434 h 4324073"/>
                <a:gd name="connsiteX33-9975" fmla="*/ 72887 w 3167269"/>
                <a:gd name="connsiteY33-9976" fmla="*/ 2521226 h 4324073"/>
                <a:gd name="connsiteX34-9977" fmla="*/ 66261 w 3167269"/>
                <a:gd name="connsiteY34-9978" fmla="*/ 2630555 h 4324073"/>
                <a:gd name="connsiteX35-9979" fmla="*/ 106017 w 3167269"/>
                <a:gd name="connsiteY35-9980" fmla="*/ 2663687 h 4324073"/>
                <a:gd name="connsiteX36-9981" fmla="*/ 225287 w 3167269"/>
                <a:gd name="connsiteY36-9982" fmla="*/ 2782956 h 4324073"/>
                <a:gd name="connsiteX37-9983" fmla="*/ 83069 w 3167269"/>
                <a:gd name="connsiteY37-9984" fmla="*/ 2755482 h 4324073"/>
                <a:gd name="connsiteX38-9985" fmla="*/ 110542 w 3167269"/>
                <a:gd name="connsiteY38-9986" fmla="*/ 3250984 h 4324073"/>
                <a:gd name="connsiteX39-9987" fmla="*/ 235307 w 3167269"/>
                <a:gd name="connsiteY39-9988" fmla="*/ 3502776 h 4324073"/>
                <a:gd name="connsiteX40-9989" fmla="*/ 293164 w 3167269"/>
                <a:gd name="connsiteY40-9990" fmla="*/ 3579702 h 4324073"/>
                <a:gd name="connsiteX41-9991" fmla="*/ 386576 w 3167269"/>
                <a:gd name="connsiteY41-9992" fmla="*/ 3732588 h 4324073"/>
                <a:gd name="connsiteX42-9993" fmla="*/ 604105 w 3167269"/>
                <a:gd name="connsiteY42-9994" fmla="*/ 3924583 h 4324073"/>
                <a:gd name="connsiteX43-9995" fmla="*/ 755374 w 3167269"/>
                <a:gd name="connsiteY43-9996" fmla="*/ 4055165 h 4324073"/>
                <a:gd name="connsiteX44-9997" fmla="*/ 956419 w 3167269"/>
                <a:gd name="connsiteY44-9998" fmla="*/ 4143082 h 4324073"/>
                <a:gd name="connsiteX45-9999" fmla="*/ 1150030 w 3167269"/>
                <a:gd name="connsiteY45-10000" fmla="*/ 4244898 h 4324073"/>
                <a:gd name="connsiteX46-10001" fmla="*/ 1416366 w 3167269"/>
                <a:gd name="connsiteY46-10002" fmla="*/ 4304047 h 4324073"/>
                <a:gd name="connsiteX47-10003" fmla="*/ 1524000 w 3167269"/>
                <a:gd name="connsiteY47-10004" fmla="*/ 4320209 h 4324073"/>
                <a:gd name="connsiteX48-10005" fmla="*/ 1833971 w 3167269"/>
                <a:gd name="connsiteY48-10006" fmla="*/ 4214191 h 4324073"/>
                <a:gd name="connsiteX49-10007" fmla="*/ 1983624 w 3167269"/>
                <a:gd name="connsiteY49-10008" fmla="*/ 4036418 h 4324073"/>
                <a:gd name="connsiteX50-10009" fmla="*/ 2168508 w 3167269"/>
                <a:gd name="connsiteY50-10010" fmla="*/ 3795293 h 4324073"/>
                <a:gd name="connsiteX51-10011" fmla="*/ 1948069 w 3167269"/>
                <a:gd name="connsiteY51-10012" fmla="*/ 3816626 h 4324073"/>
                <a:gd name="connsiteX52-10013" fmla="*/ 2027582 w 3167269"/>
                <a:gd name="connsiteY52-10014" fmla="*/ 3697356 h 4324073"/>
                <a:gd name="connsiteX53-10015" fmla="*/ 2054087 w 3167269"/>
                <a:gd name="connsiteY53-10016" fmla="*/ 3657600 h 4324073"/>
                <a:gd name="connsiteX54-10017" fmla="*/ 2093843 w 3167269"/>
                <a:gd name="connsiteY54-10018" fmla="*/ 3578087 h 4324073"/>
                <a:gd name="connsiteX55-10019" fmla="*/ 2107095 w 3167269"/>
                <a:gd name="connsiteY55-10020" fmla="*/ 3538330 h 4324073"/>
                <a:gd name="connsiteX56-10021" fmla="*/ 2133600 w 3167269"/>
                <a:gd name="connsiteY56-10022" fmla="*/ 3511826 h 4324073"/>
                <a:gd name="connsiteX57-10023" fmla="*/ 2213113 w 3167269"/>
                <a:gd name="connsiteY57-10024" fmla="*/ 3472069 h 4324073"/>
                <a:gd name="connsiteX58-10025" fmla="*/ 2252869 w 3167269"/>
                <a:gd name="connsiteY58-10026" fmla="*/ 3485321 h 4324073"/>
                <a:gd name="connsiteX59-10027" fmla="*/ 2292626 w 3167269"/>
                <a:gd name="connsiteY59-10028" fmla="*/ 3458817 h 4324073"/>
                <a:gd name="connsiteX60-10029" fmla="*/ 2398643 w 3167269"/>
                <a:gd name="connsiteY60-10030" fmla="*/ 3352800 h 4324073"/>
                <a:gd name="connsiteX61-10031" fmla="*/ 2464904 w 3167269"/>
                <a:gd name="connsiteY61-10032" fmla="*/ 3260034 h 4324073"/>
                <a:gd name="connsiteX62-10033" fmla="*/ 2517913 w 3167269"/>
                <a:gd name="connsiteY62-10034" fmla="*/ 3207026 h 4324073"/>
                <a:gd name="connsiteX63-10035" fmla="*/ 2597426 w 3167269"/>
                <a:gd name="connsiteY63-10036" fmla="*/ 3101008 h 4324073"/>
                <a:gd name="connsiteX64-10037" fmla="*/ 2637182 w 3167269"/>
                <a:gd name="connsiteY64-10038" fmla="*/ 3048000 h 4324073"/>
                <a:gd name="connsiteX65-10039" fmla="*/ 2676939 w 3167269"/>
                <a:gd name="connsiteY65-10040" fmla="*/ 2994991 h 4324073"/>
                <a:gd name="connsiteX66-10041" fmla="*/ 2716695 w 3167269"/>
                <a:gd name="connsiteY66-10042" fmla="*/ 2955234 h 4324073"/>
                <a:gd name="connsiteX67-10043" fmla="*/ 2782956 w 3167269"/>
                <a:gd name="connsiteY67-10044" fmla="*/ 2849217 h 4324073"/>
                <a:gd name="connsiteX68-10045" fmla="*/ 2862469 w 3167269"/>
                <a:gd name="connsiteY68-10046" fmla="*/ 2703443 h 4324073"/>
                <a:gd name="connsiteX69-10047" fmla="*/ 2888974 w 3167269"/>
                <a:gd name="connsiteY69-10048" fmla="*/ 2623930 h 4324073"/>
                <a:gd name="connsiteX70-10049" fmla="*/ 2941982 w 3167269"/>
                <a:gd name="connsiteY70-10050" fmla="*/ 2332382 h 4324073"/>
                <a:gd name="connsiteX71-10051" fmla="*/ 2981739 w 3167269"/>
                <a:gd name="connsiteY71-10052" fmla="*/ 2173356 h 4324073"/>
                <a:gd name="connsiteX72-10053" fmla="*/ 2799521 w 3167269"/>
                <a:gd name="connsiteY72-10054" fmla="*/ 2087217 h 4324073"/>
                <a:gd name="connsiteX73-10055" fmla="*/ 3048000 w 3167269"/>
                <a:gd name="connsiteY73-10056" fmla="*/ 1881808 h 4324073"/>
                <a:gd name="connsiteX74-10057" fmla="*/ 3061252 w 3167269"/>
                <a:gd name="connsiteY74-10058" fmla="*/ 1802295 h 4324073"/>
                <a:gd name="connsiteX75-10059" fmla="*/ 2855843 w 3167269"/>
                <a:gd name="connsiteY75-10060" fmla="*/ 1769165 h 4324073"/>
                <a:gd name="connsiteX76-10061" fmla="*/ 2849217 w 3167269"/>
                <a:gd name="connsiteY76-10062" fmla="*/ 1570383 h 4324073"/>
                <a:gd name="connsiteX77-10063" fmla="*/ 3101008 w 3167269"/>
                <a:gd name="connsiteY77-10064" fmla="*/ 1166191 h 4324073"/>
                <a:gd name="connsiteX78-10065" fmla="*/ 3127513 w 3167269"/>
                <a:gd name="connsiteY78-10066" fmla="*/ 1033669 h 4324073"/>
                <a:gd name="connsiteX79-10067" fmla="*/ 3167269 w 3167269"/>
                <a:gd name="connsiteY79-10068" fmla="*/ 821634 h 4324073"/>
                <a:gd name="connsiteX80-10069" fmla="*/ 3154017 w 3167269"/>
                <a:gd name="connsiteY80-10070" fmla="*/ 636104 h 4324073"/>
                <a:gd name="connsiteX81-10071" fmla="*/ 3101008 w 3167269"/>
                <a:gd name="connsiteY81-10072" fmla="*/ 556591 h 4324073"/>
                <a:gd name="connsiteX82-10073" fmla="*/ 3034748 w 3167269"/>
                <a:gd name="connsiteY82-10074" fmla="*/ 463826 h 4324073"/>
                <a:gd name="connsiteX83-10075" fmla="*/ 2981739 w 3167269"/>
                <a:gd name="connsiteY83-10076" fmla="*/ 384313 h 4324073"/>
                <a:gd name="connsiteX84-10077" fmla="*/ 2928730 w 3167269"/>
                <a:gd name="connsiteY84-10078" fmla="*/ 318052 h 4324073"/>
                <a:gd name="connsiteX85-10079" fmla="*/ 2902226 w 3167269"/>
                <a:gd name="connsiteY85-10080" fmla="*/ 278295 h 4324073"/>
                <a:gd name="connsiteX86-10081" fmla="*/ 2809461 w 3167269"/>
                <a:gd name="connsiteY86-10082" fmla="*/ 265043 h 4324073"/>
                <a:gd name="connsiteX87-10083" fmla="*/ 2743200 w 3167269"/>
                <a:gd name="connsiteY87-10084" fmla="*/ 251791 h 4324073"/>
                <a:gd name="connsiteX88-10085" fmla="*/ 2703443 w 3167269"/>
                <a:gd name="connsiteY88-10086" fmla="*/ 238539 h 4324073"/>
                <a:gd name="connsiteX89-10087" fmla="*/ 2650435 w 3167269"/>
                <a:gd name="connsiteY89-10088" fmla="*/ 225287 h 4324073"/>
                <a:gd name="connsiteX90-10089" fmla="*/ 2570921 w 3167269"/>
                <a:gd name="connsiteY90-10090" fmla="*/ 198782 h 4324073"/>
                <a:gd name="connsiteX91-10091" fmla="*/ 2491408 w 3167269"/>
                <a:gd name="connsiteY91-10092" fmla="*/ 185530 h 4324073"/>
                <a:gd name="connsiteX92-10093" fmla="*/ 2398643 w 3167269"/>
                <a:gd name="connsiteY92-10094" fmla="*/ 159026 h 4324073"/>
                <a:gd name="connsiteX93-10095" fmla="*/ 2332382 w 3167269"/>
                <a:gd name="connsiteY93-10096" fmla="*/ 106017 h 4324073"/>
                <a:gd name="connsiteX94-10097" fmla="*/ 2292626 w 3167269"/>
                <a:gd name="connsiteY94-10098" fmla="*/ 66261 h 4324073"/>
                <a:gd name="connsiteX95-10099" fmla="*/ 2093843 w 3167269"/>
                <a:gd name="connsiteY95-10100" fmla="*/ 26504 h 4324073"/>
                <a:gd name="connsiteX96-10101" fmla="*/ 1842052 w 3167269"/>
                <a:gd name="connsiteY96-10102" fmla="*/ 0 h 4324073"/>
                <a:gd name="connsiteX97-10103" fmla="*/ 1166191 w 3167269"/>
                <a:gd name="connsiteY97-10104" fmla="*/ 39756 h 4324073"/>
                <a:gd name="connsiteX98-10105" fmla="*/ 1139687 w 3167269"/>
                <a:gd name="connsiteY98-10106" fmla="*/ 53008 h 4324073"/>
                <a:gd name="connsiteX0-10107" fmla="*/ 1298713 w 3167269"/>
                <a:gd name="connsiteY0-10108" fmla="*/ 39756 h 4324073"/>
                <a:gd name="connsiteX1-10109" fmla="*/ 1232452 w 3167269"/>
                <a:gd name="connsiteY1-10110" fmla="*/ 53008 h 4324073"/>
                <a:gd name="connsiteX2-10111" fmla="*/ 1060174 w 3167269"/>
                <a:gd name="connsiteY2-10112" fmla="*/ 79513 h 4324073"/>
                <a:gd name="connsiteX3-10113" fmla="*/ 1046921 w 3167269"/>
                <a:gd name="connsiteY3-10114" fmla="*/ 119269 h 4324073"/>
                <a:gd name="connsiteX4-10115" fmla="*/ 1007165 w 3167269"/>
                <a:gd name="connsiteY4-10116" fmla="*/ 132521 h 4324073"/>
                <a:gd name="connsiteX5-10117" fmla="*/ 887895 w 3167269"/>
                <a:gd name="connsiteY5-10118" fmla="*/ 145774 h 4324073"/>
                <a:gd name="connsiteX6-10119" fmla="*/ 808382 w 3167269"/>
                <a:gd name="connsiteY6-10120" fmla="*/ 172278 h 4324073"/>
                <a:gd name="connsiteX7-10121" fmla="*/ 768626 w 3167269"/>
                <a:gd name="connsiteY7-10122" fmla="*/ 198782 h 4324073"/>
                <a:gd name="connsiteX8-10123" fmla="*/ 742121 w 3167269"/>
                <a:gd name="connsiteY8-10124" fmla="*/ 225287 h 4324073"/>
                <a:gd name="connsiteX9-10125" fmla="*/ 702365 w 3167269"/>
                <a:gd name="connsiteY9-10126" fmla="*/ 238539 h 4324073"/>
                <a:gd name="connsiteX10-10127" fmla="*/ 636104 w 3167269"/>
                <a:gd name="connsiteY10-10128" fmla="*/ 291547 h 4324073"/>
                <a:gd name="connsiteX11-10129" fmla="*/ 583095 w 3167269"/>
                <a:gd name="connsiteY11-10130" fmla="*/ 344556 h 4324073"/>
                <a:gd name="connsiteX12-10131" fmla="*/ 556591 w 3167269"/>
                <a:gd name="connsiteY12-10132" fmla="*/ 371061 h 4324073"/>
                <a:gd name="connsiteX13-10133" fmla="*/ 477078 w 3167269"/>
                <a:gd name="connsiteY13-10134" fmla="*/ 463826 h 4324073"/>
                <a:gd name="connsiteX14-10135" fmla="*/ 437321 w 3167269"/>
                <a:gd name="connsiteY14-10136" fmla="*/ 490330 h 4324073"/>
                <a:gd name="connsiteX15-10137" fmla="*/ 384313 w 3167269"/>
                <a:gd name="connsiteY15-10138" fmla="*/ 503582 h 4324073"/>
                <a:gd name="connsiteX16-10139" fmla="*/ 318052 w 3167269"/>
                <a:gd name="connsiteY16-10140" fmla="*/ 569843 h 4324073"/>
                <a:gd name="connsiteX17-10141" fmla="*/ 265043 w 3167269"/>
                <a:gd name="connsiteY17-10142" fmla="*/ 636104 h 4324073"/>
                <a:gd name="connsiteX18-10143" fmla="*/ 251791 w 3167269"/>
                <a:gd name="connsiteY18-10144" fmla="*/ 675861 h 4324073"/>
                <a:gd name="connsiteX19-10145" fmla="*/ 212035 w 3167269"/>
                <a:gd name="connsiteY19-10146" fmla="*/ 702365 h 4324073"/>
                <a:gd name="connsiteX20-10147" fmla="*/ 145774 w 3167269"/>
                <a:gd name="connsiteY20-10148" fmla="*/ 742121 h 4324073"/>
                <a:gd name="connsiteX21-10149" fmla="*/ 106017 w 3167269"/>
                <a:gd name="connsiteY21-10150" fmla="*/ 821634 h 4324073"/>
                <a:gd name="connsiteX22-10151" fmla="*/ 79513 w 3167269"/>
                <a:gd name="connsiteY22-10152" fmla="*/ 901147 h 4324073"/>
                <a:gd name="connsiteX23-10153" fmla="*/ 66261 w 3167269"/>
                <a:gd name="connsiteY23-10154" fmla="*/ 940904 h 4324073"/>
                <a:gd name="connsiteX24-10155" fmla="*/ 39756 w 3167269"/>
                <a:gd name="connsiteY24-10156" fmla="*/ 980661 h 4324073"/>
                <a:gd name="connsiteX25-10157" fmla="*/ 0 w 3167269"/>
                <a:gd name="connsiteY25-10158" fmla="*/ 1113182 h 4324073"/>
                <a:gd name="connsiteX26-10159" fmla="*/ 13252 w 3167269"/>
                <a:gd name="connsiteY26-10160" fmla="*/ 1232452 h 4324073"/>
                <a:gd name="connsiteX27-10161" fmla="*/ 26504 w 3167269"/>
                <a:gd name="connsiteY27-10162" fmla="*/ 1364974 h 4324073"/>
                <a:gd name="connsiteX28-10163" fmla="*/ 39756 w 3167269"/>
                <a:gd name="connsiteY28-10164" fmla="*/ 1404730 h 4324073"/>
                <a:gd name="connsiteX29-10165" fmla="*/ 66261 w 3167269"/>
                <a:gd name="connsiteY29-10166" fmla="*/ 1497495 h 4324073"/>
                <a:gd name="connsiteX30-10167" fmla="*/ 53008 w 3167269"/>
                <a:gd name="connsiteY30-10168" fmla="*/ 1630017 h 4324073"/>
                <a:gd name="connsiteX31-10169" fmla="*/ 56322 w 3167269"/>
                <a:gd name="connsiteY31-10170" fmla="*/ 2064026 h 4324073"/>
                <a:gd name="connsiteX32-10171" fmla="*/ 139148 w 3167269"/>
                <a:gd name="connsiteY32-10172" fmla="*/ 2269434 h 4324073"/>
                <a:gd name="connsiteX33-10173" fmla="*/ 72887 w 3167269"/>
                <a:gd name="connsiteY33-10174" fmla="*/ 2521226 h 4324073"/>
                <a:gd name="connsiteX34-10175" fmla="*/ 66261 w 3167269"/>
                <a:gd name="connsiteY34-10176" fmla="*/ 2630555 h 4324073"/>
                <a:gd name="connsiteX35-10177" fmla="*/ 106017 w 3167269"/>
                <a:gd name="connsiteY35-10178" fmla="*/ 2663687 h 4324073"/>
                <a:gd name="connsiteX36-10179" fmla="*/ 225287 w 3167269"/>
                <a:gd name="connsiteY36-10180" fmla="*/ 2782956 h 4324073"/>
                <a:gd name="connsiteX37-10181" fmla="*/ 83069 w 3167269"/>
                <a:gd name="connsiteY37-10182" fmla="*/ 2755482 h 4324073"/>
                <a:gd name="connsiteX38-10183" fmla="*/ 110542 w 3167269"/>
                <a:gd name="connsiteY38-10184" fmla="*/ 3250984 h 4324073"/>
                <a:gd name="connsiteX39-10185" fmla="*/ 235307 w 3167269"/>
                <a:gd name="connsiteY39-10186" fmla="*/ 3502776 h 4324073"/>
                <a:gd name="connsiteX40-10187" fmla="*/ 293164 w 3167269"/>
                <a:gd name="connsiteY40-10188" fmla="*/ 3579702 h 4324073"/>
                <a:gd name="connsiteX41-10189" fmla="*/ 386576 w 3167269"/>
                <a:gd name="connsiteY41-10190" fmla="*/ 3732588 h 4324073"/>
                <a:gd name="connsiteX42-10191" fmla="*/ 604105 w 3167269"/>
                <a:gd name="connsiteY42-10192" fmla="*/ 3924583 h 4324073"/>
                <a:gd name="connsiteX43-10193" fmla="*/ 755374 w 3167269"/>
                <a:gd name="connsiteY43-10194" fmla="*/ 4055165 h 4324073"/>
                <a:gd name="connsiteX44-10195" fmla="*/ 956419 w 3167269"/>
                <a:gd name="connsiteY44-10196" fmla="*/ 4143082 h 4324073"/>
                <a:gd name="connsiteX45-10197" fmla="*/ 1150030 w 3167269"/>
                <a:gd name="connsiteY45-10198" fmla="*/ 4244898 h 4324073"/>
                <a:gd name="connsiteX46-10199" fmla="*/ 1416366 w 3167269"/>
                <a:gd name="connsiteY46-10200" fmla="*/ 4304047 h 4324073"/>
                <a:gd name="connsiteX47-10201" fmla="*/ 1524000 w 3167269"/>
                <a:gd name="connsiteY47-10202" fmla="*/ 4320209 h 4324073"/>
                <a:gd name="connsiteX48-10203" fmla="*/ 1833971 w 3167269"/>
                <a:gd name="connsiteY48-10204" fmla="*/ 4214191 h 4324073"/>
                <a:gd name="connsiteX49-10205" fmla="*/ 1983624 w 3167269"/>
                <a:gd name="connsiteY49-10206" fmla="*/ 4036418 h 4324073"/>
                <a:gd name="connsiteX50-10207" fmla="*/ 2168508 w 3167269"/>
                <a:gd name="connsiteY50-10208" fmla="*/ 3795293 h 4324073"/>
                <a:gd name="connsiteX51-10209" fmla="*/ 1948069 w 3167269"/>
                <a:gd name="connsiteY51-10210" fmla="*/ 3816626 h 4324073"/>
                <a:gd name="connsiteX52-10211" fmla="*/ 2027582 w 3167269"/>
                <a:gd name="connsiteY52-10212" fmla="*/ 3697356 h 4324073"/>
                <a:gd name="connsiteX53-10213" fmla="*/ 2054087 w 3167269"/>
                <a:gd name="connsiteY53-10214" fmla="*/ 3657600 h 4324073"/>
                <a:gd name="connsiteX54-10215" fmla="*/ 2093843 w 3167269"/>
                <a:gd name="connsiteY54-10216" fmla="*/ 3578087 h 4324073"/>
                <a:gd name="connsiteX55-10217" fmla="*/ 2107095 w 3167269"/>
                <a:gd name="connsiteY55-10218" fmla="*/ 3538330 h 4324073"/>
                <a:gd name="connsiteX56-10219" fmla="*/ 2133600 w 3167269"/>
                <a:gd name="connsiteY56-10220" fmla="*/ 3511826 h 4324073"/>
                <a:gd name="connsiteX57-10221" fmla="*/ 2213113 w 3167269"/>
                <a:gd name="connsiteY57-10222" fmla="*/ 3472069 h 4324073"/>
                <a:gd name="connsiteX58-10223" fmla="*/ 2252869 w 3167269"/>
                <a:gd name="connsiteY58-10224" fmla="*/ 3485321 h 4324073"/>
                <a:gd name="connsiteX59-10225" fmla="*/ 2292626 w 3167269"/>
                <a:gd name="connsiteY59-10226" fmla="*/ 3458817 h 4324073"/>
                <a:gd name="connsiteX60-10227" fmla="*/ 2398643 w 3167269"/>
                <a:gd name="connsiteY60-10228" fmla="*/ 3352800 h 4324073"/>
                <a:gd name="connsiteX61-10229" fmla="*/ 2464904 w 3167269"/>
                <a:gd name="connsiteY61-10230" fmla="*/ 3260034 h 4324073"/>
                <a:gd name="connsiteX62-10231" fmla="*/ 2517913 w 3167269"/>
                <a:gd name="connsiteY62-10232" fmla="*/ 3207026 h 4324073"/>
                <a:gd name="connsiteX63-10233" fmla="*/ 2597426 w 3167269"/>
                <a:gd name="connsiteY63-10234" fmla="*/ 3101008 h 4324073"/>
                <a:gd name="connsiteX64-10235" fmla="*/ 2637182 w 3167269"/>
                <a:gd name="connsiteY64-10236" fmla="*/ 3048000 h 4324073"/>
                <a:gd name="connsiteX65-10237" fmla="*/ 2676939 w 3167269"/>
                <a:gd name="connsiteY65-10238" fmla="*/ 2994991 h 4324073"/>
                <a:gd name="connsiteX66-10239" fmla="*/ 2716695 w 3167269"/>
                <a:gd name="connsiteY66-10240" fmla="*/ 2955234 h 4324073"/>
                <a:gd name="connsiteX67-10241" fmla="*/ 2782956 w 3167269"/>
                <a:gd name="connsiteY67-10242" fmla="*/ 2849217 h 4324073"/>
                <a:gd name="connsiteX68-10243" fmla="*/ 2862469 w 3167269"/>
                <a:gd name="connsiteY68-10244" fmla="*/ 2703443 h 4324073"/>
                <a:gd name="connsiteX69-10245" fmla="*/ 2888974 w 3167269"/>
                <a:gd name="connsiteY69-10246" fmla="*/ 2623930 h 4324073"/>
                <a:gd name="connsiteX70-10247" fmla="*/ 2941982 w 3167269"/>
                <a:gd name="connsiteY70-10248" fmla="*/ 2332382 h 4324073"/>
                <a:gd name="connsiteX71-10249" fmla="*/ 2981739 w 3167269"/>
                <a:gd name="connsiteY71-10250" fmla="*/ 2173356 h 4324073"/>
                <a:gd name="connsiteX72-10251" fmla="*/ 2799521 w 3167269"/>
                <a:gd name="connsiteY72-10252" fmla="*/ 2087217 h 4324073"/>
                <a:gd name="connsiteX73-10253" fmla="*/ 3048000 w 3167269"/>
                <a:gd name="connsiteY73-10254" fmla="*/ 1881808 h 4324073"/>
                <a:gd name="connsiteX74-10255" fmla="*/ 2855843 w 3167269"/>
                <a:gd name="connsiteY74-10256" fmla="*/ 1769165 h 4324073"/>
                <a:gd name="connsiteX75-10257" fmla="*/ 2849217 w 3167269"/>
                <a:gd name="connsiteY75-10258" fmla="*/ 1570383 h 4324073"/>
                <a:gd name="connsiteX76-10259" fmla="*/ 3101008 w 3167269"/>
                <a:gd name="connsiteY76-10260" fmla="*/ 1166191 h 4324073"/>
                <a:gd name="connsiteX77-10261" fmla="*/ 3127513 w 3167269"/>
                <a:gd name="connsiteY77-10262" fmla="*/ 1033669 h 4324073"/>
                <a:gd name="connsiteX78-10263" fmla="*/ 3167269 w 3167269"/>
                <a:gd name="connsiteY78-10264" fmla="*/ 821634 h 4324073"/>
                <a:gd name="connsiteX79-10265" fmla="*/ 3154017 w 3167269"/>
                <a:gd name="connsiteY79-10266" fmla="*/ 636104 h 4324073"/>
                <a:gd name="connsiteX80-10267" fmla="*/ 3101008 w 3167269"/>
                <a:gd name="connsiteY80-10268" fmla="*/ 556591 h 4324073"/>
                <a:gd name="connsiteX81-10269" fmla="*/ 3034748 w 3167269"/>
                <a:gd name="connsiteY81-10270" fmla="*/ 463826 h 4324073"/>
                <a:gd name="connsiteX82-10271" fmla="*/ 2981739 w 3167269"/>
                <a:gd name="connsiteY82-10272" fmla="*/ 384313 h 4324073"/>
                <a:gd name="connsiteX83-10273" fmla="*/ 2928730 w 3167269"/>
                <a:gd name="connsiteY83-10274" fmla="*/ 318052 h 4324073"/>
                <a:gd name="connsiteX84-10275" fmla="*/ 2902226 w 3167269"/>
                <a:gd name="connsiteY84-10276" fmla="*/ 278295 h 4324073"/>
                <a:gd name="connsiteX85-10277" fmla="*/ 2809461 w 3167269"/>
                <a:gd name="connsiteY85-10278" fmla="*/ 265043 h 4324073"/>
                <a:gd name="connsiteX86-10279" fmla="*/ 2743200 w 3167269"/>
                <a:gd name="connsiteY86-10280" fmla="*/ 251791 h 4324073"/>
                <a:gd name="connsiteX87-10281" fmla="*/ 2703443 w 3167269"/>
                <a:gd name="connsiteY87-10282" fmla="*/ 238539 h 4324073"/>
                <a:gd name="connsiteX88-10283" fmla="*/ 2650435 w 3167269"/>
                <a:gd name="connsiteY88-10284" fmla="*/ 225287 h 4324073"/>
                <a:gd name="connsiteX89-10285" fmla="*/ 2570921 w 3167269"/>
                <a:gd name="connsiteY89-10286" fmla="*/ 198782 h 4324073"/>
                <a:gd name="connsiteX90-10287" fmla="*/ 2491408 w 3167269"/>
                <a:gd name="connsiteY90-10288" fmla="*/ 185530 h 4324073"/>
                <a:gd name="connsiteX91-10289" fmla="*/ 2398643 w 3167269"/>
                <a:gd name="connsiteY91-10290" fmla="*/ 159026 h 4324073"/>
                <a:gd name="connsiteX92-10291" fmla="*/ 2332382 w 3167269"/>
                <a:gd name="connsiteY92-10292" fmla="*/ 106017 h 4324073"/>
                <a:gd name="connsiteX93-10293" fmla="*/ 2292626 w 3167269"/>
                <a:gd name="connsiteY93-10294" fmla="*/ 66261 h 4324073"/>
                <a:gd name="connsiteX94-10295" fmla="*/ 2093843 w 3167269"/>
                <a:gd name="connsiteY94-10296" fmla="*/ 26504 h 4324073"/>
                <a:gd name="connsiteX95-10297" fmla="*/ 1842052 w 3167269"/>
                <a:gd name="connsiteY95-10298" fmla="*/ 0 h 4324073"/>
                <a:gd name="connsiteX96-10299" fmla="*/ 1166191 w 3167269"/>
                <a:gd name="connsiteY96-10300" fmla="*/ 39756 h 4324073"/>
                <a:gd name="connsiteX97-10301" fmla="*/ 1139687 w 3167269"/>
                <a:gd name="connsiteY97-10302" fmla="*/ 53008 h 4324073"/>
                <a:gd name="connsiteX0-10303" fmla="*/ 1298713 w 3167269"/>
                <a:gd name="connsiteY0-10304" fmla="*/ 39756 h 4324073"/>
                <a:gd name="connsiteX1-10305" fmla="*/ 1232452 w 3167269"/>
                <a:gd name="connsiteY1-10306" fmla="*/ 53008 h 4324073"/>
                <a:gd name="connsiteX2-10307" fmla="*/ 1060174 w 3167269"/>
                <a:gd name="connsiteY2-10308" fmla="*/ 79513 h 4324073"/>
                <a:gd name="connsiteX3-10309" fmla="*/ 1046921 w 3167269"/>
                <a:gd name="connsiteY3-10310" fmla="*/ 119269 h 4324073"/>
                <a:gd name="connsiteX4-10311" fmla="*/ 1007165 w 3167269"/>
                <a:gd name="connsiteY4-10312" fmla="*/ 132521 h 4324073"/>
                <a:gd name="connsiteX5-10313" fmla="*/ 887895 w 3167269"/>
                <a:gd name="connsiteY5-10314" fmla="*/ 145774 h 4324073"/>
                <a:gd name="connsiteX6-10315" fmla="*/ 808382 w 3167269"/>
                <a:gd name="connsiteY6-10316" fmla="*/ 172278 h 4324073"/>
                <a:gd name="connsiteX7-10317" fmla="*/ 768626 w 3167269"/>
                <a:gd name="connsiteY7-10318" fmla="*/ 198782 h 4324073"/>
                <a:gd name="connsiteX8-10319" fmla="*/ 742121 w 3167269"/>
                <a:gd name="connsiteY8-10320" fmla="*/ 225287 h 4324073"/>
                <a:gd name="connsiteX9-10321" fmla="*/ 702365 w 3167269"/>
                <a:gd name="connsiteY9-10322" fmla="*/ 238539 h 4324073"/>
                <a:gd name="connsiteX10-10323" fmla="*/ 636104 w 3167269"/>
                <a:gd name="connsiteY10-10324" fmla="*/ 291547 h 4324073"/>
                <a:gd name="connsiteX11-10325" fmla="*/ 583095 w 3167269"/>
                <a:gd name="connsiteY11-10326" fmla="*/ 344556 h 4324073"/>
                <a:gd name="connsiteX12-10327" fmla="*/ 556591 w 3167269"/>
                <a:gd name="connsiteY12-10328" fmla="*/ 371061 h 4324073"/>
                <a:gd name="connsiteX13-10329" fmla="*/ 477078 w 3167269"/>
                <a:gd name="connsiteY13-10330" fmla="*/ 463826 h 4324073"/>
                <a:gd name="connsiteX14-10331" fmla="*/ 437321 w 3167269"/>
                <a:gd name="connsiteY14-10332" fmla="*/ 490330 h 4324073"/>
                <a:gd name="connsiteX15-10333" fmla="*/ 384313 w 3167269"/>
                <a:gd name="connsiteY15-10334" fmla="*/ 503582 h 4324073"/>
                <a:gd name="connsiteX16-10335" fmla="*/ 318052 w 3167269"/>
                <a:gd name="connsiteY16-10336" fmla="*/ 569843 h 4324073"/>
                <a:gd name="connsiteX17-10337" fmla="*/ 265043 w 3167269"/>
                <a:gd name="connsiteY17-10338" fmla="*/ 636104 h 4324073"/>
                <a:gd name="connsiteX18-10339" fmla="*/ 251791 w 3167269"/>
                <a:gd name="connsiteY18-10340" fmla="*/ 675861 h 4324073"/>
                <a:gd name="connsiteX19-10341" fmla="*/ 212035 w 3167269"/>
                <a:gd name="connsiteY19-10342" fmla="*/ 702365 h 4324073"/>
                <a:gd name="connsiteX20-10343" fmla="*/ 145774 w 3167269"/>
                <a:gd name="connsiteY20-10344" fmla="*/ 742121 h 4324073"/>
                <a:gd name="connsiteX21-10345" fmla="*/ 106017 w 3167269"/>
                <a:gd name="connsiteY21-10346" fmla="*/ 821634 h 4324073"/>
                <a:gd name="connsiteX22-10347" fmla="*/ 79513 w 3167269"/>
                <a:gd name="connsiteY22-10348" fmla="*/ 901147 h 4324073"/>
                <a:gd name="connsiteX23-10349" fmla="*/ 66261 w 3167269"/>
                <a:gd name="connsiteY23-10350" fmla="*/ 940904 h 4324073"/>
                <a:gd name="connsiteX24-10351" fmla="*/ 39756 w 3167269"/>
                <a:gd name="connsiteY24-10352" fmla="*/ 980661 h 4324073"/>
                <a:gd name="connsiteX25-10353" fmla="*/ 0 w 3167269"/>
                <a:gd name="connsiteY25-10354" fmla="*/ 1113182 h 4324073"/>
                <a:gd name="connsiteX26-10355" fmla="*/ 13252 w 3167269"/>
                <a:gd name="connsiteY26-10356" fmla="*/ 1232452 h 4324073"/>
                <a:gd name="connsiteX27-10357" fmla="*/ 26504 w 3167269"/>
                <a:gd name="connsiteY27-10358" fmla="*/ 1364974 h 4324073"/>
                <a:gd name="connsiteX28-10359" fmla="*/ 39756 w 3167269"/>
                <a:gd name="connsiteY28-10360" fmla="*/ 1404730 h 4324073"/>
                <a:gd name="connsiteX29-10361" fmla="*/ 66261 w 3167269"/>
                <a:gd name="connsiteY29-10362" fmla="*/ 1497495 h 4324073"/>
                <a:gd name="connsiteX30-10363" fmla="*/ 53008 w 3167269"/>
                <a:gd name="connsiteY30-10364" fmla="*/ 1630017 h 4324073"/>
                <a:gd name="connsiteX31-10365" fmla="*/ 56322 w 3167269"/>
                <a:gd name="connsiteY31-10366" fmla="*/ 2064026 h 4324073"/>
                <a:gd name="connsiteX32-10367" fmla="*/ 139148 w 3167269"/>
                <a:gd name="connsiteY32-10368" fmla="*/ 2269434 h 4324073"/>
                <a:gd name="connsiteX33-10369" fmla="*/ 72887 w 3167269"/>
                <a:gd name="connsiteY33-10370" fmla="*/ 2521226 h 4324073"/>
                <a:gd name="connsiteX34-10371" fmla="*/ 66261 w 3167269"/>
                <a:gd name="connsiteY34-10372" fmla="*/ 2630555 h 4324073"/>
                <a:gd name="connsiteX35-10373" fmla="*/ 106017 w 3167269"/>
                <a:gd name="connsiteY35-10374" fmla="*/ 2663687 h 4324073"/>
                <a:gd name="connsiteX36-10375" fmla="*/ 225287 w 3167269"/>
                <a:gd name="connsiteY36-10376" fmla="*/ 2782956 h 4324073"/>
                <a:gd name="connsiteX37-10377" fmla="*/ 83069 w 3167269"/>
                <a:gd name="connsiteY37-10378" fmla="*/ 2755482 h 4324073"/>
                <a:gd name="connsiteX38-10379" fmla="*/ 110542 w 3167269"/>
                <a:gd name="connsiteY38-10380" fmla="*/ 3250984 h 4324073"/>
                <a:gd name="connsiteX39-10381" fmla="*/ 235307 w 3167269"/>
                <a:gd name="connsiteY39-10382" fmla="*/ 3502776 h 4324073"/>
                <a:gd name="connsiteX40-10383" fmla="*/ 293164 w 3167269"/>
                <a:gd name="connsiteY40-10384" fmla="*/ 3579702 h 4324073"/>
                <a:gd name="connsiteX41-10385" fmla="*/ 386576 w 3167269"/>
                <a:gd name="connsiteY41-10386" fmla="*/ 3732588 h 4324073"/>
                <a:gd name="connsiteX42-10387" fmla="*/ 604105 w 3167269"/>
                <a:gd name="connsiteY42-10388" fmla="*/ 3924583 h 4324073"/>
                <a:gd name="connsiteX43-10389" fmla="*/ 755374 w 3167269"/>
                <a:gd name="connsiteY43-10390" fmla="*/ 4055165 h 4324073"/>
                <a:gd name="connsiteX44-10391" fmla="*/ 956419 w 3167269"/>
                <a:gd name="connsiteY44-10392" fmla="*/ 4143082 h 4324073"/>
                <a:gd name="connsiteX45-10393" fmla="*/ 1150030 w 3167269"/>
                <a:gd name="connsiteY45-10394" fmla="*/ 4244898 h 4324073"/>
                <a:gd name="connsiteX46-10395" fmla="*/ 1416366 w 3167269"/>
                <a:gd name="connsiteY46-10396" fmla="*/ 4304047 h 4324073"/>
                <a:gd name="connsiteX47-10397" fmla="*/ 1524000 w 3167269"/>
                <a:gd name="connsiteY47-10398" fmla="*/ 4320209 h 4324073"/>
                <a:gd name="connsiteX48-10399" fmla="*/ 1833971 w 3167269"/>
                <a:gd name="connsiteY48-10400" fmla="*/ 4214191 h 4324073"/>
                <a:gd name="connsiteX49-10401" fmla="*/ 1983624 w 3167269"/>
                <a:gd name="connsiteY49-10402" fmla="*/ 4036418 h 4324073"/>
                <a:gd name="connsiteX50-10403" fmla="*/ 2168508 w 3167269"/>
                <a:gd name="connsiteY50-10404" fmla="*/ 3795293 h 4324073"/>
                <a:gd name="connsiteX51-10405" fmla="*/ 1948069 w 3167269"/>
                <a:gd name="connsiteY51-10406" fmla="*/ 3816626 h 4324073"/>
                <a:gd name="connsiteX52-10407" fmla="*/ 2027582 w 3167269"/>
                <a:gd name="connsiteY52-10408" fmla="*/ 3697356 h 4324073"/>
                <a:gd name="connsiteX53-10409" fmla="*/ 2054087 w 3167269"/>
                <a:gd name="connsiteY53-10410" fmla="*/ 3657600 h 4324073"/>
                <a:gd name="connsiteX54-10411" fmla="*/ 2093843 w 3167269"/>
                <a:gd name="connsiteY54-10412" fmla="*/ 3578087 h 4324073"/>
                <a:gd name="connsiteX55-10413" fmla="*/ 2107095 w 3167269"/>
                <a:gd name="connsiteY55-10414" fmla="*/ 3538330 h 4324073"/>
                <a:gd name="connsiteX56-10415" fmla="*/ 2133600 w 3167269"/>
                <a:gd name="connsiteY56-10416" fmla="*/ 3511826 h 4324073"/>
                <a:gd name="connsiteX57-10417" fmla="*/ 2213113 w 3167269"/>
                <a:gd name="connsiteY57-10418" fmla="*/ 3472069 h 4324073"/>
                <a:gd name="connsiteX58-10419" fmla="*/ 2252869 w 3167269"/>
                <a:gd name="connsiteY58-10420" fmla="*/ 3485321 h 4324073"/>
                <a:gd name="connsiteX59-10421" fmla="*/ 2292626 w 3167269"/>
                <a:gd name="connsiteY59-10422" fmla="*/ 3458817 h 4324073"/>
                <a:gd name="connsiteX60-10423" fmla="*/ 2398643 w 3167269"/>
                <a:gd name="connsiteY60-10424" fmla="*/ 3352800 h 4324073"/>
                <a:gd name="connsiteX61-10425" fmla="*/ 2464904 w 3167269"/>
                <a:gd name="connsiteY61-10426" fmla="*/ 3260034 h 4324073"/>
                <a:gd name="connsiteX62-10427" fmla="*/ 2517913 w 3167269"/>
                <a:gd name="connsiteY62-10428" fmla="*/ 3207026 h 4324073"/>
                <a:gd name="connsiteX63-10429" fmla="*/ 2597426 w 3167269"/>
                <a:gd name="connsiteY63-10430" fmla="*/ 3101008 h 4324073"/>
                <a:gd name="connsiteX64-10431" fmla="*/ 2637182 w 3167269"/>
                <a:gd name="connsiteY64-10432" fmla="*/ 3048000 h 4324073"/>
                <a:gd name="connsiteX65-10433" fmla="*/ 2676939 w 3167269"/>
                <a:gd name="connsiteY65-10434" fmla="*/ 2994991 h 4324073"/>
                <a:gd name="connsiteX66-10435" fmla="*/ 2716695 w 3167269"/>
                <a:gd name="connsiteY66-10436" fmla="*/ 2955234 h 4324073"/>
                <a:gd name="connsiteX67-10437" fmla="*/ 2782956 w 3167269"/>
                <a:gd name="connsiteY67-10438" fmla="*/ 2849217 h 4324073"/>
                <a:gd name="connsiteX68-10439" fmla="*/ 2862469 w 3167269"/>
                <a:gd name="connsiteY68-10440" fmla="*/ 2703443 h 4324073"/>
                <a:gd name="connsiteX69-10441" fmla="*/ 2888974 w 3167269"/>
                <a:gd name="connsiteY69-10442" fmla="*/ 2623930 h 4324073"/>
                <a:gd name="connsiteX70-10443" fmla="*/ 2941982 w 3167269"/>
                <a:gd name="connsiteY70-10444" fmla="*/ 2332382 h 4324073"/>
                <a:gd name="connsiteX71-10445" fmla="*/ 2981739 w 3167269"/>
                <a:gd name="connsiteY71-10446" fmla="*/ 2173356 h 4324073"/>
                <a:gd name="connsiteX72-10447" fmla="*/ 2799521 w 3167269"/>
                <a:gd name="connsiteY72-10448" fmla="*/ 2087217 h 4324073"/>
                <a:gd name="connsiteX73-10449" fmla="*/ 2855843 w 3167269"/>
                <a:gd name="connsiteY73-10450" fmla="*/ 1769165 h 4324073"/>
                <a:gd name="connsiteX74-10451" fmla="*/ 2849217 w 3167269"/>
                <a:gd name="connsiteY74-10452" fmla="*/ 1570383 h 4324073"/>
                <a:gd name="connsiteX75-10453" fmla="*/ 3101008 w 3167269"/>
                <a:gd name="connsiteY75-10454" fmla="*/ 1166191 h 4324073"/>
                <a:gd name="connsiteX76-10455" fmla="*/ 3127513 w 3167269"/>
                <a:gd name="connsiteY76-10456" fmla="*/ 1033669 h 4324073"/>
                <a:gd name="connsiteX77-10457" fmla="*/ 3167269 w 3167269"/>
                <a:gd name="connsiteY77-10458" fmla="*/ 821634 h 4324073"/>
                <a:gd name="connsiteX78-10459" fmla="*/ 3154017 w 3167269"/>
                <a:gd name="connsiteY78-10460" fmla="*/ 636104 h 4324073"/>
                <a:gd name="connsiteX79-10461" fmla="*/ 3101008 w 3167269"/>
                <a:gd name="connsiteY79-10462" fmla="*/ 556591 h 4324073"/>
                <a:gd name="connsiteX80-10463" fmla="*/ 3034748 w 3167269"/>
                <a:gd name="connsiteY80-10464" fmla="*/ 463826 h 4324073"/>
                <a:gd name="connsiteX81-10465" fmla="*/ 2981739 w 3167269"/>
                <a:gd name="connsiteY81-10466" fmla="*/ 384313 h 4324073"/>
                <a:gd name="connsiteX82-10467" fmla="*/ 2928730 w 3167269"/>
                <a:gd name="connsiteY82-10468" fmla="*/ 318052 h 4324073"/>
                <a:gd name="connsiteX83-10469" fmla="*/ 2902226 w 3167269"/>
                <a:gd name="connsiteY83-10470" fmla="*/ 278295 h 4324073"/>
                <a:gd name="connsiteX84-10471" fmla="*/ 2809461 w 3167269"/>
                <a:gd name="connsiteY84-10472" fmla="*/ 265043 h 4324073"/>
                <a:gd name="connsiteX85-10473" fmla="*/ 2743200 w 3167269"/>
                <a:gd name="connsiteY85-10474" fmla="*/ 251791 h 4324073"/>
                <a:gd name="connsiteX86-10475" fmla="*/ 2703443 w 3167269"/>
                <a:gd name="connsiteY86-10476" fmla="*/ 238539 h 4324073"/>
                <a:gd name="connsiteX87-10477" fmla="*/ 2650435 w 3167269"/>
                <a:gd name="connsiteY87-10478" fmla="*/ 225287 h 4324073"/>
                <a:gd name="connsiteX88-10479" fmla="*/ 2570921 w 3167269"/>
                <a:gd name="connsiteY88-10480" fmla="*/ 198782 h 4324073"/>
                <a:gd name="connsiteX89-10481" fmla="*/ 2491408 w 3167269"/>
                <a:gd name="connsiteY89-10482" fmla="*/ 185530 h 4324073"/>
                <a:gd name="connsiteX90-10483" fmla="*/ 2398643 w 3167269"/>
                <a:gd name="connsiteY90-10484" fmla="*/ 159026 h 4324073"/>
                <a:gd name="connsiteX91-10485" fmla="*/ 2332382 w 3167269"/>
                <a:gd name="connsiteY91-10486" fmla="*/ 106017 h 4324073"/>
                <a:gd name="connsiteX92-10487" fmla="*/ 2292626 w 3167269"/>
                <a:gd name="connsiteY92-10488" fmla="*/ 66261 h 4324073"/>
                <a:gd name="connsiteX93-10489" fmla="*/ 2093843 w 3167269"/>
                <a:gd name="connsiteY93-10490" fmla="*/ 26504 h 4324073"/>
                <a:gd name="connsiteX94-10491" fmla="*/ 1842052 w 3167269"/>
                <a:gd name="connsiteY94-10492" fmla="*/ 0 h 4324073"/>
                <a:gd name="connsiteX95-10493" fmla="*/ 1166191 w 3167269"/>
                <a:gd name="connsiteY95-10494" fmla="*/ 39756 h 4324073"/>
                <a:gd name="connsiteX96-10495" fmla="*/ 1139687 w 3167269"/>
                <a:gd name="connsiteY96-10496" fmla="*/ 53008 h 4324073"/>
                <a:gd name="connsiteX0-10497" fmla="*/ 1298713 w 3167269"/>
                <a:gd name="connsiteY0-10498" fmla="*/ 39756 h 4324073"/>
                <a:gd name="connsiteX1-10499" fmla="*/ 1232452 w 3167269"/>
                <a:gd name="connsiteY1-10500" fmla="*/ 53008 h 4324073"/>
                <a:gd name="connsiteX2-10501" fmla="*/ 1060174 w 3167269"/>
                <a:gd name="connsiteY2-10502" fmla="*/ 79513 h 4324073"/>
                <a:gd name="connsiteX3-10503" fmla="*/ 1046921 w 3167269"/>
                <a:gd name="connsiteY3-10504" fmla="*/ 119269 h 4324073"/>
                <a:gd name="connsiteX4-10505" fmla="*/ 1007165 w 3167269"/>
                <a:gd name="connsiteY4-10506" fmla="*/ 132521 h 4324073"/>
                <a:gd name="connsiteX5-10507" fmla="*/ 887895 w 3167269"/>
                <a:gd name="connsiteY5-10508" fmla="*/ 145774 h 4324073"/>
                <a:gd name="connsiteX6-10509" fmla="*/ 808382 w 3167269"/>
                <a:gd name="connsiteY6-10510" fmla="*/ 172278 h 4324073"/>
                <a:gd name="connsiteX7-10511" fmla="*/ 768626 w 3167269"/>
                <a:gd name="connsiteY7-10512" fmla="*/ 198782 h 4324073"/>
                <a:gd name="connsiteX8-10513" fmla="*/ 742121 w 3167269"/>
                <a:gd name="connsiteY8-10514" fmla="*/ 225287 h 4324073"/>
                <a:gd name="connsiteX9-10515" fmla="*/ 702365 w 3167269"/>
                <a:gd name="connsiteY9-10516" fmla="*/ 238539 h 4324073"/>
                <a:gd name="connsiteX10-10517" fmla="*/ 636104 w 3167269"/>
                <a:gd name="connsiteY10-10518" fmla="*/ 291547 h 4324073"/>
                <a:gd name="connsiteX11-10519" fmla="*/ 583095 w 3167269"/>
                <a:gd name="connsiteY11-10520" fmla="*/ 344556 h 4324073"/>
                <a:gd name="connsiteX12-10521" fmla="*/ 556591 w 3167269"/>
                <a:gd name="connsiteY12-10522" fmla="*/ 371061 h 4324073"/>
                <a:gd name="connsiteX13-10523" fmla="*/ 477078 w 3167269"/>
                <a:gd name="connsiteY13-10524" fmla="*/ 463826 h 4324073"/>
                <a:gd name="connsiteX14-10525" fmla="*/ 437321 w 3167269"/>
                <a:gd name="connsiteY14-10526" fmla="*/ 490330 h 4324073"/>
                <a:gd name="connsiteX15-10527" fmla="*/ 384313 w 3167269"/>
                <a:gd name="connsiteY15-10528" fmla="*/ 503582 h 4324073"/>
                <a:gd name="connsiteX16-10529" fmla="*/ 318052 w 3167269"/>
                <a:gd name="connsiteY16-10530" fmla="*/ 569843 h 4324073"/>
                <a:gd name="connsiteX17-10531" fmla="*/ 265043 w 3167269"/>
                <a:gd name="connsiteY17-10532" fmla="*/ 636104 h 4324073"/>
                <a:gd name="connsiteX18-10533" fmla="*/ 251791 w 3167269"/>
                <a:gd name="connsiteY18-10534" fmla="*/ 675861 h 4324073"/>
                <a:gd name="connsiteX19-10535" fmla="*/ 212035 w 3167269"/>
                <a:gd name="connsiteY19-10536" fmla="*/ 702365 h 4324073"/>
                <a:gd name="connsiteX20-10537" fmla="*/ 145774 w 3167269"/>
                <a:gd name="connsiteY20-10538" fmla="*/ 742121 h 4324073"/>
                <a:gd name="connsiteX21-10539" fmla="*/ 106017 w 3167269"/>
                <a:gd name="connsiteY21-10540" fmla="*/ 821634 h 4324073"/>
                <a:gd name="connsiteX22-10541" fmla="*/ 79513 w 3167269"/>
                <a:gd name="connsiteY22-10542" fmla="*/ 901147 h 4324073"/>
                <a:gd name="connsiteX23-10543" fmla="*/ 66261 w 3167269"/>
                <a:gd name="connsiteY23-10544" fmla="*/ 940904 h 4324073"/>
                <a:gd name="connsiteX24-10545" fmla="*/ 39756 w 3167269"/>
                <a:gd name="connsiteY24-10546" fmla="*/ 980661 h 4324073"/>
                <a:gd name="connsiteX25-10547" fmla="*/ 0 w 3167269"/>
                <a:gd name="connsiteY25-10548" fmla="*/ 1113182 h 4324073"/>
                <a:gd name="connsiteX26-10549" fmla="*/ 13252 w 3167269"/>
                <a:gd name="connsiteY26-10550" fmla="*/ 1232452 h 4324073"/>
                <a:gd name="connsiteX27-10551" fmla="*/ 26504 w 3167269"/>
                <a:gd name="connsiteY27-10552" fmla="*/ 1364974 h 4324073"/>
                <a:gd name="connsiteX28-10553" fmla="*/ 39756 w 3167269"/>
                <a:gd name="connsiteY28-10554" fmla="*/ 1404730 h 4324073"/>
                <a:gd name="connsiteX29-10555" fmla="*/ 66261 w 3167269"/>
                <a:gd name="connsiteY29-10556" fmla="*/ 1497495 h 4324073"/>
                <a:gd name="connsiteX30-10557" fmla="*/ 53008 w 3167269"/>
                <a:gd name="connsiteY30-10558" fmla="*/ 1630017 h 4324073"/>
                <a:gd name="connsiteX31-10559" fmla="*/ 56322 w 3167269"/>
                <a:gd name="connsiteY31-10560" fmla="*/ 2064026 h 4324073"/>
                <a:gd name="connsiteX32-10561" fmla="*/ 139148 w 3167269"/>
                <a:gd name="connsiteY32-10562" fmla="*/ 2269434 h 4324073"/>
                <a:gd name="connsiteX33-10563" fmla="*/ 72887 w 3167269"/>
                <a:gd name="connsiteY33-10564" fmla="*/ 2521226 h 4324073"/>
                <a:gd name="connsiteX34-10565" fmla="*/ 66261 w 3167269"/>
                <a:gd name="connsiteY34-10566" fmla="*/ 2630555 h 4324073"/>
                <a:gd name="connsiteX35-10567" fmla="*/ 106017 w 3167269"/>
                <a:gd name="connsiteY35-10568" fmla="*/ 2663687 h 4324073"/>
                <a:gd name="connsiteX36-10569" fmla="*/ 225287 w 3167269"/>
                <a:gd name="connsiteY36-10570" fmla="*/ 2782956 h 4324073"/>
                <a:gd name="connsiteX37-10571" fmla="*/ 83069 w 3167269"/>
                <a:gd name="connsiteY37-10572" fmla="*/ 2755482 h 4324073"/>
                <a:gd name="connsiteX38-10573" fmla="*/ 110542 w 3167269"/>
                <a:gd name="connsiteY38-10574" fmla="*/ 3250984 h 4324073"/>
                <a:gd name="connsiteX39-10575" fmla="*/ 235307 w 3167269"/>
                <a:gd name="connsiteY39-10576" fmla="*/ 3502776 h 4324073"/>
                <a:gd name="connsiteX40-10577" fmla="*/ 293164 w 3167269"/>
                <a:gd name="connsiteY40-10578" fmla="*/ 3579702 h 4324073"/>
                <a:gd name="connsiteX41-10579" fmla="*/ 386576 w 3167269"/>
                <a:gd name="connsiteY41-10580" fmla="*/ 3732588 h 4324073"/>
                <a:gd name="connsiteX42-10581" fmla="*/ 604105 w 3167269"/>
                <a:gd name="connsiteY42-10582" fmla="*/ 3924583 h 4324073"/>
                <a:gd name="connsiteX43-10583" fmla="*/ 755374 w 3167269"/>
                <a:gd name="connsiteY43-10584" fmla="*/ 4055165 h 4324073"/>
                <a:gd name="connsiteX44-10585" fmla="*/ 956419 w 3167269"/>
                <a:gd name="connsiteY44-10586" fmla="*/ 4143082 h 4324073"/>
                <a:gd name="connsiteX45-10587" fmla="*/ 1150030 w 3167269"/>
                <a:gd name="connsiteY45-10588" fmla="*/ 4244898 h 4324073"/>
                <a:gd name="connsiteX46-10589" fmla="*/ 1416366 w 3167269"/>
                <a:gd name="connsiteY46-10590" fmla="*/ 4304047 h 4324073"/>
                <a:gd name="connsiteX47-10591" fmla="*/ 1524000 w 3167269"/>
                <a:gd name="connsiteY47-10592" fmla="*/ 4320209 h 4324073"/>
                <a:gd name="connsiteX48-10593" fmla="*/ 1833971 w 3167269"/>
                <a:gd name="connsiteY48-10594" fmla="*/ 4214191 h 4324073"/>
                <a:gd name="connsiteX49-10595" fmla="*/ 1983624 w 3167269"/>
                <a:gd name="connsiteY49-10596" fmla="*/ 4036418 h 4324073"/>
                <a:gd name="connsiteX50-10597" fmla="*/ 2168508 w 3167269"/>
                <a:gd name="connsiteY50-10598" fmla="*/ 3795293 h 4324073"/>
                <a:gd name="connsiteX51-10599" fmla="*/ 1948069 w 3167269"/>
                <a:gd name="connsiteY51-10600" fmla="*/ 3816626 h 4324073"/>
                <a:gd name="connsiteX52-10601" fmla="*/ 2027582 w 3167269"/>
                <a:gd name="connsiteY52-10602" fmla="*/ 3697356 h 4324073"/>
                <a:gd name="connsiteX53-10603" fmla="*/ 2054087 w 3167269"/>
                <a:gd name="connsiteY53-10604" fmla="*/ 3657600 h 4324073"/>
                <a:gd name="connsiteX54-10605" fmla="*/ 2093843 w 3167269"/>
                <a:gd name="connsiteY54-10606" fmla="*/ 3578087 h 4324073"/>
                <a:gd name="connsiteX55-10607" fmla="*/ 2107095 w 3167269"/>
                <a:gd name="connsiteY55-10608" fmla="*/ 3538330 h 4324073"/>
                <a:gd name="connsiteX56-10609" fmla="*/ 2133600 w 3167269"/>
                <a:gd name="connsiteY56-10610" fmla="*/ 3511826 h 4324073"/>
                <a:gd name="connsiteX57-10611" fmla="*/ 2213113 w 3167269"/>
                <a:gd name="connsiteY57-10612" fmla="*/ 3472069 h 4324073"/>
                <a:gd name="connsiteX58-10613" fmla="*/ 2252869 w 3167269"/>
                <a:gd name="connsiteY58-10614" fmla="*/ 3485321 h 4324073"/>
                <a:gd name="connsiteX59-10615" fmla="*/ 2292626 w 3167269"/>
                <a:gd name="connsiteY59-10616" fmla="*/ 3458817 h 4324073"/>
                <a:gd name="connsiteX60-10617" fmla="*/ 2398643 w 3167269"/>
                <a:gd name="connsiteY60-10618" fmla="*/ 3352800 h 4324073"/>
                <a:gd name="connsiteX61-10619" fmla="*/ 2464904 w 3167269"/>
                <a:gd name="connsiteY61-10620" fmla="*/ 3260034 h 4324073"/>
                <a:gd name="connsiteX62-10621" fmla="*/ 2517913 w 3167269"/>
                <a:gd name="connsiteY62-10622" fmla="*/ 3207026 h 4324073"/>
                <a:gd name="connsiteX63-10623" fmla="*/ 2597426 w 3167269"/>
                <a:gd name="connsiteY63-10624" fmla="*/ 3101008 h 4324073"/>
                <a:gd name="connsiteX64-10625" fmla="*/ 2637182 w 3167269"/>
                <a:gd name="connsiteY64-10626" fmla="*/ 3048000 h 4324073"/>
                <a:gd name="connsiteX65-10627" fmla="*/ 2676939 w 3167269"/>
                <a:gd name="connsiteY65-10628" fmla="*/ 2994991 h 4324073"/>
                <a:gd name="connsiteX66-10629" fmla="*/ 2716695 w 3167269"/>
                <a:gd name="connsiteY66-10630" fmla="*/ 2955234 h 4324073"/>
                <a:gd name="connsiteX67-10631" fmla="*/ 2782956 w 3167269"/>
                <a:gd name="connsiteY67-10632" fmla="*/ 2849217 h 4324073"/>
                <a:gd name="connsiteX68-10633" fmla="*/ 2862469 w 3167269"/>
                <a:gd name="connsiteY68-10634" fmla="*/ 2703443 h 4324073"/>
                <a:gd name="connsiteX69-10635" fmla="*/ 2888974 w 3167269"/>
                <a:gd name="connsiteY69-10636" fmla="*/ 2623930 h 4324073"/>
                <a:gd name="connsiteX70-10637" fmla="*/ 2941982 w 3167269"/>
                <a:gd name="connsiteY70-10638" fmla="*/ 2332382 h 4324073"/>
                <a:gd name="connsiteX71-10639" fmla="*/ 2882347 w 3167269"/>
                <a:gd name="connsiteY71-10640" fmla="*/ 2292626 h 4324073"/>
                <a:gd name="connsiteX72-10641" fmla="*/ 2799521 w 3167269"/>
                <a:gd name="connsiteY72-10642" fmla="*/ 2087217 h 4324073"/>
                <a:gd name="connsiteX73-10643" fmla="*/ 2855843 w 3167269"/>
                <a:gd name="connsiteY73-10644" fmla="*/ 1769165 h 4324073"/>
                <a:gd name="connsiteX74-10645" fmla="*/ 2849217 w 3167269"/>
                <a:gd name="connsiteY74-10646" fmla="*/ 1570383 h 4324073"/>
                <a:gd name="connsiteX75-10647" fmla="*/ 3101008 w 3167269"/>
                <a:gd name="connsiteY75-10648" fmla="*/ 1166191 h 4324073"/>
                <a:gd name="connsiteX76-10649" fmla="*/ 3127513 w 3167269"/>
                <a:gd name="connsiteY76-10650" fmla="*/ 1033669 h 4324073"/>
                <a:gd name="connsiteX77-10651" fmla="*/ 3167269 w 3167269"/>
                <a:gd name="connsiteY77-10652" fmla="*/ 821634 h 4324073"/>
                <a:gd name="connsiteX78-10653" fmla="*/ 3154017 w 3167269"/>
                <a:gd name="connsiteY78-10654" fmla="*/ 636104 h 4324073"/>
                <a:gd name="connsiteX79-10655" fmla="*/ 3101008 w 3167269"/>
                <a:gd name="connsiteY79-10656" fmla="*/ 556591 h 4324073"/>
                <a:gd name="connsiteX80-10657" fmla="*/ 3034748 w 3167269"/>
                <a:gd name="connsiteY80-10658" fmla="*/ 463826 h 4324073"/>
                <a:gd name="connsiteX81-10659" fmla="*/ 2981739 w 3167269"/>
                <a:gd name="connsiteY81-10660" fmla="*/ 384313 h 4324073"/>
                <a:gd name="connsiteX82-10661" fmla="*/ 2928730 w 3167269"/>
                <a:gd name="connsiteY82-10662" fmla="*/ 318052 h 4324073"/>
                <a:gd name="connsiteX83-10663" fmla="*/ 2902226 w 3167269"/>
                <a:gd name="connsiteY83-10664" fmla="*/ 278295 h 4324073"/>
                <a:gd name="connsiteX84-10665" fmla="*/ 2809461 w 3167269"/>
                <a:gd name="connsiteY84-10666" fmla="*/ 265043 h 4324073"/>
                <a:gd name="connsiteX85-10667" fmla="*/ 2743200 w 3167269"/>
                <a:gd name="connsiteY85-10668" fmla="*/ 251791 h 4324073"/>
                <a:gd name="connsiteX86-10669" fmla="*/ 2703443 w 3167269"/>
                <a:gd name="connsiteY86-10670" fmla="*/ 238539 h 4324073"/>
                <a:gd name="connsiteX87-10671" fmla="*/ 2650435 w 3167269"/>
                <a:gd name="connsiteY87-10672" fmla="*/ 225287 h 4324073"/>
                <a:gd name="connsiteX88-10673" fmla="*/ 2570921 w 3167269"/>
                <a:gd name="connsiteY88-10674" fmla="*/ 198782 h 4324073"/>
                <a:gd name="connsiteX89-10675" fmla="*/ 2491408 w 3167269"/>
                <a:gd name="connsiteY89-10676" fmla="*/ 185530 h 4324073"/>
                <a:gd name="connsiteX90-10677" fmla="*/ 2398643 w 3167269"/>
                <a:gd name="connsiteY90-10678" fmla="*/ 159026 h 4324073"/>
                <a:gd name="connsiteX91-10679" fmla="*/ 2332382 w 3167269"/>
                <a:gd name="connsiteY91-10680" fmla="*/ 106017 h 4324073"/>
                <a:gd name="connsiteX92-10681" fmla="*/ 2292626 w 3167269"/>
                <a:gd name="connsiteY92-10682" fmla="*/ 66261 h 4324073"/>
                <a:gd name="connsiteX93-10683" fmla="*/ 2093843 w 3167269"/>
                <a:gd name="connsiteY93-10684" fmla="*/ 26504 h 4324073"/>
                <a:gd name="connsiteX94-10685" fmla="*/ 1842052 w 3167269"/>
                <a:gd name="connsiteY94-10686" fmla="*/ 0 h 4324073"/>
                <a:gd name="connsiteX95-10687" fmla="*/ 1166191 w 3167269"/>
                <a:gd name="connsiteY95-10688" fmla="*/ 39756 h 4324073"/>
                <a:gd name="connsiteX96-10689" fmla="*/ 1139687 w 3167269"/>
                <a:gd name="connsiteY96-10690" fmla="*/ 53008 h 4324073"/>
                <a:gd name="connsiteX0-10691" fmla="*/ 1298713 w 3167269"/>
                <a:gd name="connsiteY0-10692" fmla="*/ 39756 h 4324073"/>
                <a:gd name="connsiteX1-10693" fmla="*/ 1232452 w 3167269"/>
                <a:gd name="connsiteY1-10694" fmla="*/ 53008 h 4324073"/>
                <a:gd name="connsiteX2-10695" fmla="*/ 1060174 w 3167269"/>
                <a:gd name="connsiteY2-10696" fmla="*/ 79513 h 4324073"/>
                <a:gd name="connsiteX3-10697" fmla="*/ 1046921 w 3167269"/>
                <a:gd name="connsiteY3-10698" fmla="*/ 119269 h 4324073"/>
                <a:gd name="connsiteX4-10699" fmla="*/ 1007165 w 3167269"/>
                <a:gd name="connsiteY4-10700" fmla="*/ 132521 h 4324073"/>
                <a:gd name="connsiteX5-10701" fmla="*/ 887895 w 3167269"/>
                <a:gd name="connsiteY5-10702" fmla="*/ 145774 h 4324073"/>
                <a:gd name="connsiteX6-10703" fmla="*/ 808382 w 3167269"/>
                <a:gd name="connsiteY6-10704" fmla="*/ 172278 h 4324073"/>
                <a:gd name="connsiteX7-10705" fmla="*/ 768626 w 3167269"/>
                <a:gd name="connsiteY7-10706" fmla="*/ 198782 h 4324073"/>
                <a:gd name="connsiteX8-10707" fmla="*/ 742121 w 3167269"/>
                <a:gd name="connsiteY8-10708" fmla="*/ 225287 h 4324073"/>
                <a:gd name="connsiteX9-10709" fmla="*/ 702365 w 3167269"/>
                <a:gd name="connsiteY9-10710" fmla="*/ 238539 h 4324073"/>
                <a:gd name="connsiteX10-10711" fmla="*/ 636104 w 3167269"/>
                <a:gd name="connsiteY10-10712" fmla="*/ 291547 h 4324073"/>
                <a:gd name="connsiteX11-10713" fmla="*/ 583095 w 3167269"/>
                <a:gd name="connsiteY11-10714" fmla="*/ 344556 h 4324073"/>
                <a:gd name="connsiteX12-10715" fmla="*/ 556591 w 3167269"/>
                <a:gd name="connsiteY12-10716" fmla="*/ 371061 h 4324073"/>
                <a:gd name="connsiteX13-10717" fmla="*/ 477078 w 3167269"/>
                <a:gd name="connsiteY13-10718" fmla="*/ 463826 h 4324073"/>
                <a:gd name="connsiteX14-10719" fmla="*/ 437321 w 3167269"/>
                <a:gd name="connsiteY14-10720" fmla="*/ 490330 h 4324073"/>
                <a:gd name="connsiteX15-10721" fmla="*/ 384313 w 3167269"/>
                <a:gd name="connsiteY15-10722" fmla="*/ 503582 h 4324073"/>
                <a:gd name="connsiteX16-10723" fmla="*/ 318052 w 3167269"/>
                <a:gd name="connsiteY16-10724" fmla="*/ 569843 h 4324073"/>
                <a:gd name="connsiteX17-10725" fmla="*/ 265043 w 3167269"/>
                <a:gd name="connsiteY17-10726" fmla="*/ 636104 h 4324073"/>
                <a:gd name="connsiteX18-10727" fmla="*/ 251791 w 3167269"/>
                <a:gd name="connsiteY18-10728" fmla="*/ 675861 h 4324073"/>
                <a:gd name="connsiteX19-10729" fmla="*/ 212035 w 3167269"/>
                <a:gd name="connsiteY19-10730" fmla="*/ 702365 h 4324073"/>
                <a:gd name="connsiteX20-10731" fmla="*/ 145774 w 3167269"/>
                <a:gd name="connsiteY20-10732" fmla="*/ 742121 h 4324073"/>
                <a:gd name="connsiteX21-10733" fmla="*/ 106017 w 3167269"/>
                <a:gd name="connsiteY21-10734" fmla="*/ 821634 h 4324073"/>
                <a:gd name="connsiteX22-10735" fmla="*/ 79513 w 3167269"/>
                <a:gd name="connsiteY22-10736" fmla="*/ 901147 h 4324073"/>
                <a:gd name="connsiteX23-10737" fmla="*/ 66261 w 3167269"/>
                <a:gd name="connsiteY23-10738" fmla="*/ 940904 h 4324073"/>
                <a:gd name="connsiteX24-10739" fmla="*/ 39756 w 3167269"/>
                <a:gd name="connsiteY24-10740" fmla="*/ 980661 h 4324073"/>
                <a:gd name="connsiteX25-10741" fmla="*/ 0 w 3167269"/>
                <a:gd name="connsiteY25-10742" fmla="*/ 1113182 h 4324073"/>
                <a:gd name="connsiteX26-10743" fmla="*/ 13252 w 3167269"/>
                <a:gd name="connsiteY26-10744" fmla="*/ 1232452 h 4324073"/>
                <a:gd name="connsiteX27-10745" fmla="*/ 26504 w 3167269"/>
                <a:gd name="connsiteY27-10746" fmla="*/ 1364974 h 4324073"/>
                <a:gd name="connsiteX28-10747" fmla="*/ 39756 w 3167269"/>
                <a:gd name="connsiteY28-10748" fmla="*/ 1404730 h 4324073"/>
                <a:gd name="connsiteX29-10749" fmla="*/ 66261 w 3167269"/>
                <a:gd name="connsiteY29-10750" fmla="*/ 1497495 h 4324073"/>
                <a:gd name="connsiteX30-10751" fmla="*/ 53008 w 3167269"/>
                <a:gd name="connsiteY30-10752" fmla="*/ 1630017 h 4324073"/>
                <a:gd name="connsiteX31-10753" fmla="*/ 56322 w 3167269"/>
                <a:gd name="connsiteY31-10754" fmla="*/ 2064026 h 4324073"/>
                <a:gd name="connsiteX32-10755" fmla="*/ 139148 w 3167269"/>
                <a:gd name="connsiteY32-10756" fmla="*/ 2269434 h 4324073"/>
                <a:gd name="connsiteX33-10757" fmla="*/ 72887 w 3167269"/>
                <a:gd name="connsiteY33-10758" fmla="*/ 2521226 h 4324073"/>
                <a:gd name="connsiteX34-10759" fmla="*/ 66261 w 3167269"/>
                <a:gd name="connsiteY34-10760" fmla="*/ 2630555 h 4324073"/>
                <a:gd name="connsiteX35-10761" fmla="*/ 106017 w 3167269"/>
                <a:gd name="connsiteY35-10762" fmla="*/ 2663687 h 4324073"/>
                <a:gd name="connsiteX36-10763" fmla="*/ 225287 w 3167269"/>
                <a:gd name="connsiteY36-10764" fmla="*/ 2782956 h 4324073"/>
                <a:gd name="connsiteX37-10765" fmla="*/ 83069 w 3167269"/>
                <a:gd name="connsiteY37-10766" fmla="*/ 2755482 h 4324073"/>
                <a:gd name="connsiteX38-10767" fmla="*/ 110542 w 3167269"/>
                <a:gd name="connsiteY38-10768" fmla="*/ 3250984 h 4324073"/>
                <a:gd name="connsiteX39-10769" fmla="*/ 235307 w 3167269"/>
                <a:gd name="connsiteY39-10770" fmla="*/ 3502776 h 4324073"/>
                <a:gd name="connsiteX40-10771" fmla="*/ 293164 w 3167269"/>
                <a:gd name="connsiteY40-10772" fmla="*/ 3579702 h 4324073"/>
                <a:gd name="connsiteX41-10773" fmla="*/ 386576 w 3167269"/>
                <a:gd name="connsiteY41-10774" fmla="*/ 3732588 h 4324073"/>
                <a:gd name="connsiteX42-10775" fmla="*/ 604105 w 3167269"/>
                <a:gd name="connsiteY42-10776" fmla="*/ 3924583 h 4324073"/>
                <a:gd name="connsiteX43-10777" fmla="*/ 755374 w 3167269"/>
                <a:gd name="connsiteY43-10778" fmla="*/ 4055165 h 4324073"/>
                <a:gd name="connsiteX44-10779" fmla="*/ 956419 w 3167269"/>
                <a:gd name="connsiteY44-10780" fmla="*/ 4143082 h 4324073"/>
                <a:gd name="connsiteX45-10781" fmla="*/ 1150030 w 3167269"/>
                <a:gd name="connsiteY45-10782" fmla="*/ 4244898 h 4324073"/>
                <a:gd name="connsiteX46-10783" fmla="*/ 1416366 w 3167269"/>
                <a:gd name="connsiteY46-10784" fmla="*/ 4304047 h 4324073"/>
                <a:gd name="connsiteX47-10785" fmla="*/ 1524000 w 3167269"/>
                <a:gd name="connsiteY47-10786" fmla="*/ 4320209 h 4324073"/>
                <a:gd name="connsiteX48-10787" fmla="*/ 1833971 w 3167269"/>
                <a:gd name="connsiteY48-10788" fmla="*/ 4214191 h 4324073"/>
                <a:gd name="connsiteX49-10789" fmla="*/ 1983624 w 3167269"/>
                <a:gd name="connsiteY49-10790" fmla="*/ 4036418 h 4324073"/>
                <a:gd name="connsiteX50-10791" fmla="*/ 2168508 w 3167269"/>
                <a:gd name="connsiteY50-10792" fmla="*/ 3795293 h 4324073"/>
                <a:gd name="connsiteX51-10793" fmla="*/ 1948069 w 3167269"/>
                <a:gd name="connsiteY51-10794" fmla="*/ 3816626 h 4324073"/>
                <a:gd name="connsiteX52-10795" fmla="*/ 2027582 w 3167269"/>
                <a:gd name="connsiteY52-10796" fmla="*/ 3697356 h 4324073"/>
                <a:gd name="connsiteX53-10797" fmla="*/ 2054087 w 3167269"/>
                <a:gd name="connsiteY53-10798" fmla="*/ 3657600 h 4324073"/>
                <a:gd name="connsiteX54-10799" fmla="*/ 2093843 w 3167269"/>
                <a:gd name="connsiteY54-10800" fmla="*/ 3578087 h 4324073"/>
                <a:gd name="connsiteX55-10801" fmla="*/ 2107095 w 3167269"/>
                <a:gd name="connsiteY55-10802" fmla="*/ 3538330 h 4324073"/>
                <a:gd name="connsiteX56-10803" fmla="*/ 2133600 w 3167269"/>
                <a:gd name="connsiteY56-10804" fmla="*/ 3511826 h 4324073"/>
                <a:gd name="connsiteX57-10805" fmla="*/ 2213113 w 3167269"/>
                <a:gd name="connsiteY57-10806" fmla="*/ 3472069 h 4324073"/>
                <a:gd name="connsiteX58-10807" fmla="*/ 2252869 w 3167269"/>
                <a:gd name="connsiteY58-10808" fmla="*/ 3485321 h 4324073"/>
                <a:gd name="connsiteX59-10809" fmla="*/ 2292626 w 3167269"/>
                <a:gd name="connsiteY59-10810" fmla="*/ 3458817 h 4324073"/>
                <a:gd name="connsiteX60-10811" fmla="*/ 2398643 w 3167269"/>
                <a:gd name="connsiteY60-10812" fmla="*/ 3352800 h 4324073"/>
                <a:gd name="connsiteX61-10813" fmla="*/ 2464904 w 3167269"/>
                <a:gd name="connsiteY61-10814" fmla="*/ 3260034 h 4324073"/>
                <a:gd name="connsiteX62-10815" fmla="*/ 2517913 w 3167269"/>
                <a:gd name="connsiteY62-10816" fmla="*/ 3207026 h 4324073"/>
                <a:gd name="connsiteX63-10817" fmla="*/ 2597426 w 3167269"/>
                <a:gd name="connsiteY63-10818" fmla="*/ 3101008 h 4324073"/>
                <a:gd name="connsiteX64-10819" fmla="*/ 2637182 w 3167269"/>
                <a:gd name="connsiteY64-10820" fmla="*/ 3048000 h 4324073"/>
                <a:gd name="connsiteX65-10821" fmla="*/ 2676939 w 3167269"/>
                <a:gd name="connsiteY65-10822" fmla="*/ 2994991 h 4324073"/>
                <a:gd name="connsiteX66-10823" fmla="*/ 2716695 w 3167269"/>
                <a:gd name="connsiteY66-10824" fmla="*/ 2955234 h 4324073"/>
                <a:gd name="connsiteX67-10825" fmla="*/ 2782956 w 3167269"/>
                <a:gd name="connsiteY67-10826" fmla="*/ 2849217 h 4324073"/>
                <a:gd name="connsiteX68-10827" fmla="*/ 2862469 w 3167269"/>
                <a:gd name="connsiteY68-10828" fmla="*/ 2703443 h 4324073"/>
                <a:gd name="connsiteX69-10829" fmla="*/ 2888974 w 3167269"/>
                <a:gd name="connsiteY69-10830" fmla="*/ 2623930 h 4324073"/>
                <a:gd name="connsiteX70-10831" fmla="*/ 2872408 w 3167269"/>
                <a:gd name="connsiteY70-10832" fmla="*/ 2471530 h 4324073"/>
                <a:gd name="connsiteX71-10833" fmla="*/ 2882347 w 3167269"/>
                <a:gd name="connsiteY71-10834" fmla="*/ 2292626 h 4324073"/>
                <a:gd name="connsiteX72-10835" fmla="*/ 2799521 w 3167269"/>
                <a:gd name="connsiteY72-10836" fmla="*/ 2087217 h 4324073"/>
                <a:gd name="connsiteX73-10837" fmla="*/ 2855843 w 3167269"/>
                <a:gd name="connsiteY73-10838" fmla="*/ 1769165 h 4324073"/>
                <a:gd name="connsiteX74-10839" fmla="*/ 2849217 w 3167269"/>
                <a:gd name="connsiteY74-10840" fmla="*/ 1570383 h 4324073"/>
                <a:gd name="connsiteX75-10841" fmla="*/ 3101008 w 3167269"/>
                <a:gd name="connsiteY75-10842" fmla="*/ 1166191 h 4324073"/>
                <a:gd name="connsiteX76-10843" fmla="*/ 3127513 w 3167269"/>
                <a:gd name="connsiteY76-10844" fmla="*/ 1033669 h 4324073"/>
                <a:gd name="connsiteX77-10845" fmla="*/ 3167269 w 3167269"/>
                <a:gd name="connsiteY77-10846" fmla="*/ 821634 h 4324073"/>
                <a:gd name="connsiteX78-10847" fmla="*/ 3154017 w 3167269"/>
                <a:gd name="connsiteY78-10848" fmla="*/ 636104 h 4324073"/>
                <a:gd name="connsiteX79-10849" fmla="*/ 3101008 w 3167269"/>
                <a:gd name="connsiteY79-10850" fmla="*/ 556591 h 4324073"/>
                <a:gd name="connsiteX80-10851" fmla="*/ 3034748 w 3167269"/>
                <a:gd name="connsiteY80-10852" fmla="*/ 463826 h 4324073"/>
                <a:gd name="connsiteX81-10853" fmla="*/ 2981739 w 3167269"/>
                <a:gd name="connsiteY81-10854" fmla="*/ 384313 h 4324073"/>
                <a:gd name="connsiteX82-10855" fmla="*/ 2928730 w 3167269"/>
                <a:gd name="connsiteY82-10856" fmla="*/ 318052 h 4324073"/>
                <a:gd name="connsiteX83-10857" fmla="*/ 2902226 w 3167269"/>
                <a:gd name="connsiteY83-10858" fmla="*/ 278295 h 4324073"/>
                <a:gd name="connsiteX84-10859" fmla="*/ 2809461 w 3167269"/>
                <a:gd name="connsiteY84-10860" fmla="*/ 265043 h 4324073"/>
                <a:gd name="connsiteX85-10861" fmla="*/ 2743200 w 3167269"/>
                <a:gd name="connsiteY85-10862" fmla="*/ 251791 h 4324073"/>
                <a:gd name="connsiteX86-10863" fmla="*/ 2703443 w 3167269"/>
                <a:gd name="connsiteY86-10864" fmla="*/ 238539 h 4324073"/>
                <a:gd name="connsiteX87-10865" fmla="*/ 2650435 w 3167269"/>
                <a:gd name="connsiteY87-10866" fmla="*/ 225287 h 4324073"/>
                <a:gd name="connsiteX88-10867" fmla="*/ 2570921 w 3167269"/>
                <a:gd name="connsiteY88-10868" fmla="*/ 198782 h 4324073"/>
                <a:gd name="connsiteX89-10869" fmla="*/ 2491408 w 3167269"/>
                <a:gd name="connsiteY89-10870" fmla="*/ 185530 h 4324073"/>
                <a:gd name="connsiteX90-10871" fmla="*/ 2398643 w 3167269"/>
                <a:gd name="connsiteY90-10872" fmla="*/ 159026 h 4324073"/>
                <a:gd name="connsiteX91-10873" fmla="*/ 2332382 w 3167269"/>
                <a:gd name="connsiteY91-10874" fmla="*/ 106017 h 4324073"/>
                <a:gd name="connsiteX92-10875" fmla="*/ 2292626 w 3167269"/>
                <a:gd name="connsiteY92-10876" fmla="*/ 66261 h 4324073"/>
                <a:gd name="connsiteX93-10877" fmla="*/ 2093843 w 3167269"/>
                <a:gd name="connsiteY93-10878" fmla="*/ 26504 h 4324073"/>
                <a:gd name="connsiteX94-10879" fmla="*/ 1842052 w 3167269"/>
                <a:gd name="connsiteY94-10880" fmla="*/ 0 h 4324073"/>
                <a:gd name="connsiteX95-10881" fmla="*/ 1166191 w 3167269"/>
                <a:gd name="connsiteY95-10882" fmla="*/ 39756 h 4324073"/>
                <a:gd name="connsiteX96-10883" fmla="*/ 1139687 w 3167269"/>
                <a:gd name="connsiteY96-10884" fmla="*/ 53008 h 4324073"/>
                <a:gd name="connsiteX0-10885" fmla="*/ 1298713 w 3167269"/>
                <a:gd name="connsiteY0-10886" fmla="*/ 39756 h 4324073"/>
                <a:gd name="connsiteX1-10887" fmla="*/ 1232452 w 3167269"/>
                <a:gd name="connsiteY1-10888" fmla="*/ 53008 h 4324073"/>
                <a:gd name="connsiteX2-10889" fmla="*/ 1060174 w 3167269"/>
                <a:gd name="connsiteY2-10890" fmla="*/ 79513 h 4324073"/>
                <a:gd name="connsiteX3-10891" fmla="*/ 1046921 w 3167269"/>
                <a:gd name="connsiteY3-10892" fmla="*/ 119269 h 4324073"/>
                <a:gd name="connsiteX4-10893" fmla="*/ 1007165 w 3167269"/>
                <a:gd name="connsiteY4-10894" fmla="*/ 132521 h 4324073"/>
                <a:gd name="connsiteX5-10895" fmla="*/ 887895 w 3167269"/>
                <a:gd name="connsiteY5-10896" fmla="*/ 145774 h 4324073"/>
                <a:gd name="connsiteX6-10897" fmla="*/ 808382 w 3167269"/>
                <a:gd name="connsiteY6-10898" fmla="*/ 172278 h 4324073"/>
                <a:gd name="connsiteX7-10899" fmla="*/ 768626 w 3167269"/>
                <a:gd name="connsiteY7-10900" fmla="*/ 198782 h 4324073"/>
                <a:gd name="connsiteX8-10901" fmla="*/ 742121 w 3167269"/>
                <a:gd name="connsiteY8-10902" fmla="*/ 225287 h 4324073"/>
                <a:gd name="connsiteX9-10903" fmla="*/ 702365 w 3167269"/>
                <a:gd name="connsiteY9-10904" fmla="*/ 238539 h 4324073"/>
                <a:gd name="connsiteX10-10905" fmla="*/ 636104 w 3167269"/>
                <a:gd name="connsiteY10-10906" fmla="*/ 291547 h 4324073"/>
                <a:gd name="connsiteX11-10907" fmla="*/ 583095 w 3167269"/>
                <a:gd name="connsiteY11-10908" fmla="*/ 344556 h 4324073"/>
                <a:gd name="connsiteX12-10909" fmla="*/ 556591 w 3167269"/>
                <a:gd name="connsiteY12-10910" fmla="*/ 371061 h 4324073"/>
                <a:gd name="connsiteX13-10911" fmla="*/ 477078 w 3167269"/>
                <a:gd name="connsiteY13-10912" fmla="*/ 463826 h 4324073"/>
                <a:gd name="connsiteX14-10913" fmla="*/ 437321 w 3167269"/>
                <a:gd name="connsiteY14-10914" fmla="*/ 490330 h 4324073"/>
                <a:gd name="connsiteX15-10915" fmla="*/ 384313 w 3167269"/>
                <a:gd name="connsiteY15-10916" fmla="*/ 503582 h 4324073"/>
                <a:gd name="connsiteX16-10917" fmla="*/ 318052 w 3167269"/>
                <a:gd name="connsiteY16-10918" fmla="*/ 569843 h 4324073"/>
                <a:gd name="connsiteX17-10919" fmla="*/ 265043 w 3167269"/>
                <a:gd name="connsiteY17-10920" fmla="*/ 636104 h 4324073"/>
                <a:gd name="connsiteX18-10921" fmla="*/ 251791 w 3167269"/>
                <a:gd name="connsiteY18-10922" fmla="*/ 675861 h 4324073"/>
                <a:gd name="connsiteX19-10923" fmla="*/ 212035 w 3167269"/>
                <a:gd name="connsiteY19-10924" fmla="*/ 702365 h 4324073"/>
                <a:gd name="connsiteX20-10925" fmla="*/ 145774 w 3167269"/>
                <a:gd name="connsiteY20-10926" fmla="*/ 742121 h 4324073"/>
                <a:gd name="connsiteX21-10927" fmla="*/ 106017 w 3167269"/>
                <a:gd name="connsiteY21-10928" fmla="*/ 821634 h 4324073"/>
                <a:gd name="connsiteX22-10929" fmla="*/ 79513 w 3167269"/>
                <a:gd name="connsiteY22-10930" fmla="*/ 901147 h 4324073"/>
                <a:gd name="connsiteX23-10931" fmla="*/ 66261 w 3167269"/>
                <a:gd name="connsiteY23-10932" fmla="*/ 940904 h 4324073"/>
                <a:gd name="connsiteX24-10933" fmla="*/ 39756 w 3167269"/>
                <a:gd name="connsiteY24-10934" fmla="*/ 980661 h 4324073"/>
                <a:gd name="connsiteX25-10935" fmla="*/ 0 w 3167269"/>
                <a:gd name="connsiteY25-10936" fmla="*/ 1113182 h 4324073"/>
                <a:gd name="connsiteX26-10937" fmla="*/ 13252 w 3167269"/>
                <a:gd name="connsiteY26-10938" fmla="*/ 1232452 h 4324073"/>
                <a:gd name="connsiteX27-10939" fmla="*/ 26504 w 3167269"/>
                <a:gd name="connsiteY27-10940" fmla="*/ 1364974 h 4324073"/>
                <a:gd name="connsiteX28-10941" fmla="*/ 39756 w 3167269"/>
                <a:gd name="connsiteY28-10942" fmla="*/ 1404730 h 4324073"/>
                <a:gd name="connsiteX29-10943" fmla="*/ 66261 w 3167269"/>
                <a:gd name="connsiteY29-10944" fmla="*/ 1497495 h 4324073"/>
                <a:gd name="connsiteX30-10945" fmla="*/ 53008 w 3167269"/>
                <a:gd name="connsiteY30-10946" fmla="*/ 1630017 h 4324073"/>
                <a:gd name="connsiteX31-10947" fmla="*/ 56322 w 3167269"/>
                <a:gd name="connsiteY31-10948" fmla="*/ 2064026 h 4324073"/>
                <a:gd name="connsiteX32-10949" fmla="*/ 139148 w 3167269"/>
                <a:gd name="connsiteY32-10950" fmla="*/ 2269434 h 4324073"/>
                <a:gd name="connsiteX33-10951" fmla="*/ 72887 w 3167269"/>
                <a:gd name="connsiteY33-10952" fmla="*/ 2521226 h 4324073"/>
                <a:gd name="connsiteX34-10953" fmla="*/ 66261 w 3167269"/>
                <a:gd name="connsiteY34-10954" fmla="*/ 2630555 h 4324073"/>
                <a:gd name="connsiteX35-10955" fmla="*/ 106017 w 3167269"/>
                <a:gd name="connsiteY35-10956" fmla="*/ 2663687 h 4324073"/>
                <a:gd name="connsiteX36-10957" fmla="*/ 225287 w 3167269"/>
                <a:gd name="connsiteY36-10958" fmla="*/ 2782956 h 4324073"/>
                <a:gd name="connsiteX37-10959" fmla="*/ 83069 w 3167269"/>
                <a:gd name="connsiteY37-10960" fmla="*/ 2755482 h 4324073"/>
                <a:gd name="connsiteX38-10961" fmla="*/ 110542 w 3167269"/>
                <a:gd name="connsiteY38-10962" fmla="*/ 3250984 h 4324073"/>
                <a:gd name="connsiteX39-10963" fmla="*/ 235307 w 3167269"/>
                <a:gd name="connsiteY39-10964" fmla="*/ 3502776 h 4324073"/>
                <a:gd name="connsiteX40-10965" fmla="*/ 293164 w 3167269"/>
                <a:gd name="connsiteY40-10966" fmla="*/ 3579702 h 4324073"/>
                <a:gd name="connsiteX41-10967" fmla="*/ 386576 w 3167269"/>
                <a:gd name="connsiteY41-10968" fmla="*/ 3732588 h 4324073"/>
                <a:gd name="connsiteX42-10969" fmla="*/ 604105 w 3167269"/>
                <a:gd name="connsiteY42-10970" fmla="*/ 3924583 h 4324073"/>
                <a:gd name="connsiteX43-10971" fmla="*/ 755374 w 3167269"/>
                <a:gd name="connsiteY43-10972" fmla="*/ 4055165 h 4324073"/>
                <a:gd name="connsiteX44-10973" fmla="*/ 956419 w 3167269"/>
                <a:gd name="connsiteY44-10974" fmla="*/ 4143082 h 4324073"/>
                <a:gd name="connsiteX45-10975" fmla="*/ 1150030 w 3167269"/>
                <a:gd name="connsiteY45-10976" fmla="*/ 4244898 h 4324073"/>
                <a:gd name="connsiteX46-10977" fmla="*/ 1416366 w 3167269"/>
                <a:gd name="connsiteY46-10978" fmla="*/ 4304047 h 4324073"/>
                <a:gd name="connsiteX47-10979" fmla="*/ 1524000 w 3167269"/>
                <a:gd name="connsiteY47-10980" fmla="*/ 4320209 h 4324073"/>
                <a:gd name="connsiteX48-10981" fmla="*/ 1833971 w 3167269"/>
                <a:gd name="connsiteY48-10982" fmla="*/ 4214191 h 4324073"/>
                <a:gd name="connsiteX49-10983" fmla="*/ 1983624 w 3167269"/>
                <a:gd name="connsiteY49-10984" fmla="*/ 4036418 h 4324073"/>
                <a:gd name="connsiteX50-10985" fmla="*/ 2168508 w 3167269"/>
                <a:gd name="connsiteY50-10986" fmla="*/ 3795293 h 4324073"/>
                <a:gd name="connsiteX51-10987" fmla="*/ 1948069 w 3167269"/>
                <a:gd name="connsiteY51-10988" fmla="*/ 3816626 h 4324073"/>
                <a:gd name="connsiteX52-10989" fmla="*/ 2027582 w 3167269"/>
                <a:gd name="connsiteY52-10990" fmla="*/ 3697356 h 4324073"/>
                <a:gd name="connsiteX53-10991" fmla="*/ 2054087 w 3167269"/>
                <a:gd name="connsiteY53-10992" fmla="*/ 3657600 h 4324073"/>
                <a:gd name="connsiteX54-10993" fmla="*/ 2093843 w 3167269"/>
                <a:gd name="connsiteY54-10994" fmla="*/ 3578087 h 4324073"/>
                <a:gd name="connsiteX55-10995" fmla="*/ 2107095 w 3167269"/>
                <a:gd name="connsiteY55-10996" fmla="*/ 3538330 h 4324073"/>
                <a:gd name="connsiteX56-10997" fmla="*/ 2133600 w 3167269"/>
                <a:gd name="connsiteY56-10998" fmla="*/ 3511826 h 4324073"/>
                <a:gd name="connsiteX57-10999" fmla="*/ 2213113 w 3167269"/>
                <a:gd name="connsiteY57-11000" fmla="*/ 3472069 h 4324073"/>
                <a:gd name="connsiteX58-11001" fmla="*/ 2252869 w 3167269"/>
                <a:gd name="connsiteY58-11002" fmla="*/ 3485321 h 4324073"/>
                <a:gd name="connsiteX59-11003" fmla="*/ 2292626 w 3167269"/>
                <a:gd name="connsiteY59-11004" fmla="*/ 3458817 h 4324073"/>
                <a:gd name="connsiteX60-11005" fmla="*/ 2398643 w 3167269"/>
                <a:gd name="connsiteY60-11006" fmla="*/ 3352800 h 4324073"/>
                <a:gd name="connsiteX61-11007" fmla="*/ 2464904 w 3167269"/>
                <a:gd name="connsiteY61-11008" fmla="*/ 3260034 h 4324073"/>
                <a:gd name="connsiteX62-11009" fmla="*/ 2517913 w 3167269"/>
                <a:gd name="connsiteY62-11010" fmla="*/ 3207026 h 4324073"/>
                <a:gd name="connsiteX63-11011" fmla="*/ 2597426 w 3167269"/>
                <a:gd name="connsiteY63-11012" fmla="*/ 3101008 h 4324073"/>
                <a:gd name="connsiteX64-11013" fmla="*/ 2637182 w 3167269"/>
                <a:gd name="connsiteY64-11014" fmla="*/ 3048000 h 4324073"/>
                <a:gd name="connsiteX65-11015" fmla="*/ 2676939 w 3167269"/>
                <a:gd name="connsiteY65-11016" fmla="*/ 2994991 h 4324073"/>
                <a:gd name="connsiteX66-11017" fmla="*/ 2716695 w 3167269"/>
                <a:gd name="connsiteY66-11018" fmla="*/ 2955234 h 4324073"/>
                <a:gd name="connsiteX67-11019" fmla="*/ 2782956 w 3167269"/>
                <a:gd name="connsiteY67-11020" fmla="*/ 2849217 h 4324073"/>
                <a:gd name="connsiteX68-11021" fmla="*/ 2862469 w 3167269"/>
                <a:gd name="connsiteY68-11022" fmla="*/ 2703443 h 4324073"/>
                <a:gd name="connsiteX69-11023" fmla="*/ 2789583 w 3167269"/>
                <a:gd name="connsiteY69-11024" fmla="*/ 2703444 h 4324073"/>
                <a:gd name="connsiteX70-11025" fmla="*/ 2872408 w 3167269"/>
                <a:gd name="connsiteY70-11026" fmla="*/ 2471530 h 4324073"/>
                <a:gd name="connsiteX71-11027" fmla="*/ 2882347 w 3167269"/>
                <a:gd name="connsiteY71-11028" fmla="*/ 2292626 h 4324073"/>
                <a:gd name="connsiteX72-11029" fmla="*/ 2799521 w 3167269"/>
                <a:gd name="connsiteY72-11030" fmla="*/ 2087217 h 4324073"/>
                <a:gd name="connsiteX73-11031" fmla="*/ 2855843 w 3167269"/>
                <a:gd name="connsiteY73-11032" fmla="*/ 1769165 h 4324073"/>
                <a:gd name="connsiteX74-11033" fmla="*/ 2849217 w 3167269"/>
                <a:gd name="connsiteY74-11034" fmla="*/ 1570383 h 4324073"/>
                <a:gd name="connsiteX75-11035" fmla="*/ 3101008 w 3167269"/>
                <a:gd name="connsiteY75-11036" fmla="*/ 1166191 h 4324073"/>
                <a:gd name="connsiteX76-11037" fmla="*/ 3127513 w 3167269"/>
                <a:gd name="connsiteY76-11038" fmla="*/ 1033669 h 4324073"/>
                <a:gd name="connsiteX77-11039" fmla="*/ 3167269 w 3167269"/>
                <a:gd name="connsiteY77-11040" fmla="*/ 821634 h 4324073"/>
                <a:gd name="connsiteX78-11041" fmla="*/ 3154017 w 3167269"/>
                <a:gd name="connsiteY78-11042" fmla="*/ 636104 h 4324073"/>
                <a:gd name="connsiteX79-11043" fmla="*/ 3101008 w 3167269"/>
                <a:gd name="connsiteY79-11044" fmla="*/ 556591 h 4324073"/>
                <a:gd name="connsiteX80-11045" fmla="*/ 3034748 w 3167269"/>
                <a:gd name="connsiteY80-11046" fmla="*/ 463826 h 4324073"/>
                <a:gd name="connsiteX81-11047" fmla="*/ 2981739 w 3167269"/>
                <a:gd name="connsiteY81-11048" fmla="*/ 384313 h 4324073"/>
                <a:gd name="connsiteX82-11049" fmla="*/ 2928730 w 3167269"/>
                <a:gd name="connsiteY82-11050" fmla="*/ 318052 h 4324073"/>
                <a:gd name="connsiteX83-11051" fmla="*/ 2902226 w 3167269"/>
                <a:gd name="connsiteY83-11052" fmla="*/ 278295 h 4324073"/>
                <a:gd name="connsiteX84-11053" fmla="*/ 2809461 w 3167269"/>
                <a:gd name="connsiteY84-11054" fmla="*/ 265043 h 4324073"/>
                <a:gd name="connsiteX85-11055" fmla="*/ 2743200 w 3167269"/>
                <a:gd name="connsiteY85-11056" fmla="*/ 251791 h 4324073"/>
                <a:gd name="connsiteX86-11057" fmla="*/ 2703443 w 3167269"/>
                <a:gd name="connsiteY86-11058" fmla="*/ 238539 h 4324073"/>
                <a:gd name="connsiteX87-11059" fmla="*/ 2650435 w 3167269"/>
                <a:gd name="connsiteY87-11060" fmla="*/ 225287 h 4324073"/>
                <a:gd name="connsiteX88-11061" fmla="*/ 2570921 w 3167269"/>
                <a:gd name="connsiteY88-11062" fmla="*/ 198782 h 4324073"/>
                <a:gd name="connsiteX89-11063" fmla="*/ 2491408 w 3167269"/>
                <a:gd name="connsiteY89-11064" fmla="*/ 185530 h 4324073"/>
                <a:gd name="connsiteX90-11065" fmla="*/ 2398643 w 3167269"/>
                <a:gd name="connsiteY90-11066" fmla="*/ 159026 h 4324073"/>
                <a:gd name="connsiteX91-11067" fmla="*/ 2332382 w 3167269"/>
                <a:gd name="connsiteY91-11068" fmla="*/ 106017 h 4324073"/>
                <a:gd name="connsiteX92-11069" fmla="*/ 2292626 w 3167269"/>
                <a:gd name="connsiteY92-11070" fmla="*/ 66261 h 4324073"/>
                <a:gd name="connsiteX93-11071" fmla="*/ 2093843 w 3167269"/>
                <a:gd name="connsiteY93-11072" fmla="*/ 26504 h 4324073"/>
                <a:gd name="connsiteX94-11073" fmla="*/ 1842052 w 3167269"/>
                <a:gd name="connsiteY94-11074" fmla="*/ 0 h 4324073"/>
                <a:gd name="connsiteX95-11075" fmla="*/ 1166191 w 3167269"/>
                <a:gd name="connsiteY95-11076" fmla="*/ 39756 h 4324073"/>
                <a:gd name="connsiteX96-11077" fmla="*/ 1139687 w 3167269"/>
                <a:gd name="connsiteY96-11078" fmla="*/ 53008 h 4324073"/>
                <a:gd name="connsiteX0-11079" fmla="*/ 1298713 w 3167269"/>
                <a:gd name="connsiteY0-11080" fmla="*/ 39756 h 4324073"/>
                <a:gd name="connsiteX1-11081" fmla="*/ 1232452 w 3167269"/>
                <a:gd name="connsiteY1-11082" fmla="*/ 53008 h 4324073"/>
                <a:gd name="connsiteX2-11083" fmla="*/ 1060174 w 3167269"/>
                <a:gd name="connsiteY2-11084" fmla="*/ 79513 h 4324073"/>
                <a:gd name="connsiteX3-11085" fmla="*/ 1046921 w 3167269"/>
                <a:gd name="connsiteY3-11086" fmla="*/ 119269 h 4324073"/>
                <a:gd name="connsiteX4-11087" fmla="*/ 1007165 w 3167269"/>
                <a:gd name="connsiteY4-11088" fmla="*/ 132521 h 4324073"/>
                <a:gd name="connsiteX5-11089" fmla="*/ 887895 w 3167269"/>
                <a:gd name="connsiteY5-11090" fmla="*/ 145774 h 4324073"/>
                <a:gd name="connsiteX6-11091" fmla="*/ 808382 w 3167269"/>
                <a:gd name="connsiteY6-11092" fmla="*/ 172278 h 4324073"/>
                <a:gd name="connsiteX7-11093" fmla="*/ 768626 w 3167269"/>
                <a:gd name="connsiteY7-11094" fmla="*/ 198782 h 4324073"/>
                <a:gd name="connsiteX8-11095" fmla="*/ 742121 w 3167269"/>
                <a:gd name="connsiteY8-11096" fmla="*/ 225287 h 4324073"/>
                <a:gd name="connsiteX9-11097" fmla="*/ 702365 w 3167269"/>
                <a:gd name="connsiteY9-11098" fmla="*/ 238539 h 4324073"/>
                <a:gd name="connsiteX10-11099" fmla="*/ 636104 w 3167269"/>
                <a:gd name="connsiteY10-11100" fmla="*/ 291547 h 4324073"/>
                <a:gd name="connsiteX11-11101" fmla="*/ 583095 w 3167269"/>
                <a:gd name="connsiteY11-11102" fmla="*/ 344556 h 4324073"/>
                <a:gd name="connsiteX12-11103" fmla="*/ 556591 w 3167269"/>
                <a:gd name="connsiteY12-11104" fmla="*/ 371061 h 4324073"/>
                <a:gd name="connsiteX13-11105" fmla="*/ 477078 w 3167269"/>
                <a:gd name="connsiteY13-11106" fmla="*/ 463826 h 4324073"/>
                <a:gd name="connsiteX14-11107" fmla="*/ 437321 w 3167269"/>
                <a:gd name="connsiteY14-11108" fmla="*/ 490330 h 4324073"/>
                <a:gd name="connsiteX15-11109" fmla="*/ 384313 w 3167269"/>
                <a:gd name="connsiteY15-11110" fmla="*/ 503582 h 4324073"/>
                <a:gd name="connsiteX16-11111" fmla="*/ 318052 w 3167269"/>
                <a:gd name="connsiteY16-11112" fmla="*/ 569843 h 4324073"/>
                <a:gd name="connsiteX17-11113" fmla="*/ 265043 w 3167269"/>
                <a:gd name="connsiteY17-11114" fmla="*/ 636104 h 4324073"/>
                <a:gd name="connsiteX18-11115" fmla="*/ 251791 w 3167269"/>
                <a:gd name="connsiteY18-11116" fmla="*/ 675861 h 4324073"/>
                <a:gd name="connsiteX19-11117" fmla="*/ 212035 w 3167269"/>
                <a:gd name="connsiteY19-11118" fmla="*/ 702365 h 4324073"/>
                <a:gd name="connsiteX20-11119" fmla="*/ 145774 w 3167269"/>
                <a:gd name="connsiteY20-11120" fmla="*/ 742121 h 4324073"/>
                <a:gd name="connsiteX21-11121" fmla="*/ 106017 w 3167269"/>
                <a:gd name="connsiteY21-11122" fmla="*/ 821634 h 4324073"/>
                <a:gd name="connsiteX22-11123" fmla="*/ 79513 w 3167269"/>
                <a:gd name="connsiteY22-11124" fmla="*/ 901147 h 4324073"/>
                <a:gd name="connsiteX23-11125" fmla="*/ 66261 w 3167269"/>
                <a:gd name="connsiteY23-11126" fmla="*/ 940904 h 4324073"/>
                <a:gd name="connsiteX24-11127" fmla="*/ 39756 w 3167269"/>
                <a:gd name="connsiteY24-11128" fmla="*/ 980661 h 4324073"/>
                <a:gd name="connsiteX25-11129" fmla="*/ 0 w 3167269"/>
                <a:gd name="connsiteY25-11130" fmla="*/ 1113182 h 4324073"/>
                <a:gd name="connsiteX26-11131" fmla="*/ 13252 w 3167269"/>
                <a:gd name="connsiteY26-11132" fmla="*/ 1232452 h 4324073"/>
                <a:gd name="connsiteX27-11133" fmla="*/ 26504 w 3167269"/>
                <a:gd name="connsiteY27-11134" fmla="*/ 1364974 h 4324073"/>
                <a:gd name="connsiteX28-11135" fmla="*/ 39756 w 3167269"/>
                <a:gd name="connsiteY28-11136" fmla="*/ 1404730 h 4324073"/>
                <a:gd name="connsiteX29-11137" fmla="*/ 66261 w 3167269"/>
                <a:gd name="connsiteY29-11138" fmla="*/ 1497495 h 4324073"/>
                <a:gd name="connsiteX30-11139" fmla="*/ 53008 w 3167269"/>
                <a:gd name="connsiteY30-11140" fmla="*/ 1630017 h 4324073"/>
                <a:gd name="connsiteX31-11141" fmla="*/ 56322 w 3167269"/>
                <a:gd name="connsiteY31-11142" fmla="*/ 2064026 h 4324073"/>
                <a:gd name="connsiteX32-11143" fmla="*/ 139148 w 3167269"/>
                <a:gd name="connsiteY32-11144" fmla="*/ 2269434 h 4324073"/>
                <a:gd name="connsiteX33-11145" fmla="*/ 72887 w 3167269"/>
                <a:gd name="connsiteY33-11146" fmla="*/ 2521226 h 4324073"/>
                <a:gd name="connsiteX34-11147" fmla="*/ 66261 w 3167269"/>
                <a:gd name="connsiteY34-11148" fmla="*/ 2630555 h 4324073"/>
                <a:gd name="connsiteX35-11149" fmla="*/ 106017 w 3167269"/>
                <a:gd name="connsiteY35-11150" fmla="*/ 2663687 h 4324073"/>
                <a:gd name="connsiteX36-11151" fmla="*/ 225287 w 3167269"/>
                <a:gd name="connsiteY36-11152" fmla="*/ 2782956 h 4324073"/>
                <a:gd name="connsiteX37-11153" fmla="*/ 83069 w 3167269"/>
                <a:gd name="connsiteY37-11154" fmla="*/ 2755482 h 4324073"/>
                <a:gd name="connsiteX38-11155" fmla="*/ 110542 w 3167269"/>
                <a:gd name="connsiteY38-11156" fmla="*/ 3250984 h 4324073"/>
                <a:gd name="connsiteX39-11157" fmla="*/ 235307 w 3167269"/>
                <a:gd name="connsiteY39-11158" fmla="*/ 3502776 h 4324073"/>
                <a:gd name="connsiteX40-11159" fmla="*/ 293164 w 3167269"/>
                <a:gd name="connsiteY40-11160" fmla="*/ 3579702 h 4324073"/>
                <a:gd name="connsiteX41-11161" fmla="*/ 386576 w 3167269"/>
                <a:gd name="connsiteY41-11162" fmla="*/ 3732588 h 4324073"/>
                <a:gd name="connsiteX42-11163" fmla="*/ 604105 w 3167269"/>
                <a:gd name="connsiteY42-11164" fmla="*/ 3924583 h 4324073"/>
                <a:gd name="connsiteX43-11165" fmla="*/ 755374 w 3167269"/>
                <a:gd name="connsiteY43-11166" fmla="*/ 4055165 h 4324073"/>
                <a:gd name="connsiteX44-11167" fmla="*/ 956419 w 3167269"/>
                <a:gd name="connsiteY44-11168" fmla="*/ 4143082 h 4324073"/>
                <a:gd name="connsiteX45-11169" fmla="*/ 1150030 w 3167269"/>
                <a:gd name="connsiteY45-11170" fmla="*/ 4244898 h 4324073"/>
                <a:gd name="connsiteX46-11171" fmla="*/ 1416366 w 3167269"/>
                <a:gd name="connsiteY46-11172" fmla="*/ 4304047 h 4324073"/>
                <a:gd name="connsiteX47-11173" fmla="*/ 1524000 w 3167269"/>
                <a:gd name="connsiteY47-11174" fmla="*/ 4320209 h 4324073"/>
                <a:gd name="connsiteX48-11175" fmla="*/ 1833971 w 3167269"/>
                <a:gd name="connsiteY48-11176" fmla="*/ 4214191 h 4324073"/>
                <a:gd name="connsiteX49-11177" fmla="*/ 1983624 w 3167269"/>
                <a:gd name="connsiteY49-11178" fmla="*/ 4036418 h 4324073"/>
                <a:gd name="connsiteX50-11179" fmla="*/ 2168508 w 3167269"/>
                <a:gd name="connsiteY50-11180" fmla="*/ 3795293 h 4324073"/>
                <a:gd name="connsiteX51-11181" fmla="*/ 1948069 w 3167269"/>
                <a:gd name="connsiteY51-11182" fmla="*/ 3816626 h 4324073"/>
                <a:gd name="connsiteX52-11183" fmla="*/ 2027582 w 3167269"/>
                <a:gd name="connsiteY52-11184" fmla="*/ 3697356 h 4324073"/>
                <a:gd name="connsiteX53-11185" fmla="*/ 2054087 w 3167269"/>
                <a:gd name="connsiteY53-11186" fmla="*/ 3657600 h 4324073"/>
                <a:gd name="connsiteX54-11187" fmla="*/ 2093843 w 3167269"/>
                <a:gd name="connsiteY54-11188" fmla="*/ 3578087 h 4324073"/>
                <a:gd name="connsiteX55-11189" fmla="*/ 2107095 w 3167269"/>
                <a:gd name="connsiteY55-11190" fmla="*/ 3538330 h 4324073"/>
                <a:gd name="connsiteX56-11191" fmla="*/ 2133600 w 3167269"/>
                <a:gd name="connsiteY56-11192" fmla="*/ 3511826 h 4324073"/>
                <a:gd name="connsiteX57-11193" fmla="*/ 2213113 w 3167269"/>
                <a:gd name="connsiteY57-11194" fmla="*/ 3472069 h 4324073"/>
                <a:gd name="connsiteX58-11195" fmla="*/ 2252869 w 3167269"/>
                <a:gd name="connsiteY58-11196" fmla="*/ 3485321 h 4324073"/>
                <a:gd name="connsiteX59-11197" fmla="*/ 2292626 w 3167269"/>
                <a:gd name="connsiteY59-11198" fmla="*/ 3458817 h 4324073"/>
                <a:gd name="connsiteX60-11199" fmla="*/ 2398643 w 3167269"/>
                <a:gd name="connsiteY60-11200" fmla="*/ 3352800 h 4324073"/>
                <a:gd name="connsiteX61-11201" fmla="*/ 2464904 w 3167269"/>
                <a:gd name="connsiteY61-11202" fmla="*/ 3260034 h 4324073"/>
                <a:gd name="connsiteX62-11203" fmla="*/ 2517913 w 3167269"/>
                <a:gd name="connsiteY62-11204" fmla="*/ 3207026 h 4324073"/>
                <a:gd name="connsiteX63-11205" fmla="*/ 2597426 w 3167269"/>
                <a:gd name="connsiteY63-11206" fmla="*/ 3101008 h 4324073"/>
                <a:gd name="connsiteX64-11207" fmla="*/ 2637182 w 3167269"/>
                <a:gd name="connsiteY64-11208" fmla="*/ 3048000 h 4324073"/>
                <a:gd name="connsiteX65-11209" fmla="*/ 2676939 w 3167269"/>
                <a:gd name="connsiteY65-11210" fmla="*/ 2994991 h 4324073"/>
                <a:gd name="connsiteX66-11211" fmla="*/ 2716695 w 3167269"/>
                <a:gd name="connsiteY66-11212" fmla="*/ 2955234 h 4324073"/>
                <a:gd name="connsiteX67-11213" fmla="*/ 2782956 w 3167269"/>
                <a:gd name="connsiteY67-11214" fmla="*/ 2849217 h 4324073"/>
                <a:gd name="connsiteX68-11215" fmla="*/ 2789583 w 3167269"/>
                <a:gd name="connsiteY68-11216" fmla="*/ 2703444 h 4324073"/>
                <a:gd name="connsiteX69-11217" fmla="*/ 2872408 w 3167269"/>
                <a:gd name="connsiteY69-11218" fmla="*/ 2471530 h 4324073"/>
                <a:gd name="connsiteX70-11219" fmla="*/ 2882347 w 3167269"/>
                <a:gd name="connsiteY70-11220" fmla="*/ 2292626 h 4324073"/>
                <a:gd name="connsiteX71-11221" fmla="*/ 2799521 w 3167269"/>
                <a:gd name="connsiteY71-11222" fmla="*/ 2087217 h 4324073"/>
                <a:gd name="connsiteX72-11223" fmla="*/ 2855843 w 3167269"/>
                <a:gd name="connsiteY72-11224" fmla="*/ 1769165 h 4324073"/>
                <a:gd name="connsiteX73-11225" fmla="*/ 2849217 w 3167269"/>
                <a:gd name="connsiteY73-11226" fmla="*/ 1570383 h 4324073"/>
                <a:gd name="connsiteX74-11227" fmla="*/ 3101008 w 3167269"/>
                <a:gd name="connsiteY74-11228" fmla="*/ 1166191 h 4324073"/>
                <a:gd name="connsiteX75-11229" fmla="*/ 3127513 w 3167269"/>
                <a:gd name="connsiteY75-11230" fmla="*/ 1033669 h 4324073"/>
                <a:gd name="connsiteX76-11231" fmla="*/ 3167269 w 3167269"/>
                <a:gd name="connsiteY76-11232" fmla="*/ 821634 h 4324073"/>
                <a:gd name="connsiteX77-11233" fmla="*/ 3154017 w 3167269"/>
                <a:gd name="connsiteY77-11234" fmla="*/ 636104 h 4324073"/>
                <a:gd name="connsiteX78-11235" fmla="*/ 3101008 w 3167269"/>
                <a:gd name="connsiteY78-11236" fmla="*/ 556591 h 4324073"/>
                <a:gd name="connsiteX79-11237" fmla="*/ 3034748 w 3167269"/>
                <a:gd name="connsiteY79-11238" fmla="*/ 463826 h 4324073"/>
                <a:gd name="connsiteX80-11239" fmla="*/ 2981739 w 3167269"/>
                <a:gd name="connsiteY80-11240" fmla="*/ 384313 h 4324073"/>
                <a:gd name="connsiteX81-11241" fmla="*/ 2928730 w 3167269"/>
                <a:gd name="connsiteY81-11242" fmla="*/ 318052 h 4324073"/>
                <a:gd name="connsiteX82-11243" fmla="*/ 2902226 w 3167269"/>
                <a:gd name="connsiteY82-11244" fmla="*/ 278295 h 4324073"/>
                <a:gd name="connsiteX83-11245" fmla="*/ 2809461 w 3167269"/>
                <a:gd name="connsiteY83-11246" fmla="*/ 265043 h 4324073"/>
                <a:gd name="connsiteX84-11247" fmla="*/ 2743200 w 3167269"/>
                <a:gd name="connsiteY84-11248" fmla="*/ 251791 h 4324073"/>
                <a:gd name="connsiteX85-11249" fmla="*/ 2703443 w 3167269"/>
                <a:gd name="connsiteY85-11250" fmla="*/ 238539 h 4324073"/>
                <a:gd name="connsiteX86-11251" fmla="*/ 2650435 w 3167269"/>
                <a:gd name="connsiteY86-11252" fmla="*/ 225287 h 4324073"/>
                <a:gd name="connsiteX87-11253" fmla="*/ 2570921 w 3167269"/>
                <a:gd name="connsiteY87-11254" fmla="*/ 198782 h 4324073"/>
                <a:gd name="connsiteX88-11255" fmla="*/ 2491408 w 3167269"/>
                <a:gd name="connsiteY88-11256" fmla="*/ 185530 h 4324073"/>
                <a:gd name="connsiteX89-11257" fmla="*/ 2398643 w 3167269"/>
                <a:gd name="connsiteY89-11258" fmla="*/ 159026 h 4324073"/>
                <a:gd name="connsiteX90-11259" fmla="*/ 2332382 w 3167269"/>
                <a:gd name="connsiteY90-11260" fmla="*/ 106017 h 4324073"/>
                <a:gd name="connsiteX91-11261" fmla="*/ 2292626 w 3167269"/>
                <a:gd name="connsiteY91-11262" fmla="*/ 66261 h 4324073"/>
                <a:gd name="connsiteX92-11263" fmla="*/ 2093843 w 3167269"/>
                <a:gd name="connsiteY92-11264" fmla="*/ 26504 h 4324073"/>
                <a:gd name="connsiteX93-11265" fmla="*/ 1842052 w 3167269"/>
                <a:gd name="connsiteY93-11266" fmla="*/ 0 h 4324073"/>
                <a:gd name="connsiteX94-11267" fmla="*/ 1166191 w 3167269"/>
                <a:gd name="connsiteY94-11268" fmla="*/ 39756 h 4324073"/>
                <a:gd name="connsiteX95-11269" fmla="*/ 1139687 w 3167269"/>
                <a:gd name="connsiteY95-11270" fmla="*/ 53008 h 4324073"/>
                <a:gd name="connsiteX0-11271" fmla="*/ 1298713 w 3167269"/>
                <a:gd name="connsiteY0-11272" fmla="*/ 39756 h 4324073"/>
                <a:gd name="connsiteX1-11273" fmla="*/ 1232452 w 3167269"/>
                <a:gd name="connsiteY1-11274" fmla="*/ 53008 h 4324073"/>
                <a:gd name="connsiteX2-11275" fmla="*/ 1060174 w 3167269"/>
                <a:gd name="connsiteY2-11276" fmla="*/ 79513 h 4324073"/>
                <a:gd name="connsiteX3-11277" fmla="*/ 1046921 w 3167269"/>
                <a:gd name="connsiteY3-11278" fmla="*/ 119269 h 4324073"/>
                <a:gd name="connsiteX4-11279" fmla="*/ 1007165 w 3167269"/>
                <a:gd name="connsiteY4-11280" fmla="*/ 132521 h 4324073"/>
                <a:gd name="connsiteX5-11281" fmla="*/ 887895 w 3167269"/>
                <a:gd name="connsiteY5-11282" fmla="*/ 145774 h 4324073"/>
                <a:gd name="connsiteX6-11283" fmla="*/ 808382 w 3167269"/>
                <a:gd name="connsiteY6-11284" fmla="*/ 172278 h 4324073"/>
                <a:gd name="connsiteX7-11285" fmla="*/ 768626 w 3167269"/>
                <a:gd name="connsiteY7-11286" fmla="*/ 198782 h 4324073"/>
                <a:gd name="connsiteX8-11287" fmla="*/ 742121 w 3167269"/>
                <a:gd name="connsiteY8-11288" fmla="*/ 225287 h 4324073"/>
                <a:gd name="connsiteX9-11289" fmla="*/ 702365 w 3167269"/>
                <a:gd name="connsiteY9-11290" fmla="*/ 238539 h 4324073"/>
                <a:gd name="connsiteX10-11291" fmla="*/ 636104 w 3167269"/>
                <a:gd name="connsiteY10-11292" fmla="*/ 291547 h 4324073"/>
                <a:gd name="connsiteX11-11293" fmla="*/ 583095 w 3167269"/>
                <a:gd name="connsiteY11-11294" fmla="*/ 344556 h 4324073"/>
                <a:gd name="connsiteX12-11295" fmla="*/ 556591 w 3167269"/>
                <a:gd name="connsiteY12-11296" fmla="*/ 371061 h 4324073"/>
                <a:gd name="connsiteX13-11297" fmla="*/ 477078 w 3167269"/>
                <a:gd name="connsiteY13-11298" fmla="*/ 463826 h 4324073"/>
                <a:gd name="connsiteX14-11299" fmla="*/ 437321 w 3167269"/>
                <a:gd name="connsiteY14-11300" fmla="*/ 490330 h 4324073"/>
                <a:gd name="connsiteX15-11301" fmla="*/ 384313 w 3167269"/>
                <a:gd name="connsiteY15-11302" fmla="*/ 503582 h 4324073"/>
                <a:gd name="connsiteX16-11303" fmla="*/ 318052 w 3167269"/>
                <a:gd name="connsiteY16-11304" fmla="*/ 569843 h 4324073"/>
                <a:gd name="connsiteX17-11305" fmla="*/ 265043 w 3167269"/>
                <a:gd name="connsiteY17-11306" fmla="*/ 636104 h 4324073"/>
                <a:gd name="connsiteX18-11307" fmla="*/ 251791 w 3167269"/>
                <a:gd name="connsiteY18-11308" fmla="*/ 675861 h 4324073"/>
                <a:gd name="connsiteX19-11309" fmla="*/ 212035 w 3167269"/>
                <a:gd name="connsiteY19-11310" fmla="*/ 702365 h 4324073"/>
                <a:gd name="connsiteX20-11311" fmla="*/ 145774 w 3167269"/>
                <a:gd name="connsiteY20-11312" fmla="*/ 742121 h 4324073"/>
                <a:gd name="connsiteX21-11313" fmla="*/ 106017 w 3167269"/>
                <a:gd name="connsiteY21-11314" fmla="*/ 821634 h 4324073"/>
                <a:gd name="connsiteX22-11315" fmla="*/ 79513 w 3167269"/>
                <a:gd name="connsiteY22-11316" fmla="*/ 901147 h 4324073"/>
                <a:gd name="connsiteX23-11317" fmla="*/ 66261 w 3167269"/>
                <a:gd name="connsiteY23-11318" fmla="*/ 940904 h 4324073"/>
                <a:gd name="connsiteX24-11319" fmla="*/ 39756 w 3167269"/>
                <a:gd name="connsiteY24-11320" fmla="*/ 980661 h 4324073"/>
                <a:gd name="connsiteX25-11321" fmla="*/ 0 w 3167269"/>
                <a:gd name="connsiteY25-11322" fmla="*/ 1113182 h 4324073"/>
                <a:gd name="connsiteX26-11323" fmla="*/ 13252 w 3167269"/>
                <a:gd name="connsiteY26-11324" fmla="*/ 1232452 h 4324073"/>
                <a:gd name="connsiteX27-11325" fmla="*/ 26504 w 3167269"/>
                <a:gd name="connsiteY27-11326" fmla="*/ 1364974 h 4324073"/>
                <a:gd name="connsiteX28-11327" fmla="*/ 39756 w 3167269"/>
                <a:gd name="connsiteY28-11328" fmla="*/ 1404730 h 4324073"/>
                <a:gd name="connsiteX29-11329" fmla="*/ 66261 w 3167269"/>
                <a:gd name="connsiteY29-11330" fmla="*/ 1497495 h 4324073"/>
                <a:gd name="connsiteX30-11331" fmla="*/ 53008 w 3167269"/>
                <a:gd name="connsiteY30-11332" fmla="*/ 1630017 h 4324073"/>
                <a:gd name="connsiteX31-11333" fmla="*/ 56322 w 3167269"/>
                <a:gd name="connsiteY31-11334" fmla="*/ 2064026 h 4324073"/>
                <a:gd name="connsiteX32-11335" fmla="*/ 139148 w 3167269"/>
                <a:gd name="connsiteY32-11336" fmla="*/ 2269434 h 4324073"/>
                <a:gd name="connsiteX33-11337" fmla="*/ 72887 w 3167269"/>
                <a:gd name="connsiteY33-11338" fmla="*/ 2521226 h 4324073"/>
                <a:gd name="connsiteX34-11339" fmla="*/ 66261 w 3167269"/>
                <a:gd name="connsiteY34-11340" fmla="*/ 2630555 h 4324073"/>
                <a:gd name="connsiteX35-11341" fmla="*/ 106017 w 3167269"/>
                <a:gd name="connsiteY35-11342" fmla="*/ 2663687 h 4324073"/>
                <a:gd name="connsiteX36-11343" fmla="*/ 225287 w 3167269"/>
                <a:gd name="connsiteY36-11344" fmla="*/ 2782956 h 4324073"/>
                <a:gd name="connsiteX37-11345" fmla="*/ 83069 w 3167269"/>
                <a:gd name="connsiteY37-11346" fmla="*/ 2755482 h 4324073"/>
                <a:gd name="connsiteX38-11347" fmla="*/ 110542 w 3167269"/>
                <a:gd name="connsiteY38-11348" fmla="*/ 3250984 h 4324073"/>
                <a:gd name="connsiteX39-11349" fmla="*/ 235307 w 3167269"/>
                <a:gd name="connsiteY39-11350" fmla="*/ 3502776 h 4324073"/>
                <a:gd name="connsiteX40-11351" fmla="*/ 293164 w 3167269"/>
                <a:gd name="connsiteY40-11352" fmla="*/ 3579702 h 4324073"/>
                <a:gd name="connsiteX41-11353" fmla="*/ 386576 w 3167269"/>
                <a:gd name="connsiteY41-11354" fmla="*/ 3732588 h 4324073"/>
                <a:gd name="connsiteX42-11355" fmla="*/ 604105 w 3167269"/>
                <a:gd name="connsiteY42-11356" fmla="*/ 3924583 h 4324073"/>
                <a:gd name="connsiteX43-11357" fmla="*/ 755374 w 3167269"/>
                <a:gd name="connsiteY43-11358" fmla="*/ 4055165 h 4324073"/>
                <a:gd name="connsiteX44-11359" fmla="*/ 956419 w 3167269"/>
                <a:gd name="connsiteY44-11360" fmla="*/ 4143082 h 4324073"/>
                <a:gd name="connsiteX45-11361" fmla="*/ 1150030 w 3167269"/>
                <a:gd name="connsiteY45-11362" fmla="*/ 4244898 h 4324073"/>
                <a:gd name="connsiteX46-11363" fmla="*/ 1416366 w 3167269"/>
                <a:gd name="connsiteY46-11364" fmla="*/ 4304047 h 4324073"/>
                <a:gd name="connsiteX47-11365" fmla="*/ 1524000 w 3167269"/>
                <a:gd name="connsiteY47-11366" fmla="*/ 4320209 h 4324073"/>
                <a:gd name="connsiteX48-11367" fmla="*/ 1833971 w 3167269"/>
                <a:gd name="connsiteY48-11368" fmla="*/ 4214191 h 4324073"/>
                <a:gd name="connsiteX49-11369" fmla="*/ 1983624 w 3167269"/>
                <a:gd name="connsiteY49-11370" fmla="*/ 4036418 h 4324073"/>
                <a:gd name="connsiteX50-11371" fmla="*/ 2079056 w 3167269"/>
                <a:gd name="connsiteY50-11372" fmla="*/ 3864867 h 4324073"/>
                <a:gd name="connsiteX51-11373" fmla="*/ 1948069 w 3167269"/>
                <a:gd name="connsiteY51-11374" fmla="*/ 3816626 h 4324073"/>
                <a:gd name="connsiteX52-11375" fmla="*/ 2027582 w 3167269"/>
                <a:gd name="connsiteY52-11376" fmla="*/ 3697356 h 4324073"/>
                <a:gd name="connsiteX53-11377" fmla="*/ 2054087 w 3167269"/>
                <a:gd name="connsiteY53-11378" fmla="*/ 3657600 h 4324073"/>
                <a:gd name="connsiteX54-11379" fmla="*/ 2093843 w 3167269"/>
                <a:gd name="connsiteY54-11380" fmla="*/ 3578087 h 4324073"/>
                <a:gd name="connsiteX55-11381" fmla="*/ 2107095 w 3167269"/>
                <a:gd name="connsiteY55-11382" fmla="*/ 3538330 h 4324073"/>
                <a:gd name="connsiteX56-11383" fmla="*/ 2133600 w 3167269"/>
                <a:gd name="connsiteY56-11384" fmla="*/ 3511826 h 4324073"/>
                <a:gd name="connsiteX57-11385" fmla="*/ 2213113 w 3167269"/>
                <a:gd name="connsiteY57-11386" fmla="*/ 3472069 h 4324073"/>
                <a:gd name="connsiteX58-11387" fmla="*/ 2252869 w 3167269"/>
                <a:gd name="connsiteY58-11388" fmla="*/ 3485321 h 4324073"/>
                <a:gd name="connsiteX59-11389" fmla="*/ 2292626 w 3167269"/>
                <a:gd name="connsiteY59-11390" fmla="*/ 3458817 h 4324073"/>
                <a:gd name="connsiteX60-11391" fmla="*/ 2398643 w 3167269"/>
                <a:gd name="connsiteY60-11392" fmla="*/ 3352800 h 4324073"/>
                <a:gd name="connsiteX61-11393" fmla="*/ 2464904 w 3167269"/>
                <a:gd name="connsiteY61-11394" fmla="*/ 3260034 h 4324073"/>
                <a:gd name="connsiteX62-11395" fmla="*/ 2517913 w 3167269"/>
                <a:gd name="connsiteY62-11396" fmla="*/ 3207026 h 4324073"/>
                <a:gd name="connsiteX63-11397" fmla="*/ 2597426 w 3167269"/>
                <a:gd name="connsiteY63-11398" fmla="*/ 3101008 h 4324073"/>
                <a:gd name="connsiteX64-11399" fmla="*/ 2637182 w 3167269"/>
                <a:gd name="connsiteY64-11400" fmla="*/ 3048000 h 4324073"/>
                <a:gd name="connsiteX65-11401" fmla="*/ 2676939 w 3167269"/>
                <a:gd name="connsiteY65-11402" fmla="*/ 2994991 h 4324073"/>
                <a:gd name="connsiteX66-11403" fmla="*/ 2716695 w 3167269"/>
                <a:gd name="connsiteY66-11404" fmla="*/ 2955234 h 4324073"/>
                <a:gd name="connsiteX67-11405" fmla="*/ 2782956 w 3167269"/>
                <a:gd name="connsiteY67-11406" fmla="*/ 2849217 h 4324073"/>
                <a:gd name="connsiteX68-11407" fmla="*/ 2789583 w 3167269"/>
                <a:gd name="connsiteY68-11408" fmla="*/ 2703444 h 4324073"/>
                <a:gd name="connsiteX69-11409" fmla="*/ 2872408 w 3167269"/>
                <a:gd name="connsiteY69-11410" fmla="*/ 2471530 h 4324073"/>
                <a:gd name="connsiteX70-11411" fmla="*/ 2882347 w 3167269"/>
                <a:gd name="connsiteY70-11412" fmla="*/ 2292626 h 4324073"/>
                <a:gd name="connsiteX71-11413" fmla="*/ 2799521 w 3167269"/>
                <a:gd name="connsiteY71-11414" fmla="*/ 2087217 h 4324073"/>
                <a:gd name="connsiteX72-11415" fmla="*/ 2855843 w 3167269"/>
                <a:gd name="connsiteY72-11416" fmla="*/ 1769165 h 4324073"/>
                <a:gd name="connsiteX73-11417" fmla="*/ 2849217 w 3167269"/>
                <a:gd name="connsiteY73-11418" fmla="*/ 1570383 h 4324073"/>
                <a:gd name="connsiteX74-11419" fmla="*/ 3101008 w 3167269"/>
                <a:gd name="connsiteY74-11420" fmla="*/ 1166191 h 4324073"/>
                <a:gd name="connsiteX75-11421" fmla="*/ 3127513 w 3167269"/>
                <a:gd name="connsiteY75-11422" fmla="*/ 1033669 h 4324073"/>
                <a:gd name="connsiteX76-11423" fmla="*/ 3167269 w 3167269"/>
                <a:gd name="connsiteY76-11424" fmla="*/ 821634 h 4324073"/>
                <a:gd name="connsiteX77-11425" fmla="*/ 3154017 w 3167269"/>
                <a:gd name="connsiteY77-11426" fmla="*/ 636104 h 4324073"/>
                <a:gd name="connsiteX78-11427" fmla="*/ 3101008 w 3167269"/>
                <a:gd name="connsiteY78-11428" fmla="*/ 556591 h 4324073"/>
                <a:gd name="connsiteX79-11429" fmla="*/ 3034748 w 3167269"/>
                <a:gd name="connsiteY79-11430" fmla="*/ 463826 h 4324073"/>
                <a:gd name="connsiteX80-11431" fmla="*/ 2981739 w 3167269"/>
                <a:gd name="connsiteY80-11432" fmla="*/ 384313 h 4324073"/>
                <a:gd name="connsiteX81-11433" fmla="*/ 2928730 w 3167269"/>
                <a:gd name="connsiteY81-11434" fmla="*/ 318052 h 4324073"/>
                <a:gd name="connsiteX82-11435" fmla="*/ 2902226 w 3167269"/>
                <a:gd name="connsiteY82-11436" fmla="*/ 278295 h 4324073"/>
                <a:gd name="connsiteX83-11437" fmla="*/ 2809461 w 3167269"/>
                <a:gd name="connsiteY83-11438" fmla="*/ 265043 h 4324073"/>
                <a:gd name="connsiteX84-11439" fmla="*/ 2743200 w 3167269"/>
                <a:gd name="connsiteY84-11440" fmla="*/ 251791 h 4324073"/>
                <a:gd name="connsiteX85-11441" fmla="*/ 2703443 w 3167269"/>
                <a:gd name="connsiteY85-11442" fmla="*/ 238539 h 4324073"/>
                <a:gd name="connsiteX86-11443" fmla="*/ 2650435 w 3167269"/>
                <a:gd name="connsiteY86-11444" fmla="*/ 225287 h 4324073"/>
                <a:gd name="connsiteX87-11445" fmla="*/ 2570921 w 3167269"/>
                <a:gd name="connsiteY87-11446" fmla="*/ 198782 h 4324073"/>
                <a:gd name="connsiteX88-11447" fmla="*/ 2491408 w 3167269"/>
                <a:gd name="connsiteY88-11448" fmla="*/ 185530 h 4324073"/>
                <a:gd name="connsiteX89-11449" fmla="*/ 2398643 w 3167269"/>
                <a:gd name="connsiteY89-11450" fmla="*/ 159026 h 4324073"/>
                <a:gd name="connsiteX90-11451" fmla="*/ 2332382 w 3167269"/>
                <a:gd name="connsiteY90-11452" fmla="*/ 106017 h 4324073"/>
                <a:gd name="connsiteX91-11453" fmla="*/ 2292626 w 3167269"/>
                <a:gd name="connsiteY91-11454" fmla="*/ 66261 h 4324073"/>
                <a:gd name="connsiteX92-11455" fmla="*/ 2093843 w 3167269"/>
                <a:gd name="connsiteY92-11456" fmla="*/ 26504 h 4324073"/>
                <a:gd name="connsiteX93-11457" fmla="*/ 1842052 w 3167269"/>
                <a:gd name="connsiteY93-11458" fmla="*/ 0 h 4324073"/>
                <a:gd name="connsiteX94-11459" fmla="*/ 1166191 w 3167269"/>
                <a:gd name="connsiteY94-11460" fmla="*/ 39756 h 4324073"/>
                <a:gd name="connsiteX95-11461" fmla="*/ 1139687 w 3167269"/>
                <a:gd name="connsiteY95-11462" fmla="*/ 53008 h 432407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Lst>
              <a:rect l="l" t="t" r="r" b="b"/>
              <a:pathLst>
                <a:path w="3167269" h="4324073">
                  <a:moveTo>
                    <a:pt x="1298713" y="39756"/>
                  </a:moveTo>
                  <a:cubicBezTo>
                    <a:pt x="1276626" y="44173"/>
                    <a:pt x="1254779" y="50031"/>
                    <a:pt x="1232452" y="53008"/>
                  </a:cubicBezTo>
                  <a:cubicBezTo>
                    <a:pt x="1061629" y="75785"/>
                    <a:pt x="1149724" y="49663"/>
                    <a:pt x="1060174" y="79513"/>
                  </a:cubicBezTo>
                  <a:cubicBezTo>
                    <a:pt x="1055756" y="92765"/>
                    <a:pt x="1056799" y="109392"/>
                    <a:pt x="1046921" y="119269"/>
                  </a:cubicBezTo>
                  <a:cubicBezTo>
                    <a:pt x="1037043" y="129146"/>
                    <a:pt x="1020944" y="130224"/>
                    <a:pt x="1007165" y="132521"/>
                  </a:cubicBezTo>
                  <a:cubicBezTo>
                    <a:pt x="967708" y="139097"/>
                    <a:pt x="927652" y="141356"/>
                    <a:pt x="887895" y="145774"/>
                  </a:cubicBezTo>
                  <a:cubicBezTo>
                    <a:pt x="861391" y="154609"/>
                    <a:pt x="831628" y="156781"/>
                    <a:pt x="808382" y="172278"/>
                  </a:cubicBezTo>
                  <a:cubicBezTo>
                    <a:pt x="795130" y="181113"/>
                    <a:pt x="781063" y="188833"/>
                    <a:pt x="768626" y="198782"/>
                  </a:cubicBezTo>
                  <a:cubicBezTo>
                    <a:pt x="758869" y="206587"/>
                    <a:pt x="752835" y="218859"/>
                    <a:pt x="742121" y="225287"/>
                  </a:cubicBezTo>
                  <a:cubicBezTo>
                    <a:pt x="730143" y="232474"/>
                    <a:pt x="715617" y="234122"/>
                    <a:pt x="702365" y="238539"/>
                  </a:cubicBezTo>
                  <a:cubicBezTo>
                    <a:pt x="637782" y="335414"/>
                    <a:pt x="717573" y="233355"/>
                    <a:pt x="636104" y="291547"/>
                  </a:cubicBezTo>
                  <a:cubicBezTo>
                    <a:pt x="615770" y="306071"/>
                    <a:pt x="600765" y="326886"/>
                    <a:pt x="583095" y="344556"/>
                  </a:cubicBezTo>
                  <a:cubicBezTo>
                    <a:pt x="574260" y="353391"/>
                    <a:pt x="563522" y="360665"/>
                    <a:pt x="556591" y="371061"/>
                  </a:cubicBezTo>
                  <a:cubicBezTo>
                    <a:pt x="532612" y="407030"/>
                    <a:pt x="515640" y="438119"/>
                    <a:pt x="477078" y="463826"/>
                  </a:cubicBezTo>
                  <a:cubicBezTo>
                    <a:pt x="463826" y="472661"/>
                    <a:pt x="451960" y="484056"/>
                    <a:pt x="437321" y="490330"/>
                  </a:cubicBezTo>
                  <a:cubicBezTo>
                    <a:pt x="420580" y="497504"/>
                    <a:pt x="401982" y="499165"/>
                    <a:pt x="384313" y="503582"/>
                  </a:cubicBezTo>
                  <a:cubicBezTo>
                    <a:pt x="362226" y="525669"/>
                    <a:pt x="335378" y="543853"/>
                    <a:pt x="318052" y="569843"/>
                  </a:cubicBezTo>
                  <a:cubicBezTo>
                    <a:pt x="284618" y="619996"/>
                    <a:pt x="302810" y="598338"/>
                    <a:pt x="265043" y="636104"/>
                  </a:cubicBezTo>
                  <a:cubicBezTo>
                    <a:pt x="260626" y="649356"/>
                    <a:pt x="260517" y="664953"/>
                    <a:pt x="251791" y="675861"/>
                  </a:cubicBezTo>
                  <a:cubicBezTo>
                    <a:pt x="241842" y="688298"/>
                    <a:pt x="224472" y="692416"/>
                    <a:pt x="212035" y="702365"/>
                  </a:cubicBezTo>
                  <a:cubicBezTo>
                    <a:pt x="160061" y="743943"/>
                    <a:pt x="214814" y="719108"/>
                    <a:pt x="145774" y="742121"/>
                  </a:cubicBezTo>
                  <a:cubicBezTo>
                    <a:pt x="97434" y="887133"/>
                    <a:pt x="174531" y="667476"/>
                    <a:pt x="106017" y="821634"/>
                  </a:cubicBezTo>
                  <a:cubicBezTo>
                    <a:pt x="94670" y="847164"/>
                    <a:pt x="88348" y="874643"/>
                    <a:pt x="79513" y="901147"/>
                  </a:cubicBezTo>
                  <a:cubicBezTo>
                    <a:pt x="75096" y="914399"/>
                    <a:pt x="74010" y="929281"/>
                    <a:pt x="66261" y="940904"/>
                  </a:cubicBezTo>
                  <a:lnTo>
                    <a:pt x="39756" y="980661"/>
                  </a:lnTo>
                  <a:cubicBezTo>
                    <a:pt x="7493" y="1077453"/>
                    <a:pt x="20028" y="1033070"/>
                    <a:pt x="0" y="1113182"/>
                  </a:cubicBezTo>
                  <a:cubicBezTo>
                    <a:pt x="4417" y="1152939"/>
                    <a:pt x="9065" y="1192670"/>
                    <a:pt x="13252" y="1232452"/>
                  </a:cubicBezTo>
                  <a:cubicBezTo>
                    <a:pt x="17899" y="1276602"/>
                    <a:pt x="19754" y="1321096"/>
                    <a:pt x="26504" y="1364974"/>
                  </a:cubicBezTo>
                  <a:cubicBezTo>
                    <a:pt x="28628" y="1378780"/>
                    <a:pt x="35919" y="1391299"/>
                    <a:pt x="39756" y="1404730"/>
                  </a:cubicBezTo>
                  <a:cubicBezTo>
                    <a:pt x="73028" y="1521184"/>
                    <a:pt x="34492" y="1402194"/>
                    <a:pt x="66261" y="1497495"/>
                  </a:cubicBezTo>
                  <a:cubicBezTo>
                    <a:pt x="61843" y="1541669"/>
                    <a:pt x="54664" y="1535595"/>
                    <a:pt x="53008" y="1630017"/>
                  </a:cubicBezTo>
                  <a:cubicBezTo>
                    <a:pt x="51352" y="1724439"/>
                    <a:pt x="41965" y="1957457"/>
                    <a:pt x="56322" y="2064026"/>
                  </a:cubicBezTo>
                  <a:cubicBezTo>
                    <a:pt x="70679" y="2170596"/>
                    <a:pt x="136387" y="2193234"/>
                    <a:pt x="139148" y="2269434"/>
                  </a:cubicBezTo>
                  <a:cubicBezTo>
                    <a:pt x="141909" y="2345634"/>
                    <a:pt x="85035" y="2461039"/>
                    <a:pt x="72887" y="2521226"/>
                  </a:cubicBezTo>
                  <a:cubicBezTo>
                    <a:pt x="60739" y="2581413"/>
                    <a:pt x="60739" y="2606812"/>
                    <a:pt x="66261" y="2630555"/>
                  </a:cubicBezTo>
                  <a:cubicBezTo>
                    <a:pt x="71783" y="2654299"/>
                    <a:pt x="79513" y="2638287"/>
                    <a:pt x="106017" y="2663687"/>
                  </a:cubicBezTo>
                  <a:cubicBezTo>
                    <a:pt x="132521" y="2689087"/>
                    <a:pt x="229112" y="2767657"/>
                    <a:pt x="225287" y="2782956"/>
                  </a:cubicBezTo>
                  <a:cubicBezTo>
                    <a:pt x="221462" y="2798255"/>
                    <a:pt x="50966" y="2734081"/>
                    <a:pt x="83069" y="2755482"/>
                  </a:cubicBezTo>
                  <a:cubicBezTo>
                    <a:pt x="63945" y="2833487"/>
                    <a:pt x="85169" y="3126435"/>
                    <a:pt x="110542" y="3250984"/>
                  </a:cubicBezTo>
                  <a:cubicBezTo>
                    <a:pt x="135915" y="3375533"/>
                    <a:pt x="204870" y="3447990"/>
                    <a:pt x="235307" y="3502776"/>
                  </a:cubicBezTo>
                  <a:cubicBezTo>
                    <a:pt x="265744" y="3557562"/>
                    <a:pt x="267953" y="3541400"/>
                    <a:pt x="293164" y="3579702"/>
                  </a:cubicBezTo>
                  <a:cubicBezTo>
                    <a:pt x="318376" y="3618004"/>
                    <a:pt x="334753" y="3675108"/>
                    <a:pt x="386576" y="3732588"/>
                  </a:cubicBezTo>
                  <a:cubicBezTo>
                    <a:pt x="438400" y="3790068"/>
                    <a:pt x="542639" y="3870820"/>
                    <a:pt x="604105" y="3924583"/>
                  </a:cubicBezTo>
                  <a:cubicBezTo>
                    <a:pt x="665571" y="3978346"/>
                    <a:pt x="696655" y="4018749"/>
                    <a:pt x="755374" y="4055165"/>
                  </a:cubicBezTo>
                  <a:cubicBezTo>
                    <a:pt x="814093" y="4091582"/>
                    <a:pt x="890643" y="4111460"/>
                    <a:pt x="956419" y="4143082"/>
                  </a:cubicBezTo>
                  <a:cubicBezTo>
                    <a:pt x="1022195" y="4174704"/>
                    <a:pt x="1073372" y="4218071"/>
                    <a:pt x="1150030" y="4244898"/>
                  </a:cubicBezTo>
                  <a:cubicBezTo>
                    <a:pt x="1226688" y="4271726"/>
                    <a:pt x="1354038" y="4291495"/>
                    <a:pt x="1416366" y="4304047"/>
                  </a:cubicBezTo>
                  <a:cubicBezTo>
                    <a:pt x="1478694" y="4316599"/>
                    <a:pt x="1438716" y="4291782"/>
                    <a:pt x="1524000" y="4320209"/>
                  </a:cubicBezTo>
                  <a:cubicBezTo>
                    <a:pt x="1557781" y="4342730"/>
                    <a:pt x="1757367" y="4261489"/>
                    <a:pt x="1833971" y="4214191"/>
                  </a:cubicBezTo>
                  <a:cubicBezTo>
                    <a:pt x="1910575" y="4166893"/>
                    <a:pt x="1942777" y="4094639"/>
                    <a:pt x="1983624" y="4036418"/>
                  </a:cubicBezTo>
                  <a:cubicBezTo>
                    <a:pt x="2024471" y="3978197"/>
                    <a:pt x="2084982" y="3901499"/>
                    <a:pt x="2079056" y="3864867"/>
                  </a:cubicBezTo>
                  <a:cubicBezTo>
                    <a:pt x="2073130" y="3828235"/>
                    <a:pt x="1956648" y="3844545"/>
                    <a:pt x="1948069" y="3816626"/>
                  </a:cubicBezTo>
                  <a:cubicBezTo>
                    <a:pt x="1939490" y="3788708"/>
                    <a:pt x="2001078" y="3737113"/>
                    <a:pt x="2027582" y="3697356"/>
                  </a:cubicBezTo>
                  <a:lnTo>
                    <a:pt x="2054087" y="3657600"/>
                  </a:lnTo>
                  <a:cubicBezTo>
                    <a:pt x="2087397" y="3557669"/>
                    <a:pt x="2042464" y="3680846"/>
                    <a:pt x="2093843" y="3578087"/>
                  </a:cubicBezTo>
                  <a:cubicBezTo>
                    <a:pt x="2100090" y="3565593"/>
                    <a:pt x="2099908" y="3550308"/>
                    <a:pt x="2107095" y="3538330"/>
                  </a:cubicBezTo>
                  <a:cubicBezTo>
                    <a:pt x="2113523" y="3527616"/>
                    <a:pt x="2123844" y="3519631"/>
                    <a:pt x="2133600" y="3511826"/>
                  </a:cubicBezTo>
                  <a:cubicBezTo>
                    <a:pt x="2170302" y="3482464"/>
                    <a:pt x="2171119" y="3486067"/>
                    <a:pt x="2213113" y="3472069"/>
                  </a:cubicBezTo>
                  <a:cubicBezTo>
                    <a:pt x="2226365" y="3476486"/>
                    <a:pt x="2239090" y="3487617"/>
                    <a:pt x="2252869" y="3485321"/>
                  </a:cubicBezTo>
                  <a:cubicBezTo>
                    <a:pt x="2268579" y="3482703"/>
                    <a:pt x="2280841" y="3469531"/>
                    <a:pt x="2292626" y="3458817"/>
                  </a:cubicBezTo>
                  <a:cubicBezTo>
                    <a:pt x="2329606" y="3425199"/>
                    <a:pt x="2370921" y="3394383"/>
                    <a:pt x="2398643" y="3352800"/>
                  </a:cubicBezTo>
                  <a:cubicBezTo>
                    <a:pt x="2418431" y="3323119"/>
                    <a:pt x="2441897" y="3286328"/>
                    <a:pt x="2464904" y="3260034"/>
                  </a:cubicBezTo>
                  <a:cubicBezTo>
                    <a:pt x="2481359" y="3241228"/>
                    <a:pt x="2501916" y="3226223"/>
                    <a:pt x="2517913" y="3207026"/>
                  </a:cubicBezTo>
                  <a:cubicBezTo>
                    <a:pt x="2546193" y="3173091"/>
                    <a:pt x="2570922" y="3136347"/>
                    <a:pt x="2597426" y="3101008"/>
                  </a:cubicBezTo>
                  <a:lnTo>
                    <a:pt x="2637182" y="3048000"/>
                  </a:lnTo>
                  <a:cubicBezTo>
                    <a:pt x="2650434" y="3030330"/>
                    <a:pt x="2661321" y="3010609"/>
                    <a:pt x="2676939" y="2994991"/>
                  </a:cubicBezTo>
                  <a:cubicBezTo>
                    <a:pt x="2690191" y="2981739"/>
                    <a:pt x="2705672" y="2970391"/>
                    <a:pt x="2716695" y="2955234"/>
                  </a:cubicBezTo>
                  <a:cubicBezTo>
                    <a:pt x="2741206" y="2921531"/>
                    <a:pt x="2770808" y="2891182"/>
                    <a:pt x="2782956" y="2849217"/>
                  </a:cubicBezTo>
                  <a:cubicBezTo>
                    <a:pt x="2795104" y="2807252"/>
                    <a:pt x="2774674" y="2766392"/>
                    <a:pt x="2789583" y="2703444"/>
                  </a:cubicBezTo>
                  <a:cubicBezTo>
                    <a:pt x="2804492" y="2640496"/>
                    <a:pt x="2856947" y="2540000"/>
                    <a:pt x="2872408" y="2471530"/>
                  </a:cubicBezTo>
                  <a:cubicBezTo>
                    <a:pt x="2887869" y="2403060"/>
                    <a:pt x="2894495" y="2356678"/>
                    <a:pt x="2882347" y="2292626"/>
                  </a:cubicBezTo>
                  <a:cubicBezTo>
                    <a:pt x="2870199" y="2228574"/>
                    <a:pt x="2803938" y="2174460"/>
                    <a:pt x="2799521" y="2087217"/>
                  </a:cubicBezTo>
                  <a:cubicBezTo>
                    <a:pt x="2795104" y="1999974"/>
                    <a:pt x="2847560" y="1855304"/>
                    <a:pt x="2855843" y="1769165"/>
                  </a:cubicBezTo>
                  <a:cubicBezTo>
                    <a:pt x="2864126" y="1683026"/>
                    <a:pt x="2844800" y="1596887"/>
                    <a:pt x="2849217" y="1570383"/>
                  </a:cubicBezTo>
                  <a:cubicBezTo>
                    <a:pt x="2962965" y="1452218"/>
                    <a:pt x="3054625" y="1255643"/>
                    <a:pt x="3101008" y="1166191"/>
                  </a:cubicBezTo>
                  <a:cubicBezTo>
                    <a:pt x="3147391" y="1076739"/>
                    <a:pt x="3120107" y="1078105"/>
                    <a:pt x="3127513" y="1033669"/>
                  </a:cubicBezTo>
                  <a:cubicBezTo>
                    <a:pt x="3157011" y="856677"/>
                    <a:pt x="3140983" y="926778"/>
                    <a:pt x="3167269" y="821634"/>
                  </a:cubicBezTo>
                  <a:cubicBezTo>
                    <a:pt x="3162852" y="759791"/>
                    <a:pt x="3169054" y="696254"/>
                    <a:pt x="3154017" y="636104"/>
                  </a:cubicBezTo>
                  <a:cubicBezTo>
                    <a:pt x="3146291" y="605201"/>
                    <a:pt x="3118678" y="583095"/>
                    <a:pt x="3101008" y="556591"/>
                  </a:cubicBezTo>
                  <a:cubicBezTo>
                    <a:pt x="3014832" y="427326"/>
                    <a:pt x="3149821" y="628215"/>
                    <a:pt x="3034748" y="463826"/>
                  </a:cubicBezTo>
                  <a:cubicBezTo>
                    <a:pt x="3016481" y="437730"/>
                    <a:pt x="2999409" y="410817"/>
                    <a:pt x="2981739" y="384313"/>
                  </a:cubicBezTo>
                  <a:cubicBezTo>
                    <a:pt x="2900152" y="261932"/>
                    <a:pt x="3004272" y="412479"/>
                    <a:pt x="2928730" y="318052"/>
                  </a:cubicBezTo>
                  <a:cubicBezTo>
                    <a:pt x="2918780" y="305615"/>
                    <a:pt x="2916780" y="284764"/>
                    <a:pt x="2902226" y="278295"/>
                  </a:cubicBezTo>
                  <a:cubicBezTo>
                    <a:pt x="2873683" y="265609"/>
                    <a:pt x="2840272" y="270178"/>
                    <a:pt x="2809461" y="265043"/>
                  </a:cubicBezTo>
                  <a:cubicBezTo>
                    <a:pt x="2787243" y="261340"/>
                    <a:pt x="2765052" y="257254"/>
                    <a:pt x="2743200" y="251791"/>
                  </a:cubicBezTo>
                  <a:cubicBezTo>
                    <a:pt x="2729648" y="248403"/>
                    <a:pt x="2716875" y="242377"/>
                    <a:pt x="2703443" y="238539"/>
                  </a:cubicBezTo>
                  <a:cubicBezTo>
                    <a:pt x="2685931" y="233536"/>
                    <a:pt x="2667880" y="230521"/>
                    <a:pt x="2650435" y="225287"/>
                  </a:cubicBezTo>
                  <a:cubicBezTo>
                    <a:pt x="2623675" y="217259"/>
                    <a:pt x="2598479" y="203375"/>
                    <a:pt x="2570921" y="198782"/>
                  </a:cubicBezTo>
                  <a:cubicBezTo>
                    <a:pt x="2544417" y="194365"/>
                    <a:pt x="2517756" y="190800"/>
                    <a:pt x="2491408" y="185530"/>
                  </a:cubicBezTo>
                  <a:cubicBezTo>
                    <a:pt x="2449810" y="177210"/>
                    <a:pt x="2436533" y="171656"/>
                    <a:pt x="2398643" y="159026"/>
                  </a:cubicBezTo>
                  <a:cubicBezTo>
                    <a:pt x="2321544" y="81924"/>
                    <a:pt x="2432675" y="189594"/>
                    <a:pt x="2332382" y="106017"/>
                  </a:cubicBezTo>
                  <a:cubicBezTo>
                    <a:pt x="2317985" y="94019"/>
                    <a:pt x="2309009" y="75363"/>
                    <a:pt x="2292626" y="66261"/>
                  </a:cubicBezTo>
                  <a:cubicBezTo>
                    <a:pt x="2234966" y="34227"/>
                    <a:pt x="2155258" y="32645"/>
                    <a:pt x="2093843" y="26504"/>
                  </a:cubicBezTo>
                  <a:cubicBezTo>
                    <a:pt x="1846698" y="1790"/>
                    <a:pt x="2044588" y="25317"/>
                    <a:pt x="1842052" y="0"/>
                  </a:cubicBezTo>
                  <a:cubicBezTo>
                    <a:pt x="1289810" y="29850"/>
                    <a:pt x="1514987" y="14842"/>
                    <a:pt x="1166191" y="39756"/>
                  </a:cubicBezTo>
                  <a:cubicBezTo>
                    <a:pt x="1104611" y="55151"/>
                    <a:pt x="1094969" y="53008"/>
                    <a:pt x="1139687" y="53008"/>
                  </a:cubicBezTo>
                </a:path>
              </a:pathLst>
            </a:cu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en-US" sz="1800" b="0" i="0" u="none" strike="noStrike" cap="none" spc="0" normalizeH="0" baseline="0">
                <a:ln>
                  <a:noFill/>
                </a:ln>
                <a:solidFill>
                  <a:srgbClr val="000000"/>
                </a:solidFill>
                <a:effectLst/>
                <a:uFillTx/>
              </a:endParaRPr>
            </a:p>
          </p:txBody>
        </p:sp>
        <p:pic>
          <p:nvPicPr>
            <p:cNvPr id="68" name="Picture 2" descr="Image result for dali clock"/>
            <p:cNvPicPr>
              <a:picLocks noChangeAspect="true" noChangeArrowheads="true"/>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false"/>
                </a:ext>
              </a:extLst>
            </a:blip>
            <a:srcRect/>
            <a:stretch>
              <a:fillRect/>
            </a:stretch>
          </p:blipFill>
          <p:spPr bwMode="auto">
            <a:xfrm>
              <a:off x="4405790" y="1052051"/>
              <a:ext cx="3393754" cy="4753897"/>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Rectangle 6"/>
          <p:cNvSpPr/>
          <p:nvPr/>
        </p:nvSpPr>
        <p:spPr>
          <a:xfrm>
            <a:off x="8243888" y="5697582"/>
            <a:ext cx="3588732" cy="1077218"/>
          </a:xfrm>
          <a:prstGeom prst="rect">
            <a:avLst/>
          </a:prstGeom>
        </p:spPr>
        <p:txBody>
          <a:bodyPr wrap="square">
            <a:spAutoFit/>
          </a:bodyPr>
          <a:lstStyle/>
          <a:p>
            <a:r>
              <a:rPr lang="zh-CN" altLang="en-US" sz="3200" dirty="0">
                <a:solidFill>
                  <a:schemeClr val="bg1"/>
                </a:solidFill>
              </a:rPr>
              <a:t>尽管有一致</a:t>
            </a:r>
            <a:r>
              <a:rPr lang="en-US" altLang="zh-CN" sz="3200" dirty="0">
                <a:solidFill>
                  <a:schemeClr val="bg1"/>
                </a:solidFill>
              </a:rPr>
              <a:t>Hash</a:t>
            </a:r>
            <a:r>
              <a:rPr lang="zh-CN" altLang="en-US" sz="3200" dirty="0">
                <a:solidFill>
                  <a:schemeClr val="bg1"/>
                </a:solidFill>
              </a:rPr>
              <a:t>、增量备份</a:t>
            </a:r>
            <a:endParaRPr lang="en-US" altLang="zh-CN" sz="3200" dirty="0">
              <a:solidFill>
                <a:schemeClr val="bg1"/>
              </a:solidFill>
            </a:endParaRPr>
          </a:p>
        </p:txBody>
      </p:sp>
      <p:sp>
        <p:nvSpPr>
          <p:cNvPr id="5" name="Rectangle 4"/>
          <p:cNvSpPr/>
          <p:nvPr/>
        </p:nvSpPr>
        <p:spPr>
          <a:xfrm>
            <a:off x="7912745" y="3246553"/>
            <a:ext cx="3538287" cy="1569660"/>
          </a:xfrm>
          <a:prstGeom prst="rect">
            <a:avLst/>
          </a:prstGeom>
        </p:spPr>
        <p:txBody>
          <a:bodyPr wrap="square">
            <a:spAutoFit/>
          </a:bodyPr>
          <a:lstStyle/>
          <a:p>
            <a:r>
              <a:rPr lang="zh-CN" altLang="en-US" sz="3200" dirty="0">
                <a:solidFill>
                  <a:schemeClr val="bg1"/>
                </a:solidFill>
              </a:rPr>
              <a:t>很耗时！</a:t>
            </a:r>
            <a:endParaRPr lang="en-US" altLang="zh-CN" sz="3200" dirty="0">
              <a:solidFill>
                <a:schemeClr val="bg1"/>
              </a:solidFill>
            </a:endParaRPr>
          </a:p>
          <a:p>
            <a:pPr lvl="0"/>
            <a:r>
              <a:rPr lang="zh-CN" altLang="en-US" sz="3200" dirty="0">
                <a:solidFill>
                  <a:srgbClr val="FFFFFF"/>
                </a:solidFill>
              </a:rPr>
              <a:t>而且还要求新设备能力相当</a:t>
            </a:r>
            <a:endParaRPr lang="en-US" sz="3200" dirty="0">
              <a:solidFill>
                <a:prstClr val="white"/>
              </a:solidFill>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nvGraphicFramePr>
        <p:xfrm>
          <a:off x="5463643" y="1501040"/>
          <a:ext cx="6456680" cy="3644900"/>
        </p:xfrm>
        <a:graphic>
          <a:graphicData uri="http://schemas.openxmlformats.org/drawingml/2006/chart">
            <c:chart xmlns:c="http://schemas.openxmlformats.org/drawingml/2006/chart" xmlns:r="http://schemas.openxmlformats.org/officeDocument/2006/relationships" r:id="rId1"/>
          </a:graphicData>
        </a:graphic>
      </p:graphicFrame>
      <p:sp>
        <p:nvSpPr>
          <p:cNvPr id="5" name="Title 1"/>
          <p:cNvSpPr txBox="true"/>
          <p:nvPr/>
        </p:nvSpPr>
        <p:spPr>
          <a:xfrm>
            <a:off x="986733" y="371702"/>
            <a:ext cx="9913426" cy="685757"/>
          </a:xfrm>
          <a:prstGeom prst="rect">
            <a:avLst/>
          </a:prstGeom>
        </p:spPr>
        <p:txBody>
          <a:bodyP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zh-CN" altLang="en-US" sz="4400" dirty="0">
                <a:solidFill>
                  <a:schemeClr val="bg1"/>
                </a:solidFill>
              </a:rPr>
              <a:t>难题</a:t>
            </a:r>
            <a:r>
              <a:rPr lang="en-US" altLang="zh-CN" sz="4400" dirty="0">
                <a:solidFill>
                  <a:schemeClr val="bg1"/>
                </a:solidFill>
              </a:rPr>
              <a:t>2</a:t>
            </a:r>
            <a:r>
              <a:rPr lang="zh-CN" altLang="en-US" sz="4400" dirty="0">
                <a:solidFill>
                  <a:schemeClr val="bg1"/>
                </a:solidFill>
              </a:rPr>
              <a:t>：节点越多并发就越好？</a:t>
            </a:r>
            <a:endParaRPr lang="en-US" sz="4400" dirty="0">
              <a:solidFill>
                <a:prstClr val="white"/>
              </a:solidFill>
            </a:endParaRPr>
          </a:p>
        </p:txBody>
      </p:sp>
      <p:sp>
        <p:nvSpPr>
          <p:cNvPr id="7" name="Rectangle 6"/>
          <p:cNvSpPr/>
          <p:nvPr/>
        </p:nvSpPr>
        <p:spPr>
          <a:xfrm>
            <a:off x="3557151" y="5439896"/>
            <a:ext cx="5554726" cy="400110"/>
          </a:xfrm>
          <a:prstGeom prst="rect">
            <a:avLst/>
          </a:prstGeom>
        </p:spPr>
        <p:txBody>
          <a:bodyPr wrap="none">
            <a:spAutoFit/>
          </a:bodyPr>
          <a:lstStyle/>
          <a:p>
            <a:pPr fontAlgn="b"/>
            <a:r>
              <a:rPr lang="en-US" altLang="zh-CN" sz="2000" dirty="0">
                <a:solidFill>
                  <a:schemeClr val="bg1"/>
                </a:solidFill>
              </a:rPr>
              <a:t>*</a:t>
            </a:r>
            <a:r>
              <a:rPr lang="zh-CN" altLang="en-US" sz="2000" dirty="0">
                <a:solidFill>
                  <a:schemeClr val="bg1"/>
                </a:solidFill>
              </a:rPr>
              <a:t>大批处理</a:t>
            </a:r>
            <a:r>
              <a:rPr lang="en-US" altLang="zh-CN" sz="2000" dirty="0">
                <a:solidFill>
                  <a:schemeClr val="bg1"/>
                </a:solidFill>
              </a:rPr>
              <a:t>: </a:t>
            </a:r>
            <a:r>
              <a:rPr lang="zh-CN" altLang="en-US" sz="2000" dirty="0">
                <a:solidFill>
                  <a:schemeClr val="bg1"/>
                </a:solidFill>
              </a:rPr>
              <a:t>千亿行交易关联和维度分组汇总处理</a:t>
            </a:r>
            <a:endParaRPr lang="zh-CN" altLang="en-US" sz="2000" dirty="0">
              <a:solidFill>
                <a:schemeClr val="bg1"/>
              </a:solidFill>
              <a:latin typeface="Calibri" panose="020F0502020204030204" pitchFamily="34" charset="0"/>
            </a:endParaRPr>
          </a:p>
        </p:txBody>
      </p:sp>
      <p:sp>
        <p:nvSpPr>
          <p:cNvPr id="8" name="Rectangle 7"/>
          <p:cNvSpPr/>
          <p:nvPr/>
        </p:nvSpPr>
        <p:spPr>
          <a:xfrm>
            <a:off x="3601065" y="5855766"/>
            <a:ext cx="3759362" cy="400110"/>
          </a:xfrm>
          <a:prstGeom prst="rect">
            <a:avLst/>
          </a:prstGeom>
        </p:spPr>
        <p:txBody>
          <a:bodyPr wrap="none">
            <a:spAutoFit/>
          </a:bodyPr>
          <a:lstStyle/>
          <a:p>
            <a:pPr fontAlgn="b"/>
            <a:r>
              <a:rPr lang="en-US" altLang="zh-CN" sz="2000" dirty="0">
                <a:solidFill>
                  <a:schemeClr val="bg1"/>
                </a:solidFill>
              </a:rPr>
              <a:t>*</a:t>
            </a:r>
            <a:r>
              <a:rPr lang="zh-CN" altLang="en-US" sz="2000" dirty="0">
                <a:solidFill>
                  <a:schemeClr val="bg1"/>
                </a:solidFill>
              </a:rPr>
              <a:t>定制报表</a:t>
            </a:r>
            <a:r>
              <a:rPr lang="en-US" altLang="zh-CN" sz="2000" dirty="0">
                <a:solidFill>
                  <a:schemeClr val="bg1"/>
                </a:solidFill>
              </a:rPr>
              <a:t>:</a:t>
            </a:r>
            <a:r>
              <a:rPr lang="zh-CN" altLang="en-US" sz="2000" dirty="0">
                <a:solidFill>
                  <a:schemeClr val="bg1"/>
                </a:solidFill>
              </a:rPr>
              <a:t> 数亿行宽表聚合分析</a:t>
            </a:r>
            <a:endParaRPr lang="zh-CN" altLang="en-US" sz="2000" dirty="0">
              <a:solidFill>
                <a:schemeClr val="bg1"/>
              </a:solidFill>
              <a:latin typeface="Calibri" panose="020F0502020204030204" pitchFamily="34" charset="0"/>
            </a:endParaRPr>
          </a:p>
        </p:txBody>
      </p:sp>
      <p:pic>
        <p:nvPicPr>
          <p:cNvPr id="15" name="Picture 14"/>
          <p:cNvPicPr>
            <a:picLocks noChangeAspect="true"/>
          </p:cNvPicPr>
          <p:nvPr/>
        </p:nvPicPr>
        <p:blipFill>
          <a:blip r:embed="rId2">
            <a:alphaModFix amt="86000"/>
          </a:blip>
          <a:stretch>
            <a:fillRect/>
          </a:stretch>
        </p:blipFill>
        <p:spPr>
          <a:xfrm>
            <a:off x="547626" y="1907439"/>
            <a:ext cx="4502145" cy="3033167"/>
          </a:xfrm>
          <a:prstGeom prst="rect">
            <a:avLst/>
          </a:prstGeom>
        </p:spPr>
      </p:pic>
      <p:pic>
        <p:nvPicPr>
          <p:cNvPr id="2" name="Picture 1"/>
          <p:cNvPicPr>
            <a:picLocks noChangeAspect="true"/>
          </p:cNvPicPr>
          <p:nvPr/>
        </p:nvPicPr>
        <p:blipFill>
          <a:blip r:embed="rId3"/>
          <a:stretch>
            <a:fillRect/>
          </a:stretch>
        </p:blipFill>
        <p:spPr>
          <a:xfrm>
            <a:off x="9112250" y="5325980"/>
            <a:ext cx="813435" cy="776605"/>
          </a:xfrm>
          <a:prstGeom prst="rect">
            <a:avLst/>
          </a:prstGeom>
        </p:spPr>
      </p:pic>
      <p:pic>
        <p:nvPicPr>
          <p:cNvPr id="9" name="Picture 8"/>
          <p:cNvPicPr>
            <a:picLocks noChangeAspect="true"/>
          </p:cNvPicPr>
          <p:nvPr/>
        </p:nvPicPr>
        <p:blipFill>
          <a:blip r:embed="rId4"/>
          <a:stretch>
            <a:fillRect/>
          </a:stretch>
        </p:blipFill>
        <p:spPr>
          <a:xfrm>
            <a:off x="7360285" y="5714600"/>
            <a:ext cx="844550" cy="806450"/>
          </a:xfrm>
          <a:prstGeom prst="rect">
            <a:avLst/>
          </a:prstGeom>
        </p:spPr>
      </p:pic>
      <p:sp>
        <p:nvSpPr>
          <p:cNvPr id="10" name="Rectangle 9"/>
          <p:cNvSpPr/>
          <p:nvPr/>
        </p:nvSpPr>
        <p:spPr>
          <a:xfrm>
            <a:off x="9112885" y="5882005"/>
            <a:ext cx="3079115" cy="521970"/>
          </a:xfrm>
          <a:prstGeom prst="rect">
            <a:avLst/>
          </a:prstGeom>
        </p:spPr>
        <p:txBody>
          <a:bodyPr wrap="square">
            <a:spAutoFit/>
          </a:bodyPr>
          <a:lstStyle/>
          <a:p>
            <a:r>
              <a:rPr lang="zh-CN" altLang="en-US" sz="2800" dirty="0">
                <a:solidFill>
                  <a:schemeClr val="bg1"/>
                </a:solidFill>
              </a:rPr>
              <a:t>分库也解决不了！</a:t>
            </a:r>
            <a:endParaRPr lang="en-US" altLang="zh-CN" sz="2800" dirty="0">
              <a:solidFill>
                <a:schemeClr val="bg1"/>
              </a:solidFill>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5762942" y="1945062"/>
            <a:ext cx="1725948" cy="2353451"/>
            <a:chOff x="2713023" y="1945062"/>
            <a:chExt cx="1725948" cy="2353451"/>
          </a:xfrm>
        </p:grpSpPr>
        <p:sp>
          <p:nvSpPr>
            <p:cNvPr id="52"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en-US" sz="1600" dirty="0">
                  <a:solidFill>
                    <a:prstClr val="white"/>
                  </a:solidFill>
                </a:rPr>
                <a:t>Compute</a:t>
              </a:r>
              <a:endParaRPr lang="en-US" sz="1600" dirty="0">
                <a:solidFill>
                  <a:prstClr val="white"/>
                </a:solidFill>
              </a:endParaRPr>
            </a:p>
            <a:p>
              <a:pPr defTabSz="1828800">
                <a:lnSpc>
                  <a:spcPct val="90000"/>
                </a:lnSpc>
              </a:pPr>
              <a:r>
                <a:rPr lang="en-US" sz="1600" dirty="0">
                  <a:solidFill>
                    <a:prstClr val="white"/>
                  </a:solidFill>
                </a:rPr>
                <a:t>Node</a:t>
              </a:r>
              <a:endParaRPr lang="en-US" sz="1600" dirty="0">
                <a:solidFill>
                  <a:prstClr val="white"/>
                </a:solidFill>
              </a:endParaRPr>
            </a:p>
          </p:txBody>
        </p:sp>
        <p:grpSp>
          <p:nvGrpSpPr>
            <p:cNvPr id="53" name="Group 52"/>
            <p:cNvGrpSpPr/>
            <p:nvPr/>
          </p:nvGrpSpPr>
          <p:grpSpPr>
            <a:xfrm>
              <a:off x="3506086" y="3350510"/>
              <a:ext cx="932885" cy="948003"/>
              <a:chOff x="3506086" y="3350510"/>
              <a:chExt cx="932885" cy="948003"/>
            </a:xfrm>
          </p:grpSpPr>
          <p:sp>
            <p:nvSpPr>
              <p:cNvPr id="55" name="Flowchart: Magnetic Disk 37"/>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56" name="Flowchart: Magnetic Disk 38"/>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57" name="Flowchart: Magnetic Disk 39"/>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grpSp>
        <p:sp>
          <p:nvSpPr>
            <p:cNvPr id="54"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grpSp>
        <p:nvGrpSpPr>
          <p:cNvPr id="94" name="Group 93"/>
          <p:cNvGrpSpPr/>
          <p:nvPr/>
        </p:nvGrpSpPr>
        <p:grpSpPr>
          <a:xfrm>
            <a:off x="5768542" y="1949374"/>
            <a:ext cx="1567656" cy="1565444"/>
            <a:chOff x="3530872" y="4487369"/>
            <a:chExt cx="608012" cy="609600"/>
          </a:xfrm>
        </p:grpSpPr>
        <p:sp>
          <p:nvSpPr>
            <p:cNvPr id="95" name="Rounded Rectangle 70"/>
            <p:cNvSpPr/>
            <p:nvPr/>
          </p:nvSpPr>
          <p:spPr bwMode="ltGray">
            <a:xfrm>
              <a:off x="3530872" y="4487369"/>
              <a:ext cx="608012" cy="609600"/>
            </a:xfrm>
            <a:prstGeom prst="roundRect">
              <a:avLst>
                <a:gd name="adj" fmla="val 7669"/>
              </a:avLst>
            </a:prstGeom>
            <a:solidFill>
              <a:srgbClr val="FFC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endParaRPr lang="en-US" sz="1600" dirty="0">
                <a:solidFill>
                  <a:prstClr val="white"/>
                </a:solidFill>
              </a:endParaRPr>
            </a:p>
          </p:txBody>
        </p:sp>
        <p:grpSp>
          <p:nvGrpSpPr>
            <p:cNvPr id="96" name="Group 95"/>
            <p:cNvGrpSpPr/>
            <p:nvPr/>
          </p:nvGrpSpPr>
          <p:grpSpPr>
            <a:xfrm rot="311813">
              <a:off x="3657688" y="4610363"/>
              <a:ext cx="132647" cy="175923"/>
              <a:chOff x="6251256" y="1932473"/>
              <a:chExt cx="132647" cy="175923"/>
            </a:xfrm>
            <a:solidFill>
              <a:schemeClr val="bg1">
                <a:lumMod val="50000"/>
              </a:schemeClr>
            </a:solidFill>
          </p:grpSpPr>
          <p:sp>
            <p:nvSpPr>
              <p:cNvPr id="102" name="Freeform 78"/>
              <p:cNvSpPr/>
              <p:nvPr/>
            </p:nvSpPr>
            <p:spPr bwMode="ltGray">
              <a:xfrm>
                <a:off x="6251256" y="1935804"/>
                <a:ext cx="129388" cy="172592"/>
              </a:xfrm>
              <a:custGeom>
                <a:avLst/>
                <a:gdLst>
                  <a:gd name="connsiteX0" fmla="*/ 321 w 129388"/>
                  <a:gd name="connsiteY0" fmla="*/ 129 h 172592"/>
                  <a:gd name="connsiteX1" fmla="*/ 87963 w 129388"/>
                  <a:gd name="connsiteY1" fmla="*/ 73164 h 172592"/>
                  <a:gd name="connsiteX2" fmla="*/ 128863 w 129388"/>
                  <a:gd name="connsiteY2" fmla="*/ 172492 h 172592"/>
                  <a:gd name="connsiteX3" fmla="*/ 61671 w 129388"/>
                  <a:gd name="connsiteY3" fmla="*/ 90693 h 172592"/>
                  <a:gd name="connsiteX4" fmla="*/ 321 w 129388"/>
                  <a:gd name="connsiteY4" fmla="*/ 129 h 172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88" h="172592">
                    <a:moveTo>
                      <a:pt x="321" y="129"/>
                    </a:moveTo>
                    <a:cubicBezTo>
                      <a:pt x="4703" y="-2792"/>
                      <a:pt x="66539" y="44437"/>
                      <a:pt x="87963" y="73164"/>
                    </a:cubicBezTo>
                    <a:cubicBezTo>
                      <a:pt x="109387" y="101891"/>
                      <a:pt x="133245" y="169571"/>
                      <a:pt x="128863" y="172492"/>
                    </a:cubicBezTo>
                    <a:cubicBezTo>
                      <a:pt x="124481" y="175413"/>
                      <a:pt x="86016" y="114064"/>
                      <a:pt x="61671" y="90693"/>
                    </a:cubicBezTo>
                    <a:cubicBezTo>
                      <a:pt x="37326" y="67322"/>
                      <a:pt x="-4061" y="3050"/>
                      <a:pt x="321" y="129"/>
                    </a:cubicBezTo>
                    <a:close/>
                  </a:path>
                </a:pathLst>
              </a:custGeom>
              <a:grp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a:solidFill>
                    <a:prstClr val="white"/>
                  </a:solidFill>
                </a:endParaRPr>
              </a:p>
            </p:txBody>
          </p:sp>
          <p:sp>
            <p:nvSpPr>
              <p:cNvPr id="103" name="Freeform 79"/>
              <p:cNvSpPr/>
              <p:nvPr/>
            </p:nvSpPr>
            <p:spPr bwMode="ltGray">
              <a:xfrm>
                <a:off x="6251256" y="1932473"/>
                <a:ext cx="132647" cy="175153"/>
              </a:xfrm>
              <a:custGeom>
                <a:avLst/>
                <a:gdLst>
                  <a:gd name="connsiteX0" fmla="*/ 38 w 114020"/>
                  <a:gd name="connsiteY0" fmla="*/ 151990 h 152036"/>
                  <a:gd name="connsiteX1" fmla="*/ 58466 w 114020"/>
                  <a:gd name="connsiteY1" fmla="*/ 58505 h 152036"/>
                  <a:gd name="connsiteX2" fmla="*/ 113972 w 114020"/>
                  <a:gd name="connsiteY2" fmla="*/ 77 h 152036"/>
                  <a:gd name="connsiteX3" fmla="*/ 67230 w 114020"/>
                  <a:gd name="connsiteY3" fmla="*/ 70191 h 152036"/>
                  <a:gd name="connsiteX4" fmla="*/ 38 w 114020"/>
                  <a:gd name="connsiteY4" fmla="*/ 151990 h 152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52036">
                    <a:moveTo>
                      <a:pt x="38" y="151990"/>
                    </a:moveTo>
                    <a:cubicBezTo>
                      <a:pt x="-1423" y="150042"/>
                      <a:pt x="39477" y="83824"/>
                      <a:pt x="58466" y="58505"/>
                    </a:cubicBezTo>
                    <a:cubicBezTo>
                      <a:pt x="77455" y="33186"/>
                      <a:pt x="112511" y="-1871"/>
                      <a:pt x="113972" y="77"/>
                    </a:cubicBezTo>
                    <a:cubicBezTo>
                      <a:pt x="115433" y="2025"/>
                      <a:pt x="83298" y="46820"/>
                      <a:pt x="67230" y="70191"/>
                    </a:cubicBezTo>
                    <a:cubicBezTo>
                      <a:pt x="51162" y="93562"/>
                      <a:pt x="1499" y="153938"/>
                      <a:pt x="38" y="151990"/>
                    </a:cubicBezTo>
                    <a:close/>
                  </a:path>
                </a:pathLst>
              </a:custGeom>
              <a:grp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a:solidFill>
                    <a:prstClr val="white"/>
                  </a:solidFill>
                </a:endParaRPr>
              </a:p>
            </p:txBody>
          </p:sp>
        </p:grpSp>
        <p:grpSp>
          <p:nvGrpSpPr>
            <p:cNvPr id="97" name="Group 96"/>
            <p:cNvGrpSpPr/>
            <p:nvPr/>
          </p:nvGrpSpPr>
          <p:grpSpPr>
            <a:xfrm rot="11149252">
              <a:off x="3877325" y="4610922"/>
              <a:ext cx="131301" cy="175430"/>
              <a:chOff x="6251256" y="1932473"/>
              <a:chExt cx="132647" cy="175923"/>
            </a:xfrm>
            <a:solidFill>
              <a:schemeClr val="bg1">
                <a:lumMod val="50000"/>
              </a:schemeClr>
            </a:solidFill>
          </p:grpSpPr>
          <p:sp>
            <p:nvSpPr>
              <p:cNvPr id="100" name="Freeform 81"/>
              <p:cNvSpPr/>
              <p:nvPr/>
            </p:nvSpPr>
            <p:spPr bwMode="ltGray">
              <a:xfrm>
                <a:off x="6251256" y="1935804"/>
                <a:ext cx="129388" cy="172592"/>
              </a:xfrm>
              <a:custGeom>
                <a:avLst/>
                <a:gdLst>
                  <a:gd name="connsiteX0" fmla="*/ 321 w 129388"/>
                  <a:gd name="connsiteY0" fmla="*/ 129 h 172592"/>
                  <a:gd name="connsiteX1" fmla="*/ 87963 w 129388"/>
                  <a:gd name="connsiteY1" fmla="*/ 73164 h 172592"/>
                  <a:gd name="connsiteX2" fmla="*/ 128863 w 129388"/>
                  <a:gd name="connsiteY2" fmla="*/ 172492 h 172592"/>
                  <a:gd name="connsiteX3" fmla="*/ 61671 w 129388"/>
                  <a:gd name="connsiteY3" fmla="*/ 90693 h 172592"/>
                  <a:gd name="connsiteX4" fmla="*/ 321 w 129388"/>
                  <a:gd name="connsiteY4" fmla="*/ 129 h 172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88" h="172592">
                    <a:moveTo>
                      <a:pt x="321" y="129"/>
                    </a:moveTo>
                    <a:cubicBezTo>
                      <a:pt x="4703" y="-2792"/>
                      <a:pt x="66539" y="44437"/>
                      <a:pt x="87963" y="73164"/>
                    </a:cubicBezTo>
                    <a:cubicBezTo>
                      <a:pt x="109387" y="101891"/>
                      <a:pt x="133245" y="169571"/>
                      <a:pt x="128863" y="172492"/>
                    </a:cubicBezTo>
                    <a:cubicBezTo>
                      <a:pt x="124481" y="175413"/>
                      <a:pt x="86016" y="114064"/>
                      <a:pt x="61671" y="90693"/>
                    </a:cubicBezTo>
                    <a:cubicBezTo>
                      <a:pt x="37326" y="67322"/>
                      <a:pt x="-4061" y="3050"/>
                      <a:pt x="321" y="129"/>
                    </a:cubicBezTo>
                    <a:close/>
                  </a:path>
                </a:pathLst>
              </a:custGeom>
              <a:grp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a:solidFill>
                    <a:prstClr val="white"/>
                  </a:solidFill>
                </a:endParaRPr>
              </a:p>
            </p:txBody>
          </p:sp>
          <p:sp>
            <p:nvSpPr>
              <p:cNvPr id="101" name="Freeform 82"/>
              <p:cNvSpPr/>
              <p:nvPr/>
            </p:nvSpPr>
            <p:spPr bwMode="ltGray">
              <a:xfrm>
                <a:off x="6251256" y="1932473"/>
                <a:ext cx="132647" cy="175153"/>
              </a:xfrm>
              <a:custGeom>
                <a:avLst/>
                <a:gdLst>
                  <a:gd name="connsiteX0" fmla="*/ 38 w 114020"/>
                  <a:gd name="connsiteY0" fmla="*/ 151990 h 152036"/>
                  <a:gd name="connsiteX1" fmla="*/ 58466 w 114020"/>
                  <a:gd name="connsiteY1" fmla="*/ 58505 h 152036"/>
                  <a:gd name="connsiteX2" fmla="*/ 113972 w 114020"/>
                  <a:gd name="connsiteY2" fmla="*/ 77 h 152036"/>
                  <a:gd name="connsiteX3" fmla="*/ 67230 w 114020"/>
                  <a:gd name="connsiteY3" fmla="*/ 70191 h 152036"/>
                  <a:gd name="connsiteX4" fmla="*/ 38 w 114020"/>
                  <a:gd name="connsiteY4" fmla="*/ 151990 h 152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52036">
                    <a:moveTo>
                      <a:pt x="38" y="151990"/>
                    </a:moveTo>
                    <a:cubicBezTo>
                      <a:pt x="-1423" y="150042"/>
                      <a:pt x="39477" y="83824"/>
                      <a:pt x="58466" y="58505"/>
                    </a:cubicBezTo>
                    <a:cubicBezTo>
                      <a:pt x="77455" y="33186"/>
                      <a:pt x="112511" y="-1871"/>
                      <a:pt x="113972" y="77"/>
                    </a:cubicBezTo>
                    <a:cubicBezTo>
                      <a:pt x="115433" y="2025"/>
                      <a:pt x="83298" y="46820"/>
                      <a:pt x="67230" y="70191"/>
                    </a:cubicBezTo>
                    <a:cubicBezTo>
                      <a:pt x="51162" y="93562"/>
                      <a:pt x="1499" y="153938"/>
                      <a:pt x="38" y="151990"/>
                    </a:cubicBezTo>
                    <a:close/>
                  </a:path>
                </a:pathLst>
              </a:custGeom>
              <a:grp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a:solidFill>
                    <a:prstClr val="white"/>
                  </a:solidFill>
                </a:endParaRPr>
              </a:p>
            </p:txBody>
          </p:sp>
        </p:grpSp>
        <p:sp>
          <p:nvSpPr>
            <p:cNvPr id="98" name="Freeform 83"/>
            <p:cNvSpPr/>
            <p:nvPr/>
          </p:nvSpPr>
          <p:spPr bwMode="ltGray">
            <a:xfrm>
              <a:off x="3674716" y="4858593"/>
              <a:ext cx="342390" cy="105182"/>
            </a:xfrm>
            <a:custGeom>
              <a:avLst/>
              <a:gdLst>
                <a:gd name="connsiteX0" fmla="*/ 574 w 342390"/>
                <a:gd name="connsiteY0" fmla="*/ 105180 h 105182"/>
                <a:gd name="connsiteX1" fmla="*/ 111587 w 342390"/>
                <a:gd name="connsiteY1" fmla="*/ 23381 h 105182"/>
                <a:gd name="connsiteX2" fmla="*/ 327771 w 342390"/>
                <a:gd name="connsiteY2" fmla="*/ 10 h 105182"/>
                <a:gd name="connsiteX3" fmla="*/ 304400 w 342390"/>
                <a:gd name="connsiteY3" fmla="*/ 20460 h 105182"/>
                <a:gd name="connsiteX4" fmla="*/ 155408 w 342390"/>
                <a:gd name="connsiteY4" fmla="*/ 26302 h 105182"/>
                <a:gd name="connsiteX5" fmla="*/ 574 w 342390"/>
                <a:gd name="connsiteY5" fmla="*/ 105180 h 10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390" h="105182">
                  <a:moveTo>
                    <a:pt x="574" y="105180"/>
                  </a:moveTo>
                  <a:cubicBezTo>
                    <a:pt x="-6729" y="104693"/>
                    <a:pt x="57054" y="40909"/>
                    <a:pt x="111587" y="23381"/>
                  </a:cubicBezTo>
                  <a:cubicBezTo>
                    <a:pt x="166120" y="5853"/>
                    <a:pt x="295636" y="497"/>
                    <a:pt x="327771" y="10"/>
                  </a:cubicBezTo>
                  <a:cubicBezTo>
                    <a:pt x="359906" y="-477"/>
                    <a:pt x="333127" y="16078"/>
                    <a:pt x="304400" y="20460"/>
                  </a:cubicBezTo>
                  <a:cubicBezTo>
                    <a:pt x="275673" y="24842"/>
                    <a:pt x="202151" y="12669"/>
                    <a:pt x="155408" y="26302"/>
                  </a:cubicBezTo>
                  <a:cubicBezTo>
                    <a:pt x="108666" y="39935"/>
                    <a:pt x="7877" y="105667"/>
                    <a:pt x="574" y="105180"/>
                  </a:cubicBezTo>
                  <a:close/>
                </a:path>
              </a:pathLst>
            </a:custGeom>
            <a:solidFill>
              <a:schemeClr val="bg1">
                <a:lumMod val="50000"/>
              </a:schemeClr>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a:solidFill>
                  <a:prstClr val="white"/>
                </a:solidFill>
              </a:endParaRPr>
            </a:p>
          </p:txBody>
        </p:sp>
        <p:sp>
          <p:nvSpPr>
            <p:cNvPr id="99" name="Freeform 84"/>
            <p:cNvSpPr/>
            <p:nvPr/>
          </p:nvSpPr>
          <p:spPr bwMode="ltGray">
            <a:xfrm>
              <a:off x="3845911" y="4876809"/>
              <a:ext cx="142997" cy="110593"/>
            </a:xfrm>
            <a:custGeom>
              <a:avLst/>
              <a:gdLst>
                <a:gd name="connsiteX0" fmla="*/ 758 w 142997"/>
                <a:gd name="connsiteY0" fmla="*/ 7038 h 110593"/>
                <a:gd name="connsiteX1" fmla="*/ 59186 w 142997"/>
                <a:gd name="connsiteY1" fmla="*/ 50859 h 110593"/>
                <a:gd name="connsiteX2" fmla="*/ 70872 w 142997"/>
                <a:gd name="connsiteY2" fmla="*/ 97601 h 110593"/>
                <a:gd name="connsiteX3" fmla="*/ 94243 w 142997"/>
                <a:gd name="connsiteY3" fmla="*/ 109287 h 110593"/>
                <a:gd name="connsiteX4" fmla="*/ 126378 w 142997"/>
                <a:gd name="connsiteY4" fmla="*/ 106366 h 110593"/>
                <a:gd name="connsiteX5" fmla="*/ 140985 w 142997"/>
                <a:gd name="connsiteY5" fmla="*/ 74230 h 110593"/>
                <a:gd name="connsiteX6" fmla="*/ 140985 w 142997"/>
                <a:gd name="connsiteY6" fmla="*/ 39173 h 110593"/>
                <a:gd name="connsiteX7" fmla="*/ 123457 w 142997"/>
                <a:gd name="connsiteY7" fmla="*/ 18724 h 110593"/>
                <a:gd name="connsiteX8" fmla="*/ 105928 w 142997"/>
                <a:gd name="connsiteY8" fmla="*/ 1195 h 110593"/>
                <a:gd name="connsiteX9" fmla="*/ 758 w 142997"/>
                <a:gd name="connsiteY9" fmla="*/ 7038 h 11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997" h="110593">
                  <a:moveTo>
                    <a:pt x="758" y="7038"/>
                  </a:moveTo>
                  <a:cubicBezTo>
                    <a:pt x="-7032" y="15315"/>
                    <a:pt x="47500" y="35765"/>
                    <a:pt x="59186" y="50859"/>
                  </a:cubicBezTo>
                  <a:cubicBezTo>
                    <a:pt x="70872" y="65953"/>
                    <a:pt x="65029" y="87863"/>
                    <a:pt x="70872" y="97601"/>
                  </a:cubicBezTo>
                  <a:cubicBezTo>
                    <a:pt x="76715" y="107339"/>
                    <a:pt x="84992" y="107826"/>
                    <a:pt x="94243" y="109287"/>
                  </a:cubicBezTo>
                  <a:cubicBezTo>
                    <a:pt x="103494" y="110748"/>
                    <a:pt x="118588" y="112209"/>
                    <a:pt x="126378" y="106366"/>
                  </a:cubicBezTo>
                  <a:cubicBezTo>
                    <a:pt x="134168" y="100523"/>
                    <a:pt x="138551" y="85429"/>
                    <a:pt x="140985" y="74230"/>
                  </a:cubicBezTo>
                  <a:cubicBezTo>
                    <a:pt x="143420" y="63031"/>
                    <a:pt x="143906" y="48424"/>
                    <a:pt x="140985" y="39173"/>
                  </a:cubicBezTo>
                  <a:cubicBezTo>
                    <a:pt x="138064" y="29922"/>
                    <a:pt x="129300" y="25054"/>
                    <a:pt x="123457" y="18724"/>
                  </a:cubicBezTo>
                  <a:cubicBezTo>
                    <a:pt x="117614" y="12394"/>
                    <a:pt x="121509" y="3143"/>
                    <a:pt x="105928" y="1195"/>
                  </a:cubicBezTo>
                  <a:cubicBezTo>
                    <a:pt x="90347" y="-753"/>
                    <a:pt x="8548" y="-1239"/>
                    <a:pt x="758" y="7038"/>
                  </a:cubicBezTo>
                  <a:close/>
                </a:path>
              </a:pathLst>
            </a:custGeom>
            <a:solidFill>
              <a:srgbClr val="E15343"/>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a:solidFill>
                  <a:prstClr val="white"/>
                </a:solidFill>
              </a:endParaRPr>
            </a:p>
          </p:txBody>
        </p:sp>
      </p:grpSp>
      <p:sp>
        <p:nvSpPr>
          <p:cNvPr id="10" name="Title 1"/>
          <p:cNvSpPr txBox="true"/>
          <p:nvPr/>
        </p:nvSpPr>
        <p:spPr>
          <a:xfrm>
            <a:off x="986733" y="371702"/>
            <a:ext cx="9913426" cy="685757"/>
          </a:xfrm>
          <a:prstGeom prst="rect">
            <a:avLst/>
          </a:prstGeom>
        </p:spPr>
        <p:txBody>
          <a:bodyP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zh-CN" altLang="en-US" sz="4400" dirty="0">
                <a:solidFill>
                  <a:schemeClr val="bg1"/>
                </a:solidFill>
              </a:rPr>
              <a:t>难题</a:t>
            </a:r>
            <a:r>
              <a:rPr lang="en-US" altLang="zh-CN" sz="4400" dirty="0">
                <a:solidFill>
                  <a:schemeClr val="bg1"/>
                </a:solidFill>
              </a:rPr>
              <a:t>3</a:t>
            </a:r>
            <a:r>
              <a:rPr lang="zh-CN" altLang="en-US" sz="4400" dirty="0">
                <a:solidFill>
                  <a:schemeClr val="bg1"/>
                </a:solidFill>
              </a:rPr>
              <a:t>：修复故障节点也很耗时</a:t>
            </a:r>
            <a:endParaRPr lang="en-US" altLang="zh-CN" sz="4400" dirty="0">
              <a:solidFill>
                <a:schemeClr val="bg1"/>
              </a:solidFill>
            </a:endParaRPr>
          </a:p>
        </p:txBody>
      </p:sp>
      <p:grpSp>
        <p:nvGrpSpPr>
          <p:cNvPr id="58" name="Group 57"/>
          <p:cNvGrpSpPr/>
          <p:nvPr/>
        </p:nvGrpSpPr>
        <p:grpSpPr>
          <a:xfrm>
            <a:off x="3408466" y="1950551"/>
            <a:ext cx="1725948" cy="2353451"/>
            <a:chOff x="2713023" y="1945062"/>
            <a:chExt cx="1725948" cy="2353451"/>
          </a:xfrm>
        </p:grpSpPr>
        <p:sp>
          <p:nvSpPr>
            <p:cNvPr id="59"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grpSp>
          <p:nvGrpSpPr>
            <p:cNvPr id="60" name="Group 59"/>
            <p:cNvGrpSpPr/>
            <p:nvPr/>
          </p:nvGrpSpPr>
          <p:grpSpPr>
            <a:xfrm>
              <a:off x="3506086" y="3350510"/>
              <a:ext cx="932885" cy="948003"/>
              <a:chOff x="3506086" y="3350510"/>
              <a:chExt cx="932885" cy="948003"/>
            </a:xfrm>
          </p:grpSpPr>
          <p:sp>
            <p:nvSpPr>
              <p:cNvPr id="62" name="Flowchart: Magnetic Disk 30"/>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63" name="Flowchart: Magnetic Disk 31"/>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64" name="Flowchart: Magnetic Disk 32"/>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grpSp>
        <p:sp>
          <p:nvSpPr>
            <p:cNvPr id="61"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grpSp>
        <p:nvGrpSpPr>
          <p:cNvPr id="65" name="Group 64"/>
          <p:cNvGrpSpPr/>
          <p:nvPr/>
        </p:nvGrpSpPr>
        <p:grpSpPr>
          <a:xfrm>
            <a:off x="1277512" y="1945062"/>
            <a:ext cx="1725948" cy="2353451"/>
            <a:chOff x="2713023" y="1945062"/>
            <a:chExt cx="1725948" cy="2353451"/>
          </a:xfrm>
        </p:grpSpPr>
        <p:sp>
          <p:nvSpPr>
            <p:cNvPr id="66"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grpSp>
          <p:nvGrpSpPr>
            <p:cNvPr id="67" name="Group 66"/>
            <p:cNvGrpSpPr/>
            <p:nvPr/>
          </p:nvGrpSpPr>
          <p:grpSpPr>
            <a:xfrm>
              <a:off x="3506086" y="3350510"/>
              <a:ext cx="932885" cy="948003"/>
              <a:chOff x="3506086" y="3350510"/>
              <a:chExt cx="932885" cy="948003"/>
            </a:xfrm>
          </p:grpSpPr>
          <p:sp>
            <p:nvSpPr>
              <p:cNvPr id="69" name="Flowchart: Magnetic Disk 21"/>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70" name="Flowchart: Magnetic Disk 20"/>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71" name="Flowchart: Magnetic Disk 7"/>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grpSp>
        <p:sp>
          <p:nvSpPr>
            <p:cNvPr id="68"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grpSp>
        <p:nvGrpSpPr>
          <p:cNvPr id="72" name="Group 71"/>
          <p:cNvGrpSpPr/>
          <p:nvPr/>
        </p:nvGrpSpPr>
        <p:grpSpPr>
          <a:xfrm>
            <a:off x="2056007" y="4437562"/>
            <a:ext cx="932885" cy="948003"/>
            <a:chOff x="3506086" y="3350510"/>
            <a:chExt cx="932885" cy="948003"/>
          </a:xfrm>
        </p:grpSpPr>
        <p:sp>
          <p:nvSpPr>
            <p:cNvPr id="73" name="Flowchart: Magnetic Disk 23"/>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2000" dirty="0">
                <a:solidFill>
                  <a:prstClr val="white"/>
                </a:solidFill>
              </a:endParaRPr>
            </a:p>
          </p:txBody>
        </p:sp>
        <p:sp>
          <p:nvSpPr>
            <p:cNvPr id="74" name="Flowchart: Magnetic Disk 24"/>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2000" dirty="0">
                <a:solidFill>
                  <a:prstClr val="white"/>
                </a:solidFill>
              </a:endParaRPr>
            </a:p>
          </p:txBody>
        </p:sp>
        <p:sp>
          <p:nvSpPr>
            <p:cNvPr id="75" name="Flowchart: Magnetic Disk 25"/>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2000" dirty="0">
                <a:solidFill>
                  <a:prstClr val="white"/>
                </a:solidFill>
              </a:endParaRPr>
            </a:p>
          </p:txBody>
        </p:sp>
      </p:grpSp>
      <p:sp>
        <p:nvSpPr>
          <p:cNvPr id="76" name="Partial Circle 40"/>
          <p:cNvSpPr/>
          <p:nvPr/>
        </p:nvSpPr>
        <p:spPr>
          <a:xfrm>
            <a:off x="2264681" y="3506117"/>
            <a:ext cx="984320" cy="984320"/>
          </a:xfrm>
          <a:prstGeom prst="pie">
            <a:avLst>
              <a:gd name="adj1" fmla="val 9158968"/>
              <a:gd name="adj2" fmla="val 16200000"/>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77" name="Partial Circle 41"/>
          <p:cNvSpPr/>
          <p:nvPr/>
        </p:nvSpPr>
        <p:spPr>
          <a:xfrm>
            <a:off x="6328121" y="3506117"/>
            <a:ext cx="984320" cy="984320"/>
          </a:xfrm>
          <a:prstGeom prst="pie">
            <a:avLst>
              <a:gd name="adj1" fmla="val 16211099"/>
              <a:gd name="adj2" fmla="val 1881359"/>
            </a:avLst>
          </a:prstGeom>
          <a:solidFill>
            <a:srgbClr val="1AAC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78" name="Partial Circle 42"/>
          <p:cNvSpPr/>
          <p:nvPr/>
        </p:nvSpPr>
        <p:spPr>
          <a:xfrm>
            <a:off x="4197791" y="3154437"/>
            <a:ext cx="984320" cy="984320"/>
          </a:xfrm>
          <a:prstGeom prst="pie">
            <a:avLst>
              <a:gd name="adj1" fmla="val 1901561"/>
              <a:gd name="adj2" fmla="val 9151016"/>
            </a:avLst>
          </a:prstGeom>
          <a:solidFill>
            <a:srgbClr val="0000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grpSp>
        <p:nvGrpSpPr>
          <p:cNvPr id="79" name="Group 78"/>
          <p:cNvGrpSpPr/>
          <p:nvPr/>
        </p:nvGrpSpPr>
        <p:grpSpPr>
          <a:xfrm>
            <a:off x="4206074" y="4439639"/>
            <a:ext cx="932885" cy="948003"/>
            <a:chOff x="3506086" y="3350510"/>
            <a:chExt cx="932885" cy="948003"/>
          </a:xfrm>
        </p:grpSpPr>
        <p:sp>
          <p:nvSpPr>
            <p:cNvPr id="80" name="Flowchart: Magnetic Disk 44"/>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2000" dirty="0">
                <a:solidFill>
                  <a:prstClr val="white"/>
                </a:solidFill>
              </a:endParaRPr>
            </a:p>
          </p:txBody>
        </p:sp>
        <p:sp>
          <p:nvSpPr>
            <p:cNvPr id="81" name="Flowchart: Magnetic Disk 45"/>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2000" dirty="0">
                <a:solidFill>
                  <a:prstClr val="white"/>
                </a:solidFill>
              </a:endParaRPr>
            </a:p>
          </p:txBody>
        </p:sp>
        <p:sp>
          <p:nvSpPr>
            <p:cNvPr id="82" name="Flowchart: Magnetic Disk 46"/>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2000" dirty="0">
                <a:solidFill>
                  <a:prstClr val="white"/>
                </a:solidFill>
              </a:endParaRPr>
            </a:p>
          </p:txBody>
        </p:sp>
      </p:grpSp>
      <p:grpSp>
        <p:nvGrpSpPr>
          <p:cNvPr id="83" name="Group 82"/>
          <p:cNvGrpSpPr/>
          <p:nvPr/>
        </p:nvGrpSpPr>
        <p:grpSpPr>
          <a:xfrm>
            <a:off x="6564138" y="4437562"/>
            <a:ext cx="932885" cy="948003"/>
            <a:chOff x="3506086" y="3350510"/>
            <a:chExt cx="932885" cy="948003"/>
          </a:xfrm>
        </p:grpSpPr>
        <p:sp>
          <p:nvSpPr>
            <p:cNvPr id="84" name="Flowchart: Magnetic Disk 48"/>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2000" dirty="0">
                <a:solidFill>
                  <a:prstClr val="white"/>
                </a:solidFill>
              </a:endParaRPr>
            </a:p>
          </p:txBody>
        </p:sp>
        <p:sp>
          <p:nvSpPr>
            <p:cNvPr id="85" name="Flowchart: Magnetic Disk 49"/>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2000" dirty="0">
                <a:solidFill>
                  <a:prstClr val="white"/>
                </a:solidFill>
              </a:endParaRPr>
            </a:p>
          </p:txBody>
        </p:sp>
        <p:sp>
          <p:nvSpPr>
            <p:cNvPr id="86" name="Flowchart: Magnetic Disk 50"/>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2000" dirty="0">
                <a:solidFill>
                  <a:prstClr val="white"/>
                </a:solidFill>
              </a:endParaRPr>
            </a:p>
          </p:txBody>
        </p:sp>
      </p:grpSp>
      <p:sp>
        <p:nvSpPr>
          <p:cNvPr id="87" name="Freeform 24"/>
          <p:cNvSpPr/>
          <p:nvPr/>
        </p:nvSpPr>
        <p:spPr bwMode="ltGray">
          <a:xfrm>
            <a:off x="6127463" y="3514819"/>
            <a:ext cx="420409" cy="1420799"/>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sp>
        <p:nvSpPr>
          <p:cNvPr id="88" name="Freeform 24"/>
          <p:cNvSpPr/>
          <p:nvPr/>
        </p:nvSpPr>
        <p:spPr bwMode="ltGray">
          <a:xfrm>
            <a:off x="3763641" y="3506116"/>
            <a:ext cx="420409" cy="1420799"/>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sp>
        <p:nvSpPr>
          <p:cNvPr id="89" name="Freeform 24"/>
          <p:cNvSpPr/>
          <p:nvPr/>
        </p:nvSpPr>
        <p:spPr bwMode="ltGray">
          <a:xfrm>
            <a:off x="1624497" y="3492842"/>
            <a:ext cx="420409" cy="1420799"/>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sp>
        <p:nvSpPr>
          <p:cNvPr id="90" name="Partial Circle 54"/>
          <p:cNvSpPr/>
          <p:nvPr/>
        </p:nvSpPr>
        <p:spPr>
          <a:xfrm>
            <a:off x="4366935" y="4566354"/>
            <a:ext cx="984320" cy="984320"/>
          </a:xfrm>
          <a:prstGeom prst="pie">
            <a:avLst>
              <a:gd name="adj1" fmla="val 9158968"/>
              <a:gd name="adj2" fmla="val 16200000"/>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1" name="Partial Circle 55"/>
          <p:cNvSpPr/>
          <p:nvPr/>
        </p:nvSpPr>
        <p:spPr>
          <a:xfrm>
            <a:off x="6572271" y="4203241"/>
            <a:ext cx="984320" cy="984320"/>
          </a:xfrm>
          <a:prstGeom prst="pie">
            <a:avLst>
              <a:gd name="adj1" fmla="val 1901561"/>
              <a:gd name="adj2" fmla="val 9151016"/>
            </a:avLst>
          </a:prstGeom>
          <a:solidFill>
            <a:srgbClr val="0000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2" name="Partial Circle 56"/>
          <p:cNvSpPr/>
          <p:nvPr/>
        </p:nvSpPr>
        <p:spPr>
          <a:xfrm>
            <a:off x="1807615" y="4553585"/>
            <a:ext cx="984320" cy="984320"/>
          </a:xfrm>
          <a:prstGeom prst="pie">
            <a:avLst>
              <a:gd name="adj1" fmla="val 16211099"/>
              <a:gd name="adj2" fmla="val 1881359"/>
            </a:avLst>
          </a:prstGeom>
          <a:solidFill>
            <a:srgbClr val="1AAC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5" name="Partial Circle 57"/>
          <p:cNvSpPr/>
          <p:nvPr/>
        </p:nvSpPr>
        <p:spPr>
          <a:xfrm>
            <a:off x="2685090" y="3530049"/>
            <a:ext cx="984320" cy="984320"/>
          </a:xfrm>
          <a:prstGeom prst="pie">
            <a:avLst>
              <a:gd name="adj1" fmla="val 9158968"/>
              <a:gd name="adj2" fmla="val 16200000"/>
            </a:avLst>
          </a:prstGeom>
          <a:pattFill prst="wdDnDiag">
            <a:fgClr>
              <a:srgbClr val="FFC000"/>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36" name="Partial Circle 58"/>
          <p:cNvSpPr/>
          <p:nvPr/>
        </p:nvSpPr>
        <p:spPr>
          <a:xfrm>
            <a:off x="6748530" y="3530049"/>
            <a:ext cx="984320" cy="984320"/>
          </a:xfrm>
          <a:prstGeom prst="pie">
            <a:avLst>
              <a:gd name="adj1" fmla="val 16211099"/>
              <a:gd name="adj2" fmla="val 1881359"/>
            </a:avLst>
          </a:prstGeom>
          <a:pattFill prst="wdDnDiag">
            <a:fgClr>
              <a:srgbClr val="1AAC60"/>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37" name="Partial Circle 59"/>
          <p:cNvSpPr/>
          <p:nvPr/>
        </p:nvSpPr>
        <p:spPr>
          <a:xfrm>
            <a:off x="4618200" y="3178369"/>
            <a:ext cx="984320" cy="984320"/>
          </a:xfrm>
          <a:prstGeom prst="pie">
            <a:avLst>
              <a:gd name="adj1" fmla="val 1901561"/>
              <a:gd name="adj2" fmla="val 9151016"/>
            </a:avLst>
          </a:prstGeom>
          <a:pattFill prst="wdDnDiag">
            <a:fgClr>
              <a:srgbClr val="0000FF"/>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38" name="Partial Circle 60"/>
          <p:cNvSpPr/>
          <p:nvPr/>
        </p:nvSpPr>
        <p:spPr>
          <a:xfrm>
            <a:off x="4787344" y="4590286"/>
            <a:ext cx="984320" cy="984320"/>
          </a:xfrm>
          <a:prstGeom prst="pie">
            <a:avLst>
              <a:gd name="adj1" fmla="val 9158968"/>
              <a:gd name="adj2" fmla="val 16200000"/>
            </a:avLst>
          </a:prstGeom>
          <a:pattFill prst="wdDnDiag">
            <a:fgClr>
              <a:srgbClr val="FFC000"/>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9" name="Partial Circle 61"/>
          <p:cNvSpPr/>
          <p:nvPr/>
        </p:nvSpPr>
        <p:spPr>
          <a:xfrm>
            <a:off x="6992680" y="4227173"/>
            <a:ext cx="984320" cy="984320"/>
          </a:xfrm>
          <a:prstGeom prst="pie">
            <a:avLst>
              <a:gd name="adj1" fmla="val 1901561"/>
              <a:gd name="adj2" fmla="val 9151016"/>
            </a:avLst>
          </a:prstGeom>
          <a:pattFill prst="wdDnDiag">
            <a:fgClr>
              <a:srgbClr val="0000FF"/>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40" name="Partial Circle 62"/>
          <p:cNvSpPr/>
          <p:nvPr/>
        </p:nvSpPr>
        <p:spPr>
          <a:xfrm>
            <a:off x="2228024" y="4577517"/>
            <a:ext cx="984320" cy="984320"/>
          </a:xfrm>
          <a:prstGeom prst="pie">
            <a:avLst>
              <a:gd name="adj1" fmla="val 16211099"/>
              <a:gd name="adj2" fmla="val 1881359"/>
            </a:avLst>
          </a:prstGeom>
          <a:pattFill prst="wdDnDiag">
            <a:fgClr>
              <a:srgbClr val="1AAC60"/>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6841310" y="1241889"/>
            <a:ext cx="2390942" cy="3725314"/>
            <a:chOff x="8357198" y="1314450"/>
            <a:chExt cx="2390942" cy="3725314"/>
          </a:xfrm>
        </p:grpSpPr>
        <p:grpSp>
          <p:nvGrpSpPr>
            <p:cNvPr id="104" name="Group 103"/>
            <p:cNvGrpSpPr/>
            <p:nvPr/>
          </p:nvGrpSpPr>
          <p:grpSpPr>
            <a:xfrm>
              <a:off x="8534082" y="1435905"/>
              <a:ext cx="1725948" cy="2353451"/>
              <a:chOff x="2713023" y="1945062"/>
              <a:chExt cx="1725948" cy="2353451"/>
            </a:xfrm>
          </p:grpSpPr>
          <p:sp>
            <p:nvSpPr>
              <p:cNvPr id="105"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en-US" sz="1600" dirty="0">
                    <a:solidFill>
                      <a:prstClr val="white"/>
                    </a:solidFill>
                  </a:rPr>
                  <a:t>Compute</a:t>
                </a:r>
                <a:endParaRPr lang="en-US" sz="1600" dirty="0">
                  <a:solidFill>
                    <a:prstClr val="white"/>
                  </a:solidFill>
                </a:endParaRPr>
              </a:p>
              <a:p>
                <a:pPr defTabSz="1828800">
                  <a:lnSpc>
                    <a:spcPct val="90000"/>
                  </a:lnSpc>
                </a:pPr>
                <a:r>
                  <a:rPr lang="en-US" sz="1600" dirty="0">
                    <a:solidFill>
                      <a:prstClr val="white"/>
                    </a:solidFill>
                  </a:rPr>
                  <a:t>Node</a:t>
                </a:r>
                <a:endParaRPr lang="en-US" sz="1600" dirty="0">
                  <a:solidFill>
                    <a:prstClr val="white"/>
                  </a:solidFill>
                </a:endParaRPr>
              </a:p>
            </p:txBody>
          </p:sp>
          <p:grpSp>
            <p:nvGrpSpPr>
              <p:cNvPr id="106" name="Group 105"/>
              <p:cNvGrpSpPr/>
              <p:nvPr/>
            </p:nvGrpSpPr>
            <p:grpSpPr>
              <a:xfrm>
                <a:off x="3506086" y="3350510"/>
                <a:ext cx="932885" cy="948003"/>
                <a:chOff x="3506086" y="3350510"/>
                <a:chExt cx="932885" cy="948003"/>
              </a:xfrm>
            </p:grpSpPr>
            <p:sp>
              <p:nvSpPr>
                <p:cNvPr id="108" name="Flowchart: Magnetic Disk 37"/>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109" name="Flowchart: Magnetic Disk 38"/>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110" name="Flowchart: Magnetic Disk 39"/>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grpSp>
          <p:sp>
            <p:nvSpPr>
              <p:cNvPr id="107"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sp>
          <p:nvSpPr>
            <p:cNvPr id="111" name="Partial Circle 41"/>
            <p:cNvSpPr/>
            <p:nvPr/>
          </p:nvSpPr>
          <p:spPr>
            <a:xfrm>
              <a:off x="9099261" y="2996960"/>
              <a:ext cx="984320" cy="984320"/>
            </a:xfrm>
            <a:prstGeom prst="pie">
              <a:avLst>
                <a:gd name="adj1" fmla="val 16211099"/>
                <a:gd name="adj2" fmla="val 1881359"/>
              </a:avLst>
            </a:prstGeom>
            <a:solidFill>
              <a:srgbClr val="1AAC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grpSp>
          <p:nvGrpSpPr>
            <p:cNvPr id="112" name="Group 111"/>
            <p:cNvGrpSpPr/>
            <p:nvPr/>
          </p:nvGrpSpPr>
          <p:grpSpPr>
            <a:xfrm>
              <a:off x="9335278" y="3928405"/>
              <a:ext cx="932885" cy="948003"/>
              <a:chOff x="3506086" y="3350510"/>
              <a:chExt cx="932885" cy="948003"/>
            </a:xfrm>
          </p:grpSpPr>
          <p:sp>
            <p:nvSpPr>
              <p:cNvPr id="113" name="Flowchart: Magnetic Disk 48"/>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2000" dirty="0">
                  <a:solidFill>
                    <a:prstClr val="white"/>
                  </a:solidFill>
                </a:endParaRPr>
              </a:p>
            </p:txBody>
          </p:sp>
          <p:sp>
            <p:nvSpPr>
              <p:cNvPr id="114" name="Flowchart: Magnetic Disk 49"/>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2000" dirty="0">
                  <a:solidFill>
                    <a:prstClr val="white"/>
                  </a:solidFill>
                </a:endParaRPr>
              </a:p>
            </p:txBody>
          </p:sp>
          <p:sp>
            <p:nvSpPr>
              <p:cNvPr id="115" name="Flowchart: Magnetic Disk 50"/>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2000" dirty="0">
                  <a:solidFill>
                    <a:prstClr val="white"/>
                  </a:solidFill>
                </a:endParaRPr>
              </a:p>
            </p:txBody>
          </p:sp>
        </p:grpSp>
        <p:sp>
          <p:nvSpPr>
            <p:cNvPr id="116" name="Freeform 24"/>
            <p:cNvSpPr/>
            <p:nvPr/>
          </p:nvSpPr>
          <p:spPr bwMode="ltGray">
            <a:xfrm>
              <a:off x="8898603" y="3005662"/>
              <a:ext cx="420409" cy="1420799"/>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2000">
                <a:solidFill>
                  <a:prstClr val="white"/>
                </a:solidFill>
              </a:endParaRPr>
            </a:p>
          </p:txBody>
        </p:sp>
        <p:sp>
          <p:nvSpPr>
            <p:cNvPr id="117" name="Partial Circle 55"/>
            <p:cNvSpPr/>
            <p:nvPr/>
          </p:nvSpPr>
          <p:spPr>
            <a:xfrm>
              <a:off x="9343411" y="3694084"/>
              <a:ext cx="984320" cy="984320"/>
            </a:xfrm>
            <a:prstGeom prst="pie">
              <a:avLst>
                <a:gd name="adj1" fmla="val 1901561"/>
                <a:gd name="adj2" fmla="val 9151016"/>
              </a:avLst>
            </a:prstGeom>
            <a:solidFill>
              <a:srgbClr val="0000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8" name="Partial Circle 58"/>
            <p:cNvSpPr/>
            <p:nvPr/>
          </p:nvSpPr>
          <p:spPr>
            <a:xfrm>
              <a:off x="9519670" y="3020892"/>
              <a:ext cx="984320" cy="984320"/>
            </a:xfrm>
            <a:prstGeom prst="pie">
              <a:avLst>
                <a:gd name="adj1" fmla="val 16211099"/>
                <a:gd name="adj2" fmla="val 1881359"/>
              </a:avLst>
            </a:prstGeom>
            <a:pattFill prst="wdDnDiag">
              <a:fgClr>
                <a:srgbClr val="1AAC60"/>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19" name="Partial Circle 61"/>
            <p:cNvSpPr/>
            <p:nvPr/>
          </p:nvSpPr>
          <p:spPr>
            <a:xfrm>
              <a:off x="9763820" y="3718016"/>
              <a:ext cx="984320" cy="984320"/>
            </a:xfrm>
            <a:prstGeom prst="pie">
              <a:avLst>
                <a:gd name="adj1" fmla="val 1901561"/>
                <a:gd name="adj2" fmla="val 9151016"/>
              </a:avLst>
            </a:prstGeom>
            <a:pattFill prst="wdDnDiag">
              <a:fgClr>
                <a:srgbClr val="0000FF"/>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127" name="Group 126"/>
            <p:cNvGrpSpPr/>
            <p:nvPr/>
          </p:nvGrpSpPr>
          <p:grpSpPr>
            <a:xfrm>
              <a:off x="8530960" y="1420880"/>
              <a:ext cx="1567656" cy="1565444"/>
              <a:chOff x="3530872" y="4487369"/>
              <a:chExt cx="608012" cy="609600"/>
            </a:xfrm>
          </p:grpSpPr>
          <p:sp>
            <p:nvSpPr>
              <p:cNvPr id="128" name="Rounded Rectangle 70"/>
              <p:cNvSpPr/>
              <p:nvPr/>
            </p:nvSpPr>
            <p:spPr bwMode="ltGray">
              <a:xfrm>
                <a:off x="3530872" y="4487369"/>
                <a:ext cx="608012" cy="609600"/>
              </a:xfrm>
              <a:prstGeom prst="roundRect">
                <a:avLst>
                  <a:gd name="adj" fmla="val 7669"/>
                </a:avLst>
              </a:prstGeom>
              <a:solidFill>
                <a:srgbClr val="FFC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endParaRPr lang="en-US" sz="1600" dirty="0">
                  <a:solidFill>
                    <a:prstClr val="white"/>
                  </a:solidFill>
                </a:endParaRPr>
              </a:p>
            </p:txBody>
          </p:sp>
          <p:grpSp>
            <p:nvGrpSpPr>
              <p:cNvPr id="129" name="Group 128"/>
              <p:cNvGrpSpPr/>
              <p:nvPr/>
            </p:nvGrpSpPr>
            <p:grpSpPr>
              <a:xfrm rot="311813">
                <a:off x="3657688" y="4610363"/>
                <a:ext cx="132647" cy="175923"/>
                <a:chOff x="6251256" y="1932473"/>
                <a:chExt cx="132647" cy="175923"/>
              </a:xfrm>
              <a:solidFill>
                <a:schemeClr val="bg1">
                  <a:lumMod val="50000"/>
                </a:schemeClr>
              </a:solidFill>
            </p:grpSpPr>
            <p:sp>
              <p:nvSpPr>
                <p:cNvPr id="141" name="Freeform 78"/>
                <p:cNvSpPr/>
                <p:nvPr/>
              </p:nvSpPr>
              <p:spPr bwMode="ltGray">
                <a:xfrm>
                  <a:off x="6251256" y="1935804"/>
                  <a:ext cx="129388" cy="172592"/>
                </a:xfrm>
                <a:custGeom>
                  <a:avLst/>
                  <a:gdLst>
                    <a:gd name="connsiteX0" fmla="*/ 321 w 129388"/>
                    <a:gd name="connsiteY0" fmla="*/ 129 h 172592"/>
                    <a:gd name="connsiteX1" fmla="*/ 87963 w 129388"/>
                    <a:gd name="connsiteY1" fmla="*/ 73164 h 172592"/>
                    <a:gd name="connsiteX2" fmla="*/ 128863 w 129388"/>
                    <a:gd name="connsiteY2" fmla="*/ 172492 h 172592"/>
                    <a:gd name="connsiteX3" fmla="*/ 61671 w 129388"/>
                    <a:gd name="connsiteY3" fmla="*/ 90693 h 172592"/>
                    <a:gd name="connsiteX4" fmla="*/ 321 w 129388"/>
                    <a:gd name="connsiteY4" fmla="*/ 129 h 172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88" h="172592">
                      <a:moveTo>
                        <a:pt x="321" y="129"/>
                      </a:moveTo>
                      <a:cubicBezTo>
                        <a:pt x="4703" y="-2792"/>
                        <a:pt x="66539" y="44437"/>
                        <a:pt x="87963" y="73164"/>
                      </a:cubicBezTo>
                      <a:cubicBezTo>
                        <a:pt x="109387" y="101891"/>
                        <a:pt x="133245" y="169571"/>
                        <a:pt x="128863" y="172492"/>
                      </a:cubicBezTo>
                      <a:cubicBezTo>
                        <a:pt x="124481" y="175413"/>
                        <a:pt x="86016" y="114064"/>
                        <a:pt x="61671" y="90693"/>
                      </a:cubicBezTo>
                      <a:cubicBezTo>
                        <a:pt x="37326" y="67322"/>
                        <a:pt x="-4061" y="3050"/>
                        <a:pt x="321" y="129"/>
                      </a:cubicBezTo>
                      <a:close/>
                    </a:path>
                  </a:pathLst>
                </a:custGeom>
                <a:grp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a:solidFill>
                      <a:prstClr val="white"/>
                    </a:solidFill>
                  </a:endParaRPr>
                </a:p>
              </p:txBody>
            </p:sp>
            <p:sp>
              <p:nvSpPr>
                <p:cNvPr id="142" name="Freeform 79"/>
                <p:cNvSpPr/>
                <p:nvPr/>
              </p:nvSpPr>
              <p:spPr bwMode="ltGray">
                <a:xfrm>
                  <a:off x="6251256" y="1932473"/>
                  <a:ext cx="132647" cy="175153"/>
                </a:xfrm>
                <a:custGeom>
                  <a:avLst/>
                  <a:gdLst>
                    <a:gd name="connsiteX0" fmla="*/ 38 w 114020"/>
                    <a:gd name="connsiteY0" fmla="*/ 151990 h 152036"/>
                    <a:gd name="connsiteX1" fmla="*/ 58466 w 114020"/>
                    <a:gd name="connsiteY1" fmla="*/ 58505 h 152036"/>
                    <a:gd name="connsiteX2" fmla="*/ 113972 w 114020"/>
                    <a:gd name="connsiteY2" fmla="*/ 77 h 152036"/>
                    <a:gd name="connsiteX3" fmla="*/ 67230 w 114020"/>
                    <a:gd name="connsiteY3" fmla="*/ 70191 h 152036"/>
                    <a:gd name="connsiteX4" fmla="*/ 38 w 114020"/>
                    <a:gd name="connsiteY4" fmla="*/ 151990 h 152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52036">
                      <a:moveTo>
                        <a:pt x="38" y="151990"/>
                      </a:moveTo>
                      <a:cubicBezTo>
                        <a:pt x="-1423" y="150042"/>
                        <a:pt x="39477" y="83824"/>
                        <a:pt x="58466" y="58505"/>
                      </a:cubicBezTo>
                      <a:cubicBezTo>
                        <a:pt x="77455" y="33186"/>
                        <a:pt x="112511" y="-1871"/>
                        <a:pt x="113972" y="77"/>
                      </a:cubicBezTo>
                      <a:cubicBezTo>
                        <a:pt x="115433" y="2025"/>
                        <a:pt x="83298" y="46820"/>
                        <a:pt x="67230" y="70191"/>
                      </a:cubicBezTo>
                      <a:cubicBezTo>
                        <a:pt x="51162" y="93562"/>
                        <a:pt x="1499" y="153938"/>
                        <a:pt x="38" y="151990"/>
                      </a:cubicBezTo>
                      <a:close/>
                    </a:path>
                  </a:pathLst>
                </a:custGeom>
                <a:grp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a:solidFill>
                      <a:prstClr val="white"/>
                    </a:solidFill>
                  </a:endParaRPr>
                </a:p>
              </p:txBody>
            </p:sp>
          </p:grpSp>
          <p:grpSp>
            <p:nvGrpSpPr>
              <p:cNvPr id="130" name="Group 129"/>
              <p:cNvGrpSpPr/>
              <p:nvPr/>
            </p:nvGrpSpPr>
            <p:grpSpPr>
              <a:xfrm rot="11149252">
                <a:off x="3877325" y="4610922"/>
                <a:ext cx="131301" cy="175430"/>
                <a:chOff x="6251256" y="1932473"/>
                <a:chExt cx="132647" cy="175923"/>
              </a:xfrm>
              <a:solidFill>
                <a:schemeClr val="bg1">
                  <a:lumMod val="50000"/>
                </a:schemeClr>
              </a:solidFill>
            </p:grpSpPr>
            <p:sp>
              <p:nvSpPr>
                <p:cNvPr id="133" name="Freeform 81"/>
                <p:cNvSpPr/>
                <p:nvPr/>
              </p:nvSpPr>
              <p:spPr bwMode="ltGray">
                <a:xfrm>
                  <a:off x="6251256" y="1935804"/>
                  <a:ext cx="129388" cy="172592"/>
                </a:xfrm>
                <a:custGeom>
                  <a:avLst/>
                  <a:gdLst>
                    <a:gd name="connsiteX0" fmla="*/ 321 w 129388"/>
                    <a:gd name="connsiteY0" fmla="*/ 129 h 172592"/>
                    <a:gd name="connsiteX1" fmla="*/ 87963 w 129388"/>
                    <a:gd name="connsiteY1" fmla="*/ 73164 h 172592"/>
                    <a:gd name="connsiteX2" fmla="*/ 128863 w 129388"/>
                    <a:gd name="connsiteY2" fmla="*/ 172492 h 172592"/>
                    <a:gd name="connsiteX3" fmla="*/ 61671 w 129388"/>
                    <a:gd name="connsiteY3" fmla="*/ 90693 h 172592"/>
                    <a:gd name="connsiteX4" fmla="*/ 321 w 129388"/>
                    <a:gd name="connsiteY4" fmla="*/ 129 h 172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88" h="172592">
                      <a:moveTo>
                        <a:pt x="321" y="129"/>
                      </a:moveTo>
                      <a:cubicBezTo>
                        <a:pt x="4703" y="-2792"/>
                        <a:pt x="66539" y="44437"/>
                        <a:pt x="87963" y="73164"/>
                      </a:cubicBezTo>
                      <a:cubicBezTo>
                        <a:pt x="109387" y="101891"/>
                        <a:pt x="133245" y="169571"/>
                        <a:pt x="128863" y="172492"/>
                      </a:cubicBezTo>
                      <a:cubicBezTo>
                        <a:pt x="124481" y="175413"/>
                        <a:pt x="86016" y="114064"/>
                        <a:pt x="61671" y="90693"/>
                      </a:cubicBezTo>
                      <a:cubicBezTo>
                        <a:pt x="37326" y="67322"/>
                        <a:pt x="-4061" y="3050"/>
                        <a:pt x="321" y="129"/>
                      </a:cubicBezTo>
                      <a:close/>
                    </a:path>
                  </a:pathLst>
                </a:custGeom>
                <a:grp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a:solidFill>
                      <a:prstClr val="white"/>
                    </a:solidFill>
                  </a:endParaRPr>
                </a:p>
              </p:txBody>
            </p:sp>
            <p:sp>
              <p:nvSpPr>
                <p:cNvPr id="134" name="Freeform 82"/>
                <p:cNvSpPr/>
                <p:nvPr/>
              </p:nvSpPr>
              <p:spPr bwMode="ltGray">
                <a:xfrm>
                  <a:off x="6251256" y="1932473"/>
                  <a:ext cx="132647" cy="175153"/>
                </a:xfrm>
                <a:custGeom>
                  <a:avLst/>
                  <a:gdLst>
                    <a:gd name="connsiteX0" fmla="*/ 38 w 114020"/>
                    <a:gd name="connsiteY0" fmla="*/ 151990 h 152036"/>
                    <a:gd name="connsiteX1" fmla="*/ 58466 w 114020"/>
                    <a:gd name="connsiteY1" fmla="*/ 58505 h 152036"/>
                    <a:gd name="connsiteX2" fmla="*/ 113972 w 114020"/>
                    <a:gd name="connsiteY2" fmla="*/ 77 h 152036"/>
                    <a:gd name="connsiteX3" fmla="*/ 67230 w 114020"/>
                    <a:gd name="connsiteY3" fmla="*/ 70191 h 152036"/>
                    <a:gd name="connsiteX4" fmla="*/ 38 w 114020"/>
                    <a:gd name="connsiteY4" fmla="*/ 151990 h 152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52036">
                      <a:moveTo>
                        <a:pt x="38" y="151990"/>
                      </a:moveTo>
                      <a:cubicBezTo>
                        <a:pt x="-1423" y="150042"/>
                        <a:pt x="39477" y="83824"/>
                        <a:pt x="58466" y="58505"/>
                      </a:cubicBezTo>
                      <a:cubicBezTo>
                        <a:pt x="77455" y="33186"/>
                        <a:pt x="112511" y="-1871"/>
                        <a:pt x="113972" y="77"/>
                      </a:cubicBezTo>
                      <a:cubicBezTo>
                        <a:pt x="115433" y="2025"/>
                        <a:pt x="83298" y="46820"/>
                        <a:pt x="67230" y="70191"/>
                      </a:cubicBezTo>
                      <a:cubicBezTo>
                        <a:pt x="51162" y="93562"/>
                        <a:pt x="1499" y="153938"/>
                        <a:pt x="38" y="151990"/>
                      </a:cubicBezTo>
                      <a:close/>
                    </a:path>
                  </a:pathLst>
                </a:custGeom>
                <a:grp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a:solidFill>
                      <a:prstClr val="white"/>
                    </a:solidFill>
                  </a:endParaRPr>
                </a:p>
              </p:txBody>
            </p:sp>
          </p:grpSp>
          <p:sp>
            <p:nvSpPr>
              <p:cNvPr id="131" name="Freeform 83"/>
              <p:cNvSpPr/>
              <p:nvPr/>
            </p:nvSpPr>
            <p:spPr bwMode="ltGray">
              <a:xfrm>
                <a:off x="3674716" y="4858593"/>
                <a:ext cx="342390" cy="105182"/>
              </a:xfrm>
              <a:custGeom>
                <a:avLst/>
                <a:gdLst>
                  <a:gd name="connsiteX0" fmla="*/ 574 w 342390"/>
                  <a:gd name="connsiteY0" fmla="*/ 105180 h 105182"/>
                  <a:gd name="connsiteX1" fmla="*/ 111587 w 342390"/>
                  <a:gd name="connsiteY1" fmla="*/ 23381 h 105182"/>
                  <a:gd name="connsiteX2" fmla="*/ 327771 w 342390"/>
                  <a:gd name="connsiteY2" fmla="*/ 10 h 105182"/>
                  <a:gd name="connsiteX3" fmla="*/ 304400 w 342390"/>
                  <a:gd name="connsiteY3" fmla="*/ 20460 h 105182"/>
                  <a:gd name="connsiteX4" fmla="*/ 155408 w 342390"/>
                  <a:gd name="connsiteY4" fmla="*/ 26302 h 105182"/>
                  <a:gd name="connsiteX5" fmla="*/ 574 w 342390"/>
                  <a:gd name="connsiteY5" fmla="*/ 105180 h 10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390" h="105182">
                    <a:moveTo>
                      <a:pt x="574" y="105180"/>
                    </a:moveTo>
                    <a:cubicBezTo>
                      <a:pt x="-6729" y="104693"/>
                      <a:pt x="57054" y="40909"/>
                      <a:pt x="111587" y="23381"/>
                    </a:cubicBezTo>
                    <a:cubicBezTo>
                      <a:pt x="166120" y="5853"/>
                      <a:pt x="295636" y="497"/>
                      <a:pt x="327771" y="10"/>
                    </a:cubicBezTo>
                    <a:cubicBezTo>
                      <a:pt x="359906" y="-477"/>
                      <a:pt x="333127" y="16078"/>
                      <a:pt x="304400" y="20460"/>
                    </a:cubicBezTo>
                    <a:cubicBezTo>
                      <a:pt x="275673" y="24842"/>
                      <a:pt x="202151" y="12669"/>
                      <a:pt x="155408" y="26302"/>
                    </a:cubicBezTo>
                    <a:cubicBezTo>
                      <a:pt x="108666" y="39935"/>
                      <a:pt x="7877" y="105667"/>
                      <a:pt x="574" y="105180"/>
                    </a:cubicBezTo>
                    <a:close/>
                  </a:path>
                </a:pathLst>
              </a:custGeom>
              <a:solidFill>
                <a:schemeClr val="bg1">
                  <a:lumMod val="50000"/>
                </a:schemeClr>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a:solidFill>
                    <a:prstClr val="white"/>
                  </a:solidFill>
                </a:endParaRPr>
              </a:p>
            </p:txBody>
          </p:sp>
          <p:sp>
            <p:nvSpPr>
              <p:cNvPr id="132" name="Freeform 84"/>
              <p:cNvSpPr/>
              <p:nvPr/>
            </p:nvSpPr>
            <p:spPr bwMode="ltGray">
              <a:xfrm>
                <a:off x="3845911" y="4876809"/>
                <a:ext cx="142997" cy="110593"/>
              </a:xfrm>
              <a:custGeom>
                <a:avLst/>
                <a:gdLst>
                  <a:gd name="connsiteX0" fmla="*/ 758 w 142997"/>
                  <a:gd name="connsiteY0" fmla="*/ 7038 h 110593"/>
                  <a:gd name="connsiteX1" fmla="*/ 59186 w 142997"/>
                  <a:gd name="connsiteY1" fmla="*/ 50859 h 110593"/>
                  <a:gd name="connsiteX2" fmla="*/ 70872 w 142997"/>
                  <a:gd name="connsiteY2" fmla="*/ 97601 h 110593"/>
                  <a:gd name="connsiteX3" fmla="*/ 94243 w 142997"/>
                  <a:gd name="connsiteY3" fmla="*/ 109287 h 110593"/>
                  <a:gd name="connsiteX4" fmla="*/ 126378 w 142997"/>
                  <a:gd name="connsiteY4" fmla="*/ 106366 h 110593"/>
                  <a:gd name="connsiteX5" fmla="*/ 140985 w 142997"/>
                  <a:gd name="connsiteY5" fmla="*/ 74230 h 110593"/>
                  <a:gd name="connsiteX6" fmla="*/ 140985 w 142997"/>
                  <a:gd name="connsiteY6" fmla="*/ 39173 h 110593"/>
                  <a:gd name="connsiteX7" fmla="*/ 123457 w 142997"/>
                  <a:gd name="connsiteY7" fmla="*/ 18724 h 110593"/>
                  <a:gd name="connsiteX8" fmla="*/ 105928 w 142997"/>
                  <a:gd name="connsiteY8" fmla="*/ 1195 h 110593"/>
                  <a:gd name="connsiteX9" fmla="*/ 758 w 142997"/>
                  <a:gd name="connsiteY9" fmla="*/ 7038 h 11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997" h="110593">
                    <a:moveTo>
                      <a:pt x="758" y="7038"/>
                    </a:moveTo>
                    <a:cubicBezTo>
                      <a:pt x="-7032" y="15315"/>
                      <a:pt x="47500" y="35765"/>
                      <a:pt x="59186" y="50859"/>
                    </a:cubicBezTo>
                    <a:cubicBezTo>
                      <a:pt x="70872" y="65953"/>
                      <a:pt x="65029" y="87863"/>
                      <a:pt x="70872" y="97601"/>
                    </a:cubicBezTo>
                    <a:cubicBezTo>
                      <a:pt x="76715" y="107339"/>
                      <a:pt x="84992" y="107826"/>
                      <a:pt x="94243" y="109287"/>
                    </a:cubicBezTo>
                    <a:cubicBezTo>
                      <a:pt x="103494" y="110748"/>
                      <a:pt x="118588" y="112209"/>
                      <a:pt x="126378" y="106366"/>
                    </a:cubicBezTo>
                    <a:cubicBezTo>
                      <a:pt x="134168" y="100523"/>
                      <a:pt x="138551" y="85429"/>
                      <a:pt x="140985" y="74230"/>
                    </a:cubicBezTo>
                    <a:cubicBezTo>
                      <a:pt x="143420" y="63031"/>
                      <a:pt x="143906" y="48424"/>
                      <a:pt x="140985" y="39173"/>
                    </a:cubicBezTo>
                    <a:cubicBezTo>
                      <a:pt x="138064" y="29922"/>
                      <a:pt x="129300" y="25054"/>
                      <a:pt x="123457" y="18724"/>
                    </a:cubicBezTo>
                    <a:cubicBezTo>
                      <a:pt x="117614" y="12394"/>
                      <a:pt x="121509" y="3143"/>
                      <a:pt x="105928" y="1195"/>
                    </a:cubicBezTo>
                    <a:cubicBezTo>
                      <a:pt x="90347" y="-753"/>
                      <a:pt x="8548" y="-1239"/>
                      <a:pt x="758" y="7038"/>
                    </a:cubicBezTo>
                    <a:close/>
                  </a:path>
                </a:pathLst>
              </a:custGeom>
              <a:solidFill>
                <a:srgbClr val="E15343"/>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a:solidFill>
                    <a:prstClr val="white"/>
                  </a:solidFill>
                </a:endParaRPr>
              </a:p>
            </p:txBody>
          </p:sp>
        </p:grpSp>
        <p:sp>
          <p:nvSpPr>
            <p:cNvPr id="4" name="Rounded Rectangle 3"/>
            <p:cNvSpPr/>
            <p:nvPr/>
          </p:nvSpPr>
          <p:spPr>
            <a:xfrm>
              <a:off x="8357198" y="1314450"/>
              <a:ext cx="2390942" cy="3725314"/>
            </a:xfrm>
            <a:prstGeom prst="roundRect">
              <a:avLst/>
            </a:prstGeom>
            <a:gradFill>
              <a:gsLst>
                <a:gs pos="0">
                  <a:srgbClr val="5F5AB4">
                    <a:alpha val="0"/>
                  </a:srgbClr>
                </a:gs>
                <a:gs pos="100000">
                  <a:srgbClr val="7855B2"/>
                </a:gs>
              </a:gsLst>
              <a:lin ang="19083966" scaled="false"/>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en-US" sz="1800" b="0" i="0" u="none" strike="noStrike" cap="none" spc="0" normalizeH="0" baseline="0">
                <a:ln>
                  <a:noFill/>
                </a:ln>
                <a:solidFill>
                  <a:srgbClr val="FFFFFF"/>
                </a:solidFill>
                <a:effectLst/>
                <a:uFillTx/>
                <a:latin typeface="+mj-lt"/>
                <a:ea typeface="+mj-ea"/>
                <a:cs typeface="+mj-cs"/>
                <a:sym typeface="Calibri" panose="020F0502020204030204"/>
              </a:endParaRPr>
            </a:p>
          </p:txBody>
        </p:sp>
      </p:grpSp>
      <p:sp>
        <p:nvSpPr>
          <p:cNvPr id="10" name="Title 1"/>
          <p:cNvSpPr txBox="true"/>
          <p:nvPr/>
        </p:nvSpPr>
        <p:spPr>
          <a:xfrm>
            <a:off x="986733" y="371702"/>
            <a:ext cx="9913426" cy="685757"/>
          </a:xfrm>
          <a:prstGeom prst="rect">
            <a:avLst/>
          </a:prstGeom>
        </p:spPr>
        <p:txBody>
          <a:bodyP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zh-CN" altLang="en-US" sz="4400" dirty="0">
                <a:solidFill>
                  <a:schemeClr val="bg1"/>
                </a:solidFill>
              </a:rPr>
              <a:t>难题</a:t>
            </a:r>
            <a:r>
              <a:rPr lang="en-US" altLang="zh-CN" sz="4400" dirty="0">
                <a:solidFill>
                  <a:schemeClr val="bg1"/>
                </a:solidFill>
              </a:rPr>
              <a:t>3</a:t>
            </a:r>
            <a:r>
              <a:rPr lang="zh-CN" altLang="en-US" sz="4400" dirty="0">
                <a:solidFill>
                  <a:schemeClr val="bg1"/>
                </a:solidFill>
              </a:rPr>
              <a:t>：修复故障节点</a:t>
            </a:r>
            <a:r>
              <a:rPr lang="zh-CN" altLang="en-US" sz="4400" dirty="0">
                <a:solidFill>
                  <a:schemeClr val="bg1"/>
                </a:solidFill>
                <a:sym typeface="+mn-ea"/>
              </a:rPr>
              <a:t>也很耗时</a:t>
            </a:r>
            <a:endParaRPr lang="en-US" sz="4400" dirty="0">
              <a:solidFill>
                <a:prstClr val="white"/>
              </a:solidFill>
            </a:endParaRPr>
          </a:p>
        </p:txBody>
      </p:sp>
      <p:grpSp>
        <p:nvGrpSpPr>
          <p:cNvPr id="51" name="Group 50"/>
          <p:cNvGrpSpPr/>
          <p:nvPr/>
        </p:nvGrpSpPr>
        <p:grpSpPr>
          <a:xfrm>
            <a:off x="5762942" y="1945062"/>
            <a:ext cx="1725948" cy="2353451"/>
            <a:chOff x="2713023" y="1945062"/>
            <a:chExt cx="1725948" cy="2353451"/>
          </a:xfrm>
        </p:grpSpPr>
        <p:sp>
          <p:nvSpPr>
            <p:cNvPr id="52"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en-US" sz="1600" dirty="0">
                  <a:solidFill>
                    <a:prstClr val="white"/>
                  </a:solidFill>
                </a:rPr>
                <a:t>Compute</a:t>
              </a:r>
              <a:endParaRPr lang="en-US" sz="1600" dirty="0">
                <a:solidFill>
                  <a:prstClr val="white"/>
                </a:solidFill>
              </a:endParaRPr>
            </a:p>
            <a:p>
              <a:pPr defTabSz="1828800">
                <a:lnSpc>
                  <a:spcPct val="90000"/>
                </a:lnSpc>
              </a:pPr>
              <a:r>
                <a:rPr lang="en-US" sz="1600" dirty="0">
                  <a:solidFill>
                    <a:prstClr val="white"/>
                  </a:solidFill>
                </a:rPr>
                <a:t>Node</a:t>
              </a:r>
              <a:endParaRPr lang="en-US" sz="1600" dirty="0">
                <a:solidFill>
                  <a:prstClr val="white"/>
                </a:solidFill>
              </a:endParaRPr>
            </a:p>
          </p:txBody>
        </p:sp>
        <p:grpSp>
          <p:nvGrpSpPr>
            <p:cNvPr id="53" name="Group 52"/>
            <p:cNvGrpSpPr/>
            <p:nvPr/>
          </p:nvGrpSpPr>
          <p:grpSpPr>
            <a:xfrm>
              <a:off x="3506086" y="3350510"/>
              <a:ext cx="932885" cy="948003"/>
              <a:chOff x="3506086" y="3350510"/>
              <a:chExt cx="932885" cy="948003"/>
            </a:xfrm>
          </p:grpSpPr>
          <p:sp>
            <p:nvSpPr>
              <p:cNvPr id="55" name="Flowchart: Magnetic Disk 37"/>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56" name="Flowchart: Magnetic Disk 38"/>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57" name="Flowchart: Magnetic Disk 39"/>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grpSp>
        <p:sp>
          <p:nvSpPr>
            <p:cNvPr id="54"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grpSp>
        <p:nvGrpSpPr>
          <p:cNvPr id="58" name="Group 57"/>
          <p:cNvGrpSpPr/>
          <p:nvPr/>
        </p:nvGrpSpPr>
        <p:grpSpPr>
          <a:xfrm>
            <a:off x="3408466" y="1950551"/>
            <a:ext cx="1725948" cy="2353451"/>
            <a:chOff x="2713023" y="1945062"/>
            <a:chExt cx="1725948" cy="2353451"/>
          </a:xfrm>
        </p:grpSpPr>
        <p:sp>
          <p:nvSpPr>
            <p:cNvPr id="59"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grpSp>
          <p:nvGrpSpPr>
            <p:cNvPr id="60" name="Group 59"/>
            <p:cNvGrpSpPr/>
            <p:nvPr/>
          </p:nvGrpSpPr>
          <p:grpSpPr>
            <a:xfrm>
              <a:off x="3506086" y="3350510"/>
              <a:ext cx="932885" cy="948003"/>
              <a:chOff x="3506086" y="3350510"/>
              <a:chExt cx="932885" cy="948003"/>
            </a:xfrm>
          </p:grpSpPr>
          <p:sp>
            <p:nvSpPr>
              <p:cNvPr id="62" name="Flowchart: Magnetic Disk 30"/>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63" name="Flowchart: Magnetic Disk 31"/>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64" name="Flowchart: Magnetic Disk 32"/>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grpSp>
        <p:sp>
          <p:nvSpPr>
            <p:cNvPr id="61"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grpSp>
        <p:nvGrpSpPr>
          <p:cNvPr id="65" name="Group 64"/>
          <p:cNvGrpSpPr/>
          <p:nvPr/>
        </p:nvGrpSpPr>
        <p:grpSpPr>
          <a:xfrm>
            <a:off x="1277512" y="1945062"/>
            <a:ext cx="1725948" cy="2353451"/>
            <a:chOff x="2713023" y="1945062"/>
            <a:chExt cx="1725948" cy="2353451"/>
          </a:xfrm>
        </p:grpSpPr>
        <p:sp>
          <p:nvSpPr>
            <p:cNvPr id="66"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grpSp>
          <p:nvGrpSpPr>
            <p:cNvPr id="67" name="Group 66"/>
            <p:cNvGrpSpPr/>
            <p:nvPr/>
          </p:nvGrpSpPr>
          <p:grpSpPr>
            <a:xfrm>
              <a:off x="3506086" y="3350510"/>
              <a:ext cx="932885" cy="948003"/>
              <a:chOff x="3506086" y="3350510"/>
              <a:chExt cx="932885" cy="948003"/>
            </a:xfrm>
          </p:grpSpPr>
          <p:sp>
            <p:nvSpPr>
              <p:cNvPr id="69" name="Flowchart: Magnetic Disk 21"/>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70" name="Flowchart: Magnetic Disk 20"/>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71" name="Flowchart: Magnetic Disk 7"/>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grpSp>
        <p:sp>
          <p:nvSpPr>
            <p:cNvPr id="68"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grpSp>
        <p:nvGrpSpPr>
          <p:cNvPr id="72" name="Group 71"/>
          <p:cNvGrpSpPr/>
          <p:nvPr/>
        </p:nvGrpSpPr>
        <p:grpSpPr>
          <a:xfrm>
            <a:off x="2056007" y="4437562"/>
            <a:ext cx="932885" cy="948003"/>
            <a:chOff x="3506086" y="3350510"/>
            <a:chExt cx="932885" cy="948003"/>
          </a:xfrm>
        </p:grpSpPr>
        <p:sp>
          <p:nvSpPr>
            <p:cNvPr id="73" name="Flowchart: Magnetic Disk 23"/>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2000" dirty="0">
                <a:solidFill>
                  <a:prstClr val="white"/>
                </a:solidFill>
              </a:endParaRPr>
            </a:p>
          </p:txBody>
        </p:sp>
        <p:sp>
          <p:nvSpPr>
            <p:cNvPr id="74" name="Flowchart: Magnetic Disk 24"/>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2000" dirty="0">
                <a:solidFill>
                  <a:prstClr val="white"/>
                </a:solidFill>
              </a:endParaRPr>
            </a:p>
          </p:txBody>
        </p:sp>
        <p:sp>
          <p:nvSpPr>
            <p:cNvPr id="75" name="Flowchart: Magnetic Disk 25"/>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2000" dirty="0">
                <a:solidFill>
                  <a:prstClr val="white"/>
                </a:solidFill>
              </a:endParaRPr>
            </a:p>
          </p:txBody>
        </p:sp>
      </p:grpSp>
      <p:sp>
        <p:nvSpPr>
          <p:cNvPr id="76" name="Partial Circle 40"/>
          <p:cNvSpPr/>
          <p:nvPr/>
        </p:nvSpPr>
        <p:spPr>
          <a:xfrm>
            <a:off x="2264681" y="3506117"/>
            <a:ext cx="984320" cy="984320"/>
          </a:xfrm>
          <a:prstGeom prst="pie">
            <a:avLst>
              <a:gd name="adj1" fmla="val 9158968"/>
              <a:gd name="adj2" fmla="val 16200000"/>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77" name="Partial Circle 41"/>
          <p:cNvSpPr/>
          <p:nvPr/>
        </p:nvSpPr>
        <p:spPr>
          <a:xfrm>
            <a:off x="6328121" y="3506117"/>
            <a:ext cx="984320" cy="984320"/>
          </a:xfrm>
          <a:prstGeom prst="pie">
            <a:avLst>
              <a:gd name="adj1" fmla="val 16211099"/>
              <a:gd name="adj2" fmla="val 1881359"/>
            </a:avLst>
          </a:prstGeom>
          <a:solidFill>
            <a:srgbClr val="1AAC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78" name="Partial Circle 42"/>
          <p:cNvSpPr/>
          <p:nvPr/>
        </p:nvSpPr>
        <p:spPr>
          <a:xfrm>
            <a:off x="4197791" y="3154437"/>
            <a:ext cx="984320" cy="984320"/>
          </a:xfrm>
          <a:prstGeom prst="pie">
            <a:avLst>
              <a:gd name="adj1" fmla="val 1901561"/>
              <a:gd name="adj2" fmla="val 9151016"/>
            </a:avLst>
          </a:prstGeom>
          <a:solidFill>
            <a:srgbClr val="0000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grpSp>
        <p:nvGrpSpPr>
          <p:cNvPr id="79" name="Group 78"/>
          <p:cNvGrpSpPr/>
          <p:nvPr/>
        </p:nvGrpSpPr>
        <p:grpSpPr>
          <a:xfrm>
            <a:off x="4206074" y="4439639"/>
            <a:ext cx="932885" cy="948003"/>
            <a:chOff x="3506086" y="3350510"/>
            <a:chExt cx="932885" cy="948003"/>
          </a:xfrm>
        </p:grpSpPr>
        <p:sp>
          <p:nvSpPr>
            <p:cNvPr id="80" name="Flowchart: Magnetic Disk 44"/>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2000" dirty="0">
                <a:solidFill>
                  <a:prstClr val="white"/>
                </a:solidFill>
              </a:endParaRPr>
            </a:p>
          </p:txBody>
        </p:sp>
        <p:sp>
          <p:nvSpPr>
            <p:cNvPr id="81" name="Flowchart: Magnetic Disk 45"/>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2000" dirty="0">
                <a:solidFill>
                  <a:prstClr val="white"/>
                </a:solidFill>
              </a:endParaRPr>
            </a:p>
          </p:txBody>
        </p:sp>
        <p:sp>
          <p:nvSpPr>
            <p:cNvPr id="82" name="Flowchart: Magnetic Disk 46"/>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2000" dirty="0">
                <a:solidFill>
                  <a:prstClr val="white"/>
                </a:solidFill>
              </a:endParaRPr>
            </a:p>
          </p:txBody>
        </p:sp>
      </p:grpSp>
      <p:grpSp>
        <p:nvGrpSpPr>
          <p:cNvPr id="83" name="Group 82"/>
          <p:cNvGrpSpPr/>
          <p:nvPr/>
        </p:nvGrpSpPr>
        <p:grpSpPr>
          <a:xfrm>
            <a:off x="6564138" y="4437562"/>
            <a:ext cx="932885" cy="948003"/>
            <a:chOff x="3506086" y="3350510"/>
            <a:chExt cx="932885" cy="948003"/>
          </a:xfrm>
        </p:grpSpPr>
        <p:sp>
          <p:nvSpPr>
            <p:cNvPr id="84" name="Flowchart: Magnetic Disk 48"/>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2000" dirty="0">
                <a:solidFill>
                  <a:prstClr val="white"/>
                </a:solidFill>
              </a:endParaRPr>
            </a:p>
          </p:txBody>
        </p:sp>
        <p:sp>
          <p:nvSpPr>
            <p:cNvPr id="85" name="Flowchart: Magnetic Disk 49"/>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2000" dirty="0">
                <a:solidFill>
                  <a:prstClr val="white"/>
                </a:solidFill>
              </a:endParaRPr>
            </a:p>
          </p:txBody>
        </p:sp>
        <p:sp>
          <p:nvSpPr>
            <p:cNvPr id="86" name="Flowchart: Magnetic Disk 50"/>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2000" dirty="0">
                <a:solidFill>
                  <a:prstClr val="white"/>
                </a:solidFill>
              </a:endParaRPr>
            </a:p>
          </p:txBody>
        </p:sp>
      </p:grpSp>
      <p:sp>
        <p:nvSpPr>
          <p:cNvPr id="87" name="Freeform 24"/>
          <p:cNvSpPr/>
          <p:nvPr/>
        </p:nvSpPr>
        <p:spPr bwMode="ltGray">
          <a:xfrm>
            <a:off x="6127463" y="3514819"/>
            <a:ext cx="420409" cy="1420799"/>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2000">
              <a:solidFill>
                <a:prstClr val="white"/>
              </a:solidFill>
            </a:endParaRPr>
          </a:p>
        </p:txBody>
      </p:sp>
      <p:sp>
        <p:nvSpPr>
          <p:cNvPr id="88" name="Freeform 24"/>
          <p:cNvSpPr/>
          <p:nvPr/>
        </p:nvSpPr>
        <p:spPr bwMode="ltGray">
          <a:xfrm>
            <a:off x="3763641" y="3506116"/>
            <a:ext cx="420409" cy="1420799"/>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2000">
              <a:solidFill>
                <a:prstClr val="white"/>
              </a:solidFill>
            </a:endParaRPr>
          </a:p>
        </p:txBody>
      </p:sp>
      <p:sp>
        <p:nvSpPr>
          <p:cNvPr id="89" name="Freeform 24"/>
          <p:cNvSpPr/>
          <p:nvPr/>
        </p:nvSpPr>
        <p:spPr bwMode="ltGray">
          <a:xfrm>
            <a:off x="1624497" y="3492842"/>
            <a:ext cx="420409" cy="1420799"/>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2000">
              <a:solidFill>
                <a:prstClr val="white"/>
              </a:solidFill>
            </a:endParaRPr>
          </a:p>
        </p:txBody>
      </p:sp>
      <p:sp>
        <p:nvSpPr>
          <p:cNvPr id="90" name="Partial Circle 54"/>
          <p:cNvSpPr/>
          <p:nvPr/>
        </p:nvSpPr>
        <p:spPr>
          <a:xfrm>
            <a:off x="4366935" y="4566354"/>
            <a:ext cx="984320" cy="984320"/>
          </a:xfrm>
          <a:prstGeom prst="pie">
            <a:avLst>
              <a:gd name="adj1" fmla="val 9158968"/>
              <a:gd name="adj2" fmla="val 16200000"/>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1" name="Partial Circle 55"/>
          <p:cNvSpPr/>
          <p:nvPr/>
        </p:nvSpPr>
        <p:spPr>
          <a:xfrm>
            <a:off x="6572271" y="4203241"/>
            <a:ext cx="984320" cy="984320"/>
          </a:xfrm>
          <a:prstGeom prst="pie">
            <a:avLst>
              <a:gd name="adj1" fmla="val 1901561"/>
              <a:gd name="adj2" fmla="val 9151016"/>
            </a:avLst>
          </a:prstGeom>
          <a:solidFill>
            <a:srgbClr val="0000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2" name="Partial Circle 56"/>
          <p:cNvSpPr/>
          <p:nvPr/>
        </p:nvSpPr>
        <p:spPr>
          <a:xfrm>
            <a:off x="1807615" y="4553585"/>
            <a:ext cx="984320" cy="984320"/>
          </a:xfrm>
          <a:prstGeom prst="pie">
            <a:avLst>
              <a:gd name="adj1" fmla="val 16211099"/>
              <a:gd name="adj2" fmla="val 1881359"/>
            </a:avLst>
          </a:prstGeom>
          <a:solidFill>
            <a:srgbClr val="1AAC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5" name="Partial Circle 57"/>
          <p:cNvSpPr/>
          <p:nvPr/>
        </p:nvSpPr>
        <p:spPr>
          <a:xfrm>
            <a:off x="2685090" y="3530049"/>
            <a:ext cx="984320" cy="984320"/>
          </a:xfrm>
          <a:prstGeom prst="pie">
            <a:avLst>
              <a:gd name="adj1" fmla="val 9158968"/>
              <a:gd name="adj2" fmla="val 16200000"/>
            </a:avLst>
          </a:prstGeom>
          <a:pattFill prst="wdDnDiag">
            <a:fgClr>
              <a:srgbClr val="FFC000"/>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36" name="Partial Circle 58"/>
          <p:cNvSpPr/>
          <p:nvPr/>
        </p:nvSpPr>
        <p:spPr>
          <a:xfrm>
            <a:off x="6748530" y="3530049"/>
            <a:ext cx="984320" cy="984320"/>
          </a:xfrm>
          <a:prstGeom prst="pie">
            <a:avLst>
              <a:gd name="adj1" fmla="val 16211099"/>
              <a:gd name="adj2" fmla="val 1881359"/>
            </a:avLst>
          </a:prstGeom>
          <a:pattFill prst="wdDnDiag">
            <a:fgClr>
              <a:srgbClr val="1AAC60"/>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37" name="Partial Circle 59"/>
          <p:cNvSpPr/>
          <p:nvPr/>
        </p:nvSpPr>
        <p:spPr>
          <a:xfrm>
            <a:off x="4618200" y="3178369"/>
            <a:ext cx="984320" cy="984320"/>
          </a:xfrm>
          <a:prstGeom prst="pie">
            <a:avLst>
              <a:gd name="adj1" fmla="val 1901561"/>
              <a:gd name="adj2" fmla="val 9151016"/>
            </a:avLst>
          </a:prstGeom>
          <a:pattFill prst="wdDnDiag">
            <a:fgClr>
              <a:srgbClr val="0000FF"/>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38" name="Partial Circle 60"/>
          <p:cNvSpPr/>
          <p:nvPr/>
        </p:nvSpPr>
        <p:spPr>
          <a:xfrm>
            <a:off x="4787344" y="4590286"/>
            <a:ext cx="984320" cy="984320"/>
          </a:xfrm>
          <a:prstGeom prst="pie">
            <a:avLst>
              <a:gd name="adj1" fmla="val 9158968"/>
              <a:gd name="adj2" fmla="val 16200000"/>
            </a:avLst>
          </a:prstGeom>
          <a:pattFill prst="wdDnDiag">
            <a:fgClr>
              <a:srgbClr val="FFC000"/>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9" name="Partial Circle 61"/>
          <p:cNvSpPr/>
          <p:nvPr/>
        </p:nvSpPr>
        <p:spPr>
          <a:xfrm>
            <a:off x="6992680" y="4227173"/>
            <a:ext cx="984320" cy="984320"/>
          </a:xfrm>
          <a:prstGeom prst="pie">
            <a:avLst>
              <a:gd name="adj1" fmla="val 1901561"/>
              <a:gd name="adj2" fmla="val 9151016"/>
            </a:avLst>
          </a:prstGeom>
          <a:pattFill prst="wdDnDiag">
            <a:fgClr>
              <a:srgbClr val="0000FF"/>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0" name="Partial Circle 62"/>
          <p:cNvSpPr/>
          <p:nvPr/>
        </p:nvSpPr>
        <p:spPr>
          <a:xfrm>
            <a:off x="2228024" y="4577517"/>
            <a:ext cx="984320" cy="984320"/>
          </a:xfrm>
          <a:prstGeom prst="pie">
            <a:avLst>
              <a:gd name="adj1" fmla="val 16211099"/>
              <a:gd name="adj2" fmla="val 1881359"/>
            </a:avLst>
          </a:prstGeom>
          <a:pattFill prst="wdDnDiag">
            <a:fgClr>
              <a:srgbClr val="1AAC60"/>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93" name="Group 92"/>
          <p:cNvGrpSpPr/>
          <p:nvPr/>
        </p:nvGrpSpPr>
        <p:grpSpPr>
          <a:xfrm>
            <a:off x="5771664" y="1943859"/>
            <a:ext cx="1564534" cy="1608811"/>
            <a:chOff x="6141193" y="1866589"/>
            <a:chExt cx="608012" cy="609600"/>
          </a:xfrm>
        </p:grpSpPr>
        <p:sp>
          <p:nvSpPr>
            <p:cNvPr id="94" name="Rounded Rectangle 89"/>
            <p:cNvSpPr/>
            <p:nvPr/>
          </p:nvSpPr>
          <p:spPr bwMode="ltGray">
            <a:xfrm>
              <a:off x="6141193" y="1866589"/>
              <a:ext cx="608012" cy="609600"/>
            </a:xfrm>
            <a:prstGeom prst="roundRect">
              <a:avLst>
                <a:gd name="adj" fmla="val 7669"/>
              </a:avLst>
            </a:prstGeom>
            <a:solidFill>
              <a:srgbClr val="FFC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endParaRPr lang="en-US" sz="1600" dirty="0">
                <a:solidFill>
                  <a:prstClr val="white"/>
                </a:solidFill>
              </a:endParaRPr>
            </a:p>
          </p:txBody>
        </p:sp>
        <p:grpSp>
          <p:nvGrpSpPr>
            <p:cNvPr id="95" name="Group 94"/>
            <p:cNvGrpSpPr/>
            <p:nvPr/>
          </p:nvGrpSpPr>
          <p:grpSpPr>
            <a:xfrm rot="21006223">
              <a:off x="6284534" y="1981200"/>
              <a:ext cx="346364" cy="346342"/>
              <a:chOff x="6248400" y="2015864"/>
              <a:chExt cx="421915" cy="380976"/>
            </a:xfrm>
          </p:grpSpPr>
          <p:sp>
            <p:nvSpPr>
              <p:cNvPr id="98" name="Oval 97"/>
              <p:cNvSpPr/>
              <p:nvPr/>
            </p:nvSpPr>
            <p:spPr bwMode="ltGray">
              <a:xfrm>
                <a:off x="6278258" y="2053009"/>
                <a:ext cx="335435" cy="343831"/>
              </a:xfrm>
              <a:prstGeom prst="ellipse">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a:solidFill>
                    <a:prstClr val="white"/>
                  </a:solidFill>
                </a:endParaRPr>
              </a:p>
            </p:txBody>
          </p:sp>
          <p:sp>
            <p:nvSpPr>
              <p:cNvPr id="99" name="Rectangle 98"/>
              <p:cNvSpPr/>
              <p:nvPr/>
            </p:nvSpPr>
            <p:spPr bwMode="ltGray">
              <a:xfrm>
                <a:off x="6248400" y="2015864"/>
                <a:ext cx="421915" cy="270136"/>
              </a:xfrm>
              <a:prstGeom prst="rect">
                <a:avLst/>
              </a:prstGeom>
              <a:solidFill>
                <a:srgbClr val="FFC000"/>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a:solidFill>
                    <a:prstClr val="white"/>
                  </a:solidFill>
                </a:endParaRPr>
              </a:p>
            </p:txBody>
          </p:sp>
        </p:grpSp>
        <p:sp>
          <p:nvSpPr>
            <p:cNvPr id="96" name="Oval 95"/>
            <p:cNvSpPr/>
            <p:nvPr/>
          </p:nvSpPr>
          <p:spPr bwMode="ltGray">
            <a:xfrm>
              <a:off x="6293965" y="2060054"/>
              <a:ext cx="81211" cy="74290"/>
            </a:xfrm>
            <a:prstGeom prst="ellipse">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a:solidFill>
                  <a:prstClr val="white"/>
                </a:solidFill>
              </a:endParaRPr>
            </a:p>
          </p:txBody>
        </p:sp>
        <p:sp>
          <p:nvSpPr>
            <p:cNvPr id="97" name="Oval 96"/>
            <p:cNvSpPr/>
            <p:nvPr/>
          </p:nvSpPr>
          <p:spPr bwMode="ltGray">
            <a:xfrm>
              <a:off x="6512233" y="2057257"/>
              <a:ext cx="81211" cy="74290"/>
            </a:xfrm>
            <a:prstGeom prst="ellipse">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a:solidFill>
                  <a:prstClr val="white"/>
                </a:solidFill>
              </a:endParaRPr>
            </a:p>
          </p:txBody>
        </p:sp>
      </p:grpSp>
      <p:sp>
        <p:nvSpPr>
          <p:cNvPr id="100" name="Freeform: Shape 4"/>
          <p:cNvSpPr/>
          <p:nvPr/>
        </p:nvSpPr>
        <p:spPr>
          <a:xfrm rot="20268639">
            <a:off x="3496314" y="4473771"/>
            <a:ext cx="3252061" cy="1131986"/>
          </a:xfrm>
          <a:custGeom>
            <a:avLst/>
            <a:gdLst>
              <a:gd name="connsiteX0" fmla="*/ 0 w 5240594"/>
              <a:gd name="connsiteY0" fmla="*/ 0 h 1743296"/>
              <a:gd name="connsiteX1" fmla="*/ 2546555 w 5240594"/>
              <a:gd name="connsiteY1" fmla="*/ 1730477 h 1743296"/>
              <a:gd name="connsiteX2" fmla="*/ 5240594 w 5240594"/>
              <a:gd name="connsiteY2" fmla="*/ 648929 h 1743296"/>
              <a:gd name="connsiteX0-1" fmla="*/ 0 w 5426088"/>
              <a:gd name="connsiteY0-2" fmla="*/ 0 h 1732288"/>
              <a:gd name="connsiteX1-3" fmla="*/ 2546555 w 5426088"/>
              <a:gd name="connsiteY1-4" fmla="*/ 1730477 h 1732288"/>
              <a:gd name="connsiteX2-5" fmla="*/ 5426088 w 5426088"/>
              <a:gd name="connsiteY2-6" fmla="*/ 285135 h 1732288"/>
            </a:gdLst>
            <a:ahLst/>
            <a:cxnLst>
              <a:cxn ang="0">
                <a:pos x="connsiteX0-1" y="connsiteY0-2"/>
              </a:cxn>
              <a:cxn ang="0">
                <a:pos x="connsiteX1-3" y="connsiteY1-4"/>
              </a:cxn>
              <a:cxn ang="0">
                <a:pos x="connsiteX2-5" y="connsiteY2-6"/>
              </a:cxn>
            </a:cxnLst>
            <a:rect l="l" t="t" r="r" b="b"/>
            <a:pathLst>
              <a:path w="5426088" h="1732288">
                <a:moveTo>
                  <a:pt x="0" y="0"/>
                </a:moveTo>
                <a:cubicBezTo>
                  <a:pt x="836561" y="811161"/>
                  <a:pt x="1642207" y="1682955"/>
                  <a:pt x="2546555" y="1730477"/>
                </a:cubicBezTo>
                <a:cubicBezTo>
                  <a:pt x="3450903" y="1777999"/>
                  <a:pt x="4515784" y="879986"/>
                  <a:pt x="5426088" y="285135"/>
                </a:cubicBezTo>
              </a:path>
            </a:pathLst>
          </a:custGeom>
          <a:noFill/>
          <a:ln w="41275">
            <a:solidFill>
              <a:srgbClr val="0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Partial Circle 89"/>
          <p:cNvSpPr/>
          <p:nvPr/>
        </p:nvSpPr>
        <p:spPr>
          <a:xfrm>
            <a:off x="5496326" y="3767836"/>
            <a:ext cx="669610" cy="601695"/>
          </a:xfrm>
          <a:prstGeom prst="pie">
            <a:avLst>
              <a:gd name="adj1" fmla="val 16203402"/>
              <a:gd name="adj2" fmla="val 18931723"/>
            </a:avLst>
          </a:prstGeom>
          <a:solidFill>
            <a:srgbClr val="1F45F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2" name="Freeform: Shape 94"/>
          <p:cNvSpPr/>
          <p:nvPr/>
        </p:nvSpPr>
        <p:spPr>
          <a:xfrm rot="2176790" flipV="true">
            <a:off x="5461961" y="4266893"/>
            <a:ext cx="1330371" cy="339620"/>
          </a:xfrm>
          <a:custGeom>
            <a:avLst/>
            <a:gdLst>
              <a:gd name="connsiteX0" fmla="*/ 0 w 5240594"/>
              <a:gd name="connsiteY0" fmla="*/ 0 h 1743296"/>
              <a:gd name="connsiteX1" fmla="*/ 2546555 w 5240594"/>
              <a:gd name="connsiteY1" fmla="*/ 1730477 h 1743296"/>
              <a:gd name="connsiteX2" fmla="*/ 5240594 w 5240594"/>
              <a:gd name="connsiteY2" fmla="*/ 648929 h 1743296"/>
              <a:gd name="connsiteX0-1" fmla="*/ 0 w 4887499"/>
              <a:gd name="connsiteY0-2" fmla="*/ 86739 h 1082270"/>
              <a:gd name="connsiteX1-3" fmla="*/ 2193460 w 4887499"/>
              <a:gd name="connsiteY1-4" fmla="*/ 1081548 h 1082270"/>
              <a:gd name="connsiteX2-5" fmla="*/ 4887499 w 4887499"/>
              <a:gd name="connsiteY2-6" fmla="*/ 0 h 1082270"/>
            </a:gdLst>
            <a:ahLst/>
            <a:cxnLst>
              <a:cxn ang="0">
                <a:pos x="connsiteX0-1" y="connsiteY0-2"/>
              </a:cxn>
              <a:cxn ang="0">
                <a:pos x="connsiteX1-3" y="connsiteY1-4"/>
              </a:cxn>
              <a:cxn ang="0">
                <a:pos x="connsiteX2-5" y="connsiteY2-6"/>
              </a:cxn>
            </a:cxnLst>
            <a:rect l="l" t="t" r="r" b="b"/>
            <a:pathLst>
              <a:path w="4887499" h="1082270">
                <a:moveTo>
                  <a:pt x="0" y="86739"/>
                </a:moveTo>
                <a:cubicBezTo>
                  <a:pt x="836561" y="897900"/>
                  <a:pt x="1378877" y="1096004"/>
                  <a:pt x="2193460" y="1081548"/>
                </a:cubicBezTo>
                <a:cubicBezTo>
                  <a:pt x="3008043" y="1067092"/>
                  <a:pt x="3977195" y="594851"/>
                  <a:pt x="4887499" y="0"/>
                </a:cubicBezTo>
              </a:path>
            </a:pathLst>
          </a:custGeom>
          <a:noFill/>
          <a:ln w="41275">
            <a:solidFill>
              <a:srgbClr val="0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Partial Circle 89"/>
          <p:cNvSpPr/>
          <p:nvPr/>
        </p:nvSpPr>
        <p:spPr>
          <a:xfrm>
            <a:off x="5410029" y="5297592"/>
            <a:ext cx="669610" cy="601695"/>
          </a:xfrm>
          <a:prstGeom prst="pie">
            <a:avLst>
              <a:gd name="adj1" fmla="val 16203402"/>
              <a:gd name="adj2" fmla="val 18931723"/>
            </a:avLst>
          </a:prstGeom>
          <a:solidFill>
            <a:srgbClr val="52AD6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2" name="Group 1"/>
          <p:cNvGrpSpPr/>
          <p:nvPr/>
        </p:nvGrpSpPr>
        <p:grpSpPr>
          <a:xfrm>
            <a:off x="1624497" y="2525966"/>
            <a:ext cx="766901" cy="622678"/>
            <a:chOff x="10150893" y="2558113"/>
            <a:chExt cx="766901" cy="622678"/>
          </a:xfrm>
        </p:grpSpPr>
        <p:sp>
          <p:nvSpPr>
            <p:cNvPr id="150" name="Oval 149"/>
            <p:cNvSpPr/>
            <p:nvPr/>
          </p:nvSpPr>
          <p:spPr bwMode="ltGray">
            <a:xfrm>
              <a:off x="10150893" y="2565275"/>
              <a:ext cx="207964" cy="190241"/>
            </a:xfrm>
            <a:prstGeom prst="ellipse">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a:solidFill>
                  <a:prstClr val="white"/>
                </a:solidFill>
              </a:endParaRPr>
            </a:p>
          </p:txBody>
        </p:sp>
        <p:sp>
          <p:nvSpPr>
            <p:cNvPr id="151" name="Oval 150"/>
            <p:cNvSpPr/>
            <p:nvPr/>
          </p:nvSpPr>
          <p:spPr bwMode="ltGray">
            <a:xfrm>
              <a:off x="10709830" y="2558113"/>
              <a:ext cx="207964" cy="190241"/>
            </a:xfrm>
            <a:prstGeom prst="ellipse">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a:solidFill>
                  <a:prstClr val="white"/>
                </a:solidFill>
              </a:endParaRPr>
            </a:p>
          </p:txBody>
        </p:sp>
        <p:sp>
          <p:nvSpPr>
            <p:cNvPr id="152" name="Freeform: Shape 9"/>
            <p:cNvSpPr/>
            <p:nvPr/>
          </p:nvSpPr>
          <p:spPr>
            <a:xfrm>
              <a:off x="10209510" y="2963494"/>
              <a:ext cx="651510" cy="217297"/>
            </a:xfrm>
            <a:custGeom>
              <a:avLst/>
              <a:gdLst>
                <a:gd name="connsiteX0" fmla="*/ 0 w 651510"/>
                <a:gd name="connsiteY0" fmla="*/ 217297 h 217297"/>
                <a:gd name="connsiteX1" fmla="*/ 331470 w 651510"/>
                <a:gd name="connsiteY1" fmla="*/ 127 h 217297"/>
                <a:gd name="connsiteX2" fmla="*/ 651510 w 651510"/>
                <a:gd name="connsiteY2" fmla="*/ 183007 h 217297"/>
                <a:gd name="connsiteX3" fmla="*/ 651510 w 651510"/>
                <a:gd name="connsiteY3" fmla="*/ 183007 h 217297"/>
              </a:gdLst>
              <a:ahLst/>
              <a:cxnLst>
                <a:cxn ang="0">
                  <a:pos x="connsiteX0" y="connsiteY0"/>
                </a:cxn>
                <a:cxn ang="0">
                  <a:pos x="connsiteX1" y="connsiteY1"/>
                </a:cxn>
                <a:cxn ang="0">
                  <a:pos x="connsiteX2" y="connsiteY2"/>
                </a:cxn>
                <a:cxn ang="0">
                  <a:pos x="connsiteX3" y="connsiteY3"/>
                </a:cxn>
              </a:cxnLst>
              <a:rect l="l" t="t" r="r" b="b"/>
              <a:pathLst>
                <a:path w="651510" h="217297">
                  <a:moveTo>
                    <a:pt x="0" y="217297"/>
                  </a:moveTo>
                  <a:cubicBezTo>
                    <a:pt x="111442" y="111569"/>
                    <a:pt x="222885" y="5842"/>
                    <a:pt x="331470" y="127"/>
                  </a:cubicBezTo>
                  <a:cubicBezTo>
                    <a:pt x="440055" y="-5588"/>
                    <a:pt x="651510" y="183007"/>
                    <a:pt x="651510" y="183007"/>
                  </a:cubicBezTo>
                  <a:lnTo>
                    <a:pt x="651510" y="183007"/>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153" name="Group 152"/>
          <p:cNvGrpSpPr/>
          <p:nvPr/>
        </p:nvGrpSpPr>
        <p:grpSpPr>
          <a:xfrm>
            <a:off x="3855111" y="2481489"/>
            <a:ext cx="766901" cy="622678"/>
            <a:chOff x="10150893" y="2558113"/>
            <a:chExt cx="766901" cy="622678"/>
          </a:xfrm>
        </p:grpSpPr>
        <p:sp>
          <p:nvSpPr>
            <p:cNvPr id="154" name="Oval 153"/>
            <p:cNvSpPr/>
            <p:nvPr/>
          </p:nvSpPr>
          <p:spPr bwMode="ltGray">
            <a:xfrm>
              <a:off x="10150893" y="2565275"/>
              <a:ext cx="207964" cy="190241"/>
            </a:xfrm>
            <a:prstGeom prst="ellipse">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a:solidFill>
                  <a:prstClr val="white"/>
                </a:solidFill>
              </a:endParaRPr>
            </a:p>
          </p:txBody>
        </p:sp>
        <p:sp>
          <p:nvSpPr>
            <p:cNvPr id="155" name="Oval 154"/>
            <p:cNvSpPr/>
            <p:nvPr/>
          </p:nvSpPr>
          <p:spPr bwMode="ltGray">
            <a:xfrm>
              <a:off x="10709830" y="2558113"/>
              <a:ext cx="207964" cy="190241"/>
            </a:xfrm>
            <a:prstGeom prst="ellipse">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a:solidFill>
                  <a:prstClr val="white"/>
                </a:solidFill>
              </a:endParaRPr>
            </a:p>
          </p:txBody>
        </p:sp>
        <p:sp>
          <p:nvSpPr>
            <p:cNvPr id="156" name="Freeform: Shape 9"/>
            <p:cNvSpPr/>
            <p:nvPr/>
          </p:nvSpPr>
          <p:spPr>
            <a:xfrm>
              <a:off x="10209510" y="2963494"/>
              <a:ext cx="651510" cy="217297"/>
            </a:xfrm>
            <a:custGeom>
              <a:avLst/>
              <a:gdLst>
                <a:gd name="connsiteX0" fmla="*/ 0 w 651510"/>
                <a:gd name="connsiteY0" fmla="*/ 217297 h 217297"/>
                <a:gd name="connsiteX1" fmla="*/ 331470 w 651510"/>
                <a:gd name="connsiteY1" fmla="*/ 127 h 217297"/>
                <a:gd name="connsiteX2" fmla="*/ 651510 w 651510"/>
                <a:gd name="connsiteY2" fmla="*/ 183007 h 217297"/>
                <a:gd name="connsiteX3" fmla="*/ 651510 w 651510"/>
                <a:gd name="connsiteY3" fmla="*/ 183007 h 217297"/>
              </a:gdLst>
              <a:ahLst/>
              <a:cxnLst>
                <a:cxn ang="0">
                  <a:pos x="connsiteX0" y="connsiteY0"/>
                </a:cxn>
                <a:cxn ang="0">
                  <a:pos x="connsiteX1" y="connsiteY1"/>
                </a:cxn>
                <a:cxn ang="0">
                  <a:pos x="connsiteX2" y="connsiteY2"/>
                </a:cxn>
                <a:cxn ang="0">
                  <a:pos x="connsiteX3" y="connsiteY3"/>
                </a:cxn>
              </a:cxnLst>
              <a:rect l="l" t="t" r="r" b="b"/>
              <a:pathLst>
                <a:path w="651510" h="217297">
                  <a:moveTo>
                    <a:pt x="0" y="217297"/>
                  </a:moveTo>
                  <a:cubicBezTo>
                    <a:pt x="111442" y="111569"/>
                    <a:pt x="222885" y="5842"/>
                    <a:pt x="331470" y="127"/>
                  </a:cubicBezTo>
                  <a:cubicBezTo>
                    <a:pt x="440055" y="-5588"/>
                    <a:pt x="651510" y="183007"/>
                    <a:pt x="651510" y="183007"/>
                  </a:cubicBezTo>
                  <a:lnTo>
                    <a:pt x="651510" y="183007"/>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120" name="Rectangle 119"/>
          <p:cNvSpPr/>
          <p:nvPr/>
        </p:nvSpPr>
        <p:spPr>
          <a:xfrm>
            <a:off x="9458725" y="2840888"/>
            <a:ext cx="2258952" cy="584775"/>
          </a:xfrm>
          <a:prstGeom prst="rect">
            <a:avLst/>
          </a:prstGeom>
        </p:spPr>
        <p:txBody>
          <a:bodyPr wrap="none">
            <a:spAutoFit/>
          </a:bodyPr>
          <a:lstStyle/>
          <a:p>
            <a:r>
              <a:rPr lang="zh-CN" altLang="en-US" sz="3200" dirty="0">
                <a:solidFill>
                  <a:schemeClr val="bg1"/>
                </a:solidFill>
              </a:rPr>
              <a:t>也很耗时！</a:t>
            </a:r>
            <a:endParaRPr lang="en-US" sz="3200" dirty="0">
              <a:solidFill>
                <a:prstClr val="white"/>
              </a:solidFill>
            </a:endParaRPr>
          </a:p>
        </p:txBody>
      </p:sp>
      <p:sp>
        <p:nvSpPr>
          <p:cNvPr id="121" name="Rectangle 120"/>
          <p:cNvSpPr/>
          <p:nvPr/>
        </p:nvSpPr>
        <p:spPr>
          <a:xfrm>
            <a:off x="8987155" y="5882005"/>
            <a:ext cx="3204845" cy="521970"/>
          </a:xfrm>
          <a:prstGeom prst="rect">
            <a:avLst/>
          </a:prstGeom>
        </p:spPr>
        <p:txBody>
          <a:bodyPr wrap="square">
            <a:spAutoFit/>
          </a:bodyPr>
          <a:lstStyle/>
          <a:p>
            <a:r>
              <a:rPr lang="zh-CN" altLang="en-US" sz="2800" dirty="0">
                <a:solidFill>
                  <a:schemeClr val="bg1"/>
                </a:solidFill>
              </a:rPr>
              <a:t>分库也解决不了！</a:t>
            </a:r>
            <a:endParaRPr lang="en-US" altLang="zh-CN" sz="2800" dirty="0">
              <a:solidFill>
                <a:schemeClr val="bg1"/>
              </a:solidFill>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rgbClr val="0F0F1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en-US" sz="1800" b="0" i="0" u="none" strike="noStrike" cap="none" spc="0" normalizeH="0" baseline="0">
              <a:ln>
                <a:noFill/>
              </a:ln>
              <a:solidFill>
                <a:srgbClr val="FFFFFF"/>
              </a:solidFill>
              <a:effectLst/>
              <a:uFillTx/>
              <a:latin typeface="+mj-lt"/>
              <a:ea typeface="+mj-ea"/>
              <a:cs typeface="+mj-cs"/>
              <a:sym typeface="Calibri" panose="020F0502020204030204"/>
            </a:endParaRPr>
          </a:p>
        </p:txBody>
      </p:sp>
      <p:sp>
        <p:nvSpPr>
          <p:cNvPr id="4" name="Title 1"/>
          <p:cNvSpPr txBox="true"/>
          <p:nvPr/>
        </p:nvSpPr>
        <p:spPr>
          <a:xfrm>
            <a:off x="986733" y="371702"/>
            <a:ext cx="9913426" cy="685757"/>
          </a:xfrm>
          <a:prstGeom prst="rect">
            <a:avLst/>
          </a:prstGeom>
        </p:spPr>
        <p:txBody>
          <a:bodyP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zh-CN" altLang="en-US" sz="4400" dirty="0">
                <a:solidFill>
                  <a:schemeClr val="bg1"/>
                </a:solidFill>
              </a:rPr>
              <a:t>想象您的数据库就像披萨</a:t>
            </a:r>
            <a:endParaRPr lang="en-US" sz="4400" dirty="0">
              <a:solidFill>
                <a:prstClr val="white"/>
              </a:solidFill>
            </a:endParaRPr>
          </a:p>
        </p:txBody>
      </p:sp>
      <p:pic>
        <p:nvPicPr>
          <p:cNvPr id="1026" name="Picture 2"/>
          <p:cNvPicPr>
            <a:picLocks noChangeAspect="true" noChangeArrowheads="true"/>
          </p:cNvPicPr>
          <p:nvPr/>
        </p:nvPicPr>
        <p:blipFill>
          <a:blip r:embed="rId1" cstate="email"/>
          <a:srcRect/>
          <a:stretch>
            <a:fillRect/>
          </a:stretch>
        </p:blipFill>
        <p:spPr bwMode="auto">
          <a:xfrm>
            <a:off x="2730500" y="1429161"/>
            <a:ext cx="6731000" cy="4457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true"/>
          </p:cNvPicPr>
          <p:nvPr/>
        </p:nvPicPr>
        <p:blipFill>
          <a:blip r:embed="rId1">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false"/>
              </a:ext>
            </a:extLst>
          </a:blip>
          <a:stretch>
            <a:fillRect/>
          </a:stretch>
        </p:blipFill>
        <p:spPr>
          <a:xfrm>
            <a:off x="5552534" y="1640898"/>
            <a:ext cx="1234645" cy="4148535"/>
          </a:xfrm>
          <a:prstGeom prst="rect">
            <a:avLst/>
          </a:prstGeom>
          <a:ln>
            <a:noFill/>
          </a:ln>
          <a:effectLst>
            <a:softEdge rad="112500"/>
          </a:effectLst>
        </p:spPr>
      </p:pic>
      <p:pic>
        <p:nvPicPr>
          <p:cNvPr id="2" name="Picture 1"/>
          <p:cNvPicPr>
            <a:picLocks noChangeAspect="true"/>
          </p:cNvPicPr>
          <p:nvPr/>
        </p:nvPicPr>
        <p:blipFill>
          <a:blip r:embed="rId3" cstate="email"/>
          <a:stretch>
            <a:fillRect/>
          </a:stretch>
        </p:blipFill>
        <p:spPr>
          <a:xfrm>
            <a:off x="291641" y="2854530"/>
            <a:ext cx="3824755" cy="2456611"/>
          </a:xfrm>
          <a:prstGeom prst="rect">
            <a:avLst/>
          </a:prstGeom>
        </p:spPr>
      </p:pic>
      <p:pic>
        <p:nvPicPr>
          <p:cNvPr id="2052" name="Picture 4" descr="Related image"/>
          <p:cNvPicPr>
            <a:picLocks noChangeAspect="true" noChangeArrowheads="true"/>
          </p:cNvPicPr>
          <p:nvPr/>
        </p:nvPicPr>
        <p:blipFill>
          <a:blip r:embed="rId4" cstate="email"/>
          <a:srcRect/>
          <a:stretch>
            <a:fillRect/>
          </a:stretch>
        </p:blipFill>
        <p:spPr bwMode="auto">
          <a:xfrm>
            <a:off x="7997473" y="3153913"/>
            <a:ext cx="3816323" cy="20600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Curved Down Arrow 5"/>
          <p:cNvSpPr/>
          <p:nvPr/>
        </p:nvSpPr>
        <p:spPr bwMode="gray">
          <a:xfrm>
            <a:off x="4116395" y="1158967"/>
            <a:ext cx="4381903" cy="1963702"/>
          </a:xfrm>
          <a:prstGeom prst="curvedDownArrow">
            <a:avLst>
              <a:gd name="adj1" fmla="val 10315"/>
              <a:gd name="adj2" fmla="val 50000"/>
              <a:gd name="adj3" fmla="val 25000"/>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false" anchor="ctr" anchorCtr="false" forceAA="false" compatLnSpc="true">
            <a:noAutofit/>
          </a:bodyPr>
          <a:lstStyle/>
          <a:p>
            <a:pPr algn="ctr">
              <a:lnSpc>
                <a:spcPct val="80000"/>
              </a:lnSpc>
            </a:pPr>
            <a:endParaRPr lang="en-US" sz="2400" b="1" dirty="0">
              <a:solidFill>
                <a:prstClr val="white">
                  <a:lumMod val="50000"/>
                </a:prstClr>
              </a:solidFill>
            </a:endParaRPr>
          </a:p>
        </p:txBody>
      </p:sp>
      <p:sp>
        <p:nvSpPr>
          <p:cNvPr id="7" name="TextBox 6"/>
          <p:cNvSpPr txBox="true"/>
          <p:nvPr/>
        </p:nvSpPr>
        <p:spPr>
          <a:xfrm>
            <a:off x="5256792" y="4427475"/>
            <a:ext cx="1679846" cy="584775"/>
          </a:xfrm>
          <a:prstGeom prst="rect">
            <a:avLst/>
          </a:prstGeom>
          <a:ln>
            <a:solidFill>
              <a:schemeClr val="accent1"/>
            </a:solidFill>
          </a:ln>
        </p:spPr>
        <p:txBody>
          <a:bodyPr vert="horz" wrap="square" lIns="91440" tIns="45720" rIns="91440" bIns="45720" rtlCol="0" anchor="t" anchorCtr="false">
            <a:spAutoFit/>
          </a:bodyPr>
          <a:lstStyle/>
          <a:p>
            <a:pPr algn="ctr"/>
            <a:r>
              <a:rPr lang="zh-CN" altLang="en-US" sz="3200" b="1" dirty="0">
                <a:solidFill>
                  <a:srgbClr val="FFC000"/>
                </a:solidFill>
                <a:ea typeface="Roboto Light" charset="0"/>
                <a:cs typeface="Roboto Light" charset="0"/>
              </a:rPr>
              <a:t>挑战</a:t>
            </a:r>
            <a:endParaRPr lang="en-US" sz="3200" b="1" dirty="0">
              <a:solidFill>
                <a:srgbClr val="FFC000"/>
              </a:solidFill>
              <a:ea typeface="Roboto Light" charset="0"/>
              <a:cs typeface="Roboto Light" charset="0"/>
            </a:endParaRPr>
          </a:p>
        </p:txBody>
      </p:sp>
      <p:sp>
        <p:nvSpPr>
          <p:cNvPr id="8" name="TextBox 7"/>
          <p:cNvSpPr txBox="true"/>
          <p:nvPr/>
        </p:nvSpPr>
        <p:spPr>
          <a:xfrm>
            <a:off x="4121199" y="3864302"/>
            <a:ext cx="1431336" cy="461665"/>
          </a:xfrm>
          <a:prstGeom prst="rect">
            <a:avLst/>
          </a:prstGeom>
        </p:spPr>
        <p:txBody>
          <a:bodyPr vert="horz" wrap="square" lIns="91440" tIns="45720" rIns="91440" bIns="45720" rtlCol="0" anchor="t" anchorCtr="false">
            <a:spAutoFit/>
          </a:bodyPr>
          <a:lstStyle/>
          <a:p>
            <a:pPr algn="ctr"/>
            <a:r>
              <a:rPr lang="zh-CN" altLang="en-US" sz="2400" dirty="0">
                <a:solidFill>
                  <a:prstClr val="white"/>
                </a:solidFill>
                <a:ea typeface="Roboto Light" charset="0"/>
                <a:cs typeface="Roboto Light" charset="0"/>
              </a:rPr>
              <a:t>处理能力</a:t>
            </a:r>
            <a:endParaRPr lang="en-US" sz="2400" dirty="0">
              <a:solidFill>
                <a:prstClr val="white"/>
              </a:solidFill>
              <a:ea typeface="Roboto Light" charset="0"/>
              <a:cs typeface="Roboto Light" charset="0"/>
            </a:endParaRPr>
          </a:p>
        </p:txBody>
      </p:sp>
      <p:sp>
        <p:nvSpPr>
          <p:cNvPr id="13" name="TextBox 12"/>
          <p:cNvSpPr txBox="true"/>
          <p:nvPr/>
        </p:nvSpPr>
        <p:spPr>
          <a:xfrm>
            <a:off x="4034655" y="5139869"/>
            <a:ext cx="1458980" cy="461665"/>
          </a:xfrm>
          <a:prstGeom prst="rect">
            <a:avLst/>
          </a:prstGeom>
        </p:spPr>
        <p:txBody>
          <a:bodyPr vert="horz" wrap="square" lIns="91440" tIns="45720" rIns="91440" bIns="45720" rtlCol="0" anchor="t" anchorCtr="false">
            <a:spAutoFit/>
          </a:bodyPr>
          <a:lstStyle/>
          <a:p>
            <a:pPr algn="ctr"/>
            <a:r>
              <a:rPr lang="zh-CN" altLang="en-US" sz="2400" dirty="0">
                <a:solidFill>
                  <a:prstClr val="white"/>
                </a:solidFill>
                <a:ea typeface="Roboto Light" charset="0"/>
                <a:cs typeface="Roboto Light" charset="0"/>
              </a:rPr>
              <a:t>数据管理</a:t>
            </a:r>
            <a:endParaRPr lang="en-US" sz="2400" dirty="0">
              <a:solidFill>
                <a:prstClr val="white"/>
              </a:solidFill>
              <a:ea typeface="Roboto Light" charset="0"/>
              <a:cs typeface="Roboto Light" charset="0"/>
            </a:endParaRPr>
          </a:p>
        </p:txBody>
      </p:sp>
      <p:sp>
        <p:nvSpPr>
          <p:cNvPr id="14" name="TextBox 13"/>
          <p:cNvSpPr txBox="true"/>
          <p:nvPr/>
        </p:nvSpPr>
        <p:spPr>
          <a:xfrm>
            <a:off x="4923423" y="5724783"/>
            <a:ext cx="2394006" cy="461665"/>
          </a:xfrm>
          <a:prstGeom prst="rect">
            <a:avLst/>
          </a:prstGeom>
        </p:spPr>
        <p:txBody>
          <a:bodyPr vert="horz" wrap="square" lIns="91440" tIns="45720" rIns="91440" bIns="45720" rtlCol="0" anchor="t" anchorCtr="false">
            <a:spAutoFit/>
          </a:bodyPr>
          <a:lstStyle/>
          <a:p>
            <a:pPr algn="ctr"/>
            <a:r>
              <a:rPr lang="zh-CN" altLang="en-US" sz="2400" dirty="0">
                <a:solidFill>
                  <a:prstClr val="white"/>
                </a:solidFill>
                <a:ea typeface="Roboto Light" charset="0"/>
                <a:cs typeface="Roboto Light" charset="0"/>
              </a:rPr>
              <a:t>性能可扩展</a:t>
            </a:r>
            <a:endParaRPr lang="en-US" sz="2400" dirty="0">
              <a:solidFill>
                <a:prstClr val="white"/>
              </a:solidFill>
              <a:ea typeface="Roboto Light" charset="0"/>
              <a:cs typeface="Roboto Light" charset="0"/>
            </a:endParaRPr>
          </a:p>
        </p:txBody>
      </p:sp>
      <p:sp>
        <p:nvSpPr>
          <p:cNvPr id="15" name="TextBox 14"/>
          <p:cNvSpPr txBox="true"/>
          <p:nvPr/>
        </p:nvSpPr>
        <p:spPr>
          <a:xfrm>
            <a:off x="6734893" y="3942130"/>
            <a:ext cx="1458980" cy="461665"/>
          </a:xfrm>
          <a:prstGeom prst="rect">
            <a:avLst/>
          </a:prstGeom>
        </p:spPr>
        <p:txBody>
          <a:bodyPr vert="horz" wrap="square" lIns="91440" tIns="45720" rIns="91440" bIns="45720" rtlCol="0" anchor="t" anchorCtr="false">
            <a:spAutoFit/>
          </a:bodyPr>
          <a:lstStyle/>
          <a:p>
            <a:pPr algn="ctr"/>
            <a:r>
              <a:rPr lang="zh-CN" altLang="en-US" sz="2400" dirty="0">
                <a:solidFill>
                  <a:prstClr val="white"/>
                </a:solidFill>
                <a:ea typeface="Roboto Light" charset="0"/>
                <a:cs typeface="Roboto Light" charset="0"/>
              </a:rPr>
              <a:t>成本</a:t>
            </a:r>
            <a:endParaRPr lang="en-US" sz="2400" dirty="0">
              <a:solidFill>
                <a:prstClr val="white"/>
              </a:solidFill>
              <a:ea typeface="Roboto Light" charset="0"/>
              <a:cs typeface="Roboto Light" charset="0"/>
            </a:endParaRPr>
          </a:p>
        </p:txBody>
      </p:sp>
      <p:sp>
        <p:nvSpPr>
          <p:cNvPr id="17" name="TextBox 16"/>
          <p:cNvSpPr txBox="true"/>
          <p:nvPr/>
        </p:nvSpPr>
        <p:spPr>
          <a:xfrm>
            <a:off x="6814103" y="5041814"/>
            <a:ext cx="1156447" cy="461665"/>
          </a:xfrm>
          <a:prstGeom prst="rect">
            <a:avLst/>
          </a:prstGeom>
        </p:spPr>
        <p:txBody>
          <a:bodyPr vert="horz" wrap="square" lIns="91440" tIns="45720" rIns="91440" bIns="45720" rtlCol="0" anchor="t" anchorCtr="false">
            <a:spAutoFit/>
          </a:bodyPr>
          <a:lstStyle/>
          <a:p>
            <a:pPr algn="ctr"/>
            <a:r>
              <a:rPr lang="zh-CN" altLang="en-US" sz="2400" dirty="0">
                <a:solidFill>
                  <a:prstClr val="white"/>
                </a:solidFill>
                <a:ea typeface="Roboto Light" charset="0"/>
                <a:cs typeface="Roboto Light" charset="0"/>
              </a:rPr>
              <a:t>安全</a:t>
            </a:r>
            <a:endParaRPr lang="en-US" sz="2400" dirty="0">
              <a:solidFill>
                <a:prstClr val="white"/>
              </a:solidFill>
              <a:ea typeface="Roboto Light" charset="0"/>
              <a:cs typeface="Roboto Light" charset="0"/>
            </a:endParaRPr>
          </a:p>
        </p:txBody>
      </p:sp>
      <p:sp>
        <p:nvSpPr>
          <p:cNvPr id="18" name="TextBox 17"/>
          <p:cNvSpPr txBox="true"/>
          <p:nvPr/>
        </p:nvSpPr>
        <p:spPr>
          <a:xfrm>
            <a:off x="5283402" y="3286260"/>
            <a:ext cx="1922069" cy="461665"/>
          </a:xfrm>
          <a:prstGeom prst="rect">
            <a:avLst/>
          </a:prstGeom>
        </p:spPr>
        <p:txBody>
          <a:bodyPr vert="horz" wrap="square" lIns="91440" tIns="45720" rIns="91440" bIns="45720" rtlCol="0" anchor="t" anchorCtr="false">
            <a:spAutoFit/>
          </a:bodyPr>
          <a:lstStyle/>
          <a:p>
            <a:pPr algn="ctr"/>
            <a:r>
              <a:rPr lang="zh-CN" altLang="en-US" sz="2400" dirty="0">
                <a:solidFill>
                  <a:prstClr val="white"/>
                </a:solidFill>
                <a:ea typeface="Roboto Light" charset="0"/>
                <a:cs typeface="Roboto Light" charset="0"/>
              </a:rPr>
              <a:t>数据完整性</a:t>
            </a:r>
            <a:endParaRPr lang="en-US" sz="2400" dirty="0">
              <a:solidFill>
                <a:prstClr val="white"/>
              </a:solidFill>
              <a:ea typeface="Roboto Light" charset="0"/>
              <a:cs typeface="Roboto Light" charset="0"/>
            </a:endParaRPr>
          </a:p>
        </p:txBody>
      </p:sp>
      <p:sp>
        <p:nvSpPr>
          <p:cNvPr id="19" name="TextBox 18"/>
          <p:cNvSpPr txBox="true"/>
          <p:nvPr/>
        </p:nvSpPr>
        <p:spPr>
          <a:xfrm>
            <a:off x="8764397" y="5266214"/>
            <a:ext cx="2434235" cy="523220"/>
          </a:xfrm>
          <a:prstGeom prst="rect">
            <a:avLst/>
          </a:prstGeom>
        </p:spPr>
        <p:txBody>
          <a:bodyPr vert="horz" wrap="square" lIns="91440" tIns="45720" rIns="91440" bIns="45720" rtlCol="0" anchor="t" anchorCtr="false">
            <a:spAutoFit/>
          </a:bodyPr>
          <a:lstStyle/>
          <a:p>
            <a:pPr algn="ctr"/>
            <a:r>
              <a:rPr lang="zh-CN" altLang="en-US" sz="2800" b="1" dirty="0">
                <a:solidFill>
                  <a:prstClr val="white"/>
                </a:solidFill>
                <a:effectLst>
                  <a:outerShdw blurRad="38100" dist="38100" dir="2700000" algn="tl">
                    <a:srgbClr val="000000">
                      <a:alpha val="43137"/>
                    </a:srgbClr>
                  </a:outerShdw>
                </a:effectLst>
                <a:ea typeface="Roboto Light" charset="0"/>
                <a:cs typeface="Roboto Light" charset="0"/>
              </a:rPr>
              <a:t>机器学习应用</a:t>
            </a:r>
            <a:endParaRPr lang="en-US" sz="2800" b="1" dirty="0">
              <a:solidFill>
                <a:prstClr val="white"/>
              </a:solidFill>
              <a:effectLst>
                <a:outerShdw blurRad="38100" dist="38100" dir="2700000" algn="tl">
                  <a:srgbClr val="000000">
                    <a:alpha val="43137"/>
                  </a:srgbClr>
                </a:outerShdw>
              </a:effectLst>
              <a:ea typeface="Roboto Light" charset="0"/>
              <a:cs typeface="Roboto Light" charset="0"/>
            </a:endParaRPr>
          </a:p>
        </p:txBody>
      </p:sp>
      <p:sp>
        <p:nvSpPr>
          <p:cNvPr id="21" name="Title 1"/>
          <p:cNvSpPr txBox="true"/>
          <p:nvPr/>
        </p:nvSpPr>
        <p:spPr>
          <a:xfrm>
            <a:off x="986733" y="371702"/>
            <a:ext cx="9913426" cy="685757"/>
          </a:xfrm>
          <a:prstGeom prst="rect">
            <a:avLst/>
          </a:prstGeom>
        </p:spPr>
        <p:txBody>
          <a:bodyP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zh-CN" altLang="en-US" sz="4400" dirty="0">
                <a:solidFill>
                  <a:schemeClr val="bg1"/>
                </a:solidFill>
                <a:sym typeface="+mn-ea"/>
              </a:rPr>
              <a:t>难题</a:t>
            </a:r>
            <a:r>
              <a:rPr lang="en-US" altLang="zh-CN" sz="4400" dirty="0">
                <a:solidFill>
                  <a:schemeClr val="bg1"/>
                </a:solidFill>
                <a:sym typeface="+mn-ea"/>
              </a:rPr>
              <a:t>4</a:t>
            </a:r>
            <a:r>
              <a:rPr lang="zh-CN" altLang="en-US" sz="4400" dirty="0">
                <a:solidFill>
                  <a:schemeClr val="bg1"/>
                </a:solidFill>
                <a:sym typeface="+mn-ea"/>
              </a:rPr>
              <a:t>：</a:t>
            </a:r>
            <a:r>
              <a:rPr lang="zh-CN" altLang="en-US" sz="4400" dirty="0">
                <a:solidFill>
                  <a:prstClr val="white"/>
                </a:solidFill>
              </a:rPr>
              <a:t>机器学习规模化应用困难重重</a:t>
            </a:r>
            <a:endParaRPr lang="en-US" sz="4400" dirty="0">
              <a:solidFill>
                <a:prstClr val="white"/>
              </a:solidFill>
            </a:endParaRPr>
          </a:p>
        </p:txBody>
      </p:sp>
      <p:sp>
        <p:nvSpPr>
          <p:cNvPr id="23" name="TextBox 22"/>
          <p:cNvSpPr txBox="true"/>
          <p:nvPr/>
        </p:nvSpPr>
        <p:spPr>
          <a:xfrm>
            <a:off x="1110928" y="5234374"/>
            <a:ext cx="2434235" cy="523220"/>
          </a:xfrm>
          <a:prstGeom prst="rect">
            <a:avLst/>
          </a:prstGeom>
        </p:spPr>
        <p:txBody>
          <a:bodyPr vert="horz" wrap="square" lIns="91440" tIns="45720" rIns="91440" bIns="45720" rtlCol="0" anchor="t" anchorCtr="false">
            <a:spAutoFit/>
          </a:bodyPr>
          <a:lstStyle/>
          <a:p>
            <a:pPr algn="ctr"/>
            <a:r>
              <a:rPr lang="zh-CN" altLang="en-US" sz="2800" b="1" dirty="0">
                <a:solidFill>
                  <a:prstClr val="white"/>
                </a:solidFill>
                <a:effectLst>
                  <a:outerShdw blurRad="38100" dist="38100" dir="2700000" algn="tl">
                    <a:srgbClr val="000000">
                      <a:alpha val="43137"/>
                    </a:srgbClr>
                  </a:outerShdw>
                </a:effectLst>
                <a:ea typeface="Roboto Light" charset="0"/>
                <a:cs typeface="Roboto Light" charset="0"/>
              </a:rPr>
              <a:t>科学</a:t>
            </a:r>
            <a:endParaRPr lang="en-US" sz="2800" b="1" dirty="0">
              <a:solidFill>
                <a:prstClr val="white"/>
              </a:solidFill>
              <a:effectLst>
                <a:outerShdw blurRad="38100" dist="38100" dir="2700000" algn="tl">
                  <a:srgbClr val="000000">
                    <a:alpha val="43137"/>
                  </a:srgbClr>
                </a:outerShdw>
              </a:effectLst>
              <a:ea typeface="Roboto Light" charset="0"/>
              <a:cs typeface="Roboto Light" charset="0"/>
            </a:endParaRPr>
          </a:p>
        </p:txBody>
      </p:sp>
      <p:pic>
        <p:nvPicPr>
          <p:cNvPr id="16" name="Graphic 15" descr="Question mark"/>
          <p:cNvPicPr>
            <a:picLocks noChangeAspect="true"/>
          </p:cNvPicPr>
          <p:nvPr/>
        </p:nvPicPr>
        <p:blipFill>
          <a:blip r:embed="rId5">
            <a:extLst>
              <a:ext uri="{28A0092B-C50C-407E-A947-70E740481C1C}">
                <a14:useLocalDpi xmlns:a14="http://schemas.microsoft.com/office/drawing/2010/main" val="false"/>
              </a:ext>
              <a:ext uri="{96DAC541-7B7A-43D3-8B79-37D633B846F1}">
                <asvg:svgBlip xmlns:asvg="http://schemas.microsoft.com/office/drawing/2016/SVG/main" r:embed="rId6"/>
              </a:ext>
            </a:extLst>
          </a:blip>
          <a:stretch>
            <a:fillRect/>
          </a:stretch>
        </p:blipFill>
        <p:spPr>
          <a:xfrm>
            <a:off x="5579106" y="753994"/>
            <a:ext cx="1165374" cy="116537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false"/>
    </mc:Choice>
    <mc:Fallback>
      <p:transition advClick="false"/>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Rectangle 48"/>
          <p:cNvSpPr txBox="true"/>
          <p:nvPr/>
        </p:nvSpPr>
        <p:spPr>
          <a:xfrm>
            <a:off x="592962" y="1890350"/>
            <a:ext cx="3048273" cy="537579"/>
          </a:xfrm>
          <a:prstGeom prst="rect">
            <a:avLst/>
          </a:prstGeom>
          <a:ln w="12700">
            <a:miter lim="400000"/>
          </a:ln>
        </p:spPr>
        <p:txBody>
          <a:bodyPr lIns="45718" tIns="45718" rIns="45718" bIns="45718" anchor="ctr">
            <a:spAutoFit/>
          </a:bodyPr>
          <a:lstStyle/>
          <a:p>
            <a:pPr lvl="0" algn="ctr" defTabSz="914400" hangingPunct="0">
              <a:lnSpc>
                <a:spcPct val="80000"/>
              </a:lnSpc>
              <a:defRPr sz="3600">
                <a:solidFill>
                  <a:srgbClr val="FFFFFF"/>
                </a:solidFill>
              </a:defRPr>
            </a:pPr>
            <a:r>
              <a:rPr lang="zh-CN" altLang="en-US" sz="3600" kern="0" dirty="0">
                <a:solidFill>
                  <a:srgbClr val="FFFFFF"/>
                </a:solidFill>
                <a:latin typeface="Calibri" panose="020F0502020204030204"/>
                <a:cs typeface="Calibri" panose="020F0502020204030204"/>
                <a:sym typeface="Calibri" panose="020F0502020204030204"/>
              </a:rPr>
              <a:t>海量数据增长</a:t>
            </a:r>
            <a:endParaRPr kumimoji="0" sz="3600" b="0" i="0" u="none" strike="noStrike" kern="0" cap="none" spc="0" normalizeH="0" baseline="0" noProof="0" dirty="0">
              <a:ln>
                <a:noFill/>
              </a:ln>
              <a:solidFill>
                <a:srgbClr val="FFFFFF"/>
              </a:solidFill>
              <a:effectLst/>
              <a:uLnTx/>
              <a:uFillTx/>
              <a:latin typeface="Calibri" panose="020F0502020204030204"/>
              <a:cs typeface="Calibri" panose="020F0502020204030204"/>
              <a:sym typeface="Calibri" panose="020F0502020204030204"/>
            </a:endParaRPr>
          </a:p>
        </p:txBody>
      </p:sp>
      <p:sp>
        <p:nvSpPr>
          <p:cNvPr id="411" name="Rectangle 93"/>
          <p:cNvSpPr txBox="true"/>
          <p:nvPr/>
        </p:nvSpPr>
        <p:spPr>
          <a:xfrm>
            <a:off x="4704450" y="1883713"/>
            <a:ext cx="2453014" cy="550852"/>
          </a:xfrm>
          <a:prstGeom prst="rect">
            <a:avLst/>
          </a:prstGeom>
          <a:ln w="12700">
            <a:miter lim="400000"/>
          </a:ln>
        </p:spPr>
        <p:txBody>
          <a:bodyPr lIns="45718" tIns="45718" rIns="45718" bIns="45718" anchor="ctr">
            <a:spAutoFit/>
          </a:bodyPr>
          <a:lstStyle/>
          <a:p>
            <a:pPr lvl="0" algn="ctr" defTabSz="914400" hangingPunct="0">
              <a:lnSpc>
                <a:spcPct val="80000"/>
              </a:lnSpc>
              <a:defRPr sz="3600">
                <a:solidFill>
                  <a:srgbClr val="FFFFFF"/>
                </a:solidFill>
              </a:defRPr>
            </a:pPr>
            <a:r>
              <a:rPr lang="zh-CN" altLang="en-US" b="1" dirty="0"/>
              <a:t>云</a:t>
            </a:r>
            <a:endParaRPr kumimoji="0" sz="3600" b="0" i="0" u="none" strike="noStrike" kern="0" cap="none" spc="0" normalizeH="0" baseline="0" noProof="0" dirty="0">
              <a:ln>
                <a:noFill/>
              </a:ln>
              <a:solidFill>
                <a:srgbClr val="FFFFFF"/>
              </a:solidFill>
              <a:effectLst/>
              <a:uLnTx/>
              <a:uFillTx/>
              <a:latin typeface="Calibri" panose="020F0502020204030204"/>
              <a:cs typeface="Calibri" panose="020F0502020204030204"/>
              <a:sym typeface="Calibri" panose="020F0502020204030204"/>
            </a:endParaRPr>
          </a:p>
        </p:txBody>
      </p:sp>
      <p:sp>
        <p:nvSpPr>
          <p:cNvPr id="412" name="Rectangle 94"/>
          <p:cNvSpPr txBox="true"/>
          <p:nvPr/>
        </p:nvSpPr>
        <p:spPr>
          <a:xfrm>
            <a:off x="7921824" y="1890350"/>
            <a:ext cx="3645985" cy="537579"/>
          </a:xfrm>
          <a:prstGeom prst="rect">
            <a:avLst/>
          </a:prstGeom>
          <a:ln w="12700">
            <a:miter lim="400000"/>
          </a:ln>
        </p:spPr>
        <p:txBody>
          <a:bodyPr lIns="45718" tIns="45718" rIns="45718" bIns="45718" anchor="ctr">
            <a:spAutoFit/>
          </a:bodyPr>
          <a:lstStyle/>
          <a:p>
            <a:pPr marL="0" marR="0" lvl="0" indent="0" algn="ctr" defTabSz="914400" rtl="0" eaLnBrk="1" fontAlgn="auto" latinLnBrk="0" hangingPunct="0">
              <a:lnSpc>
                <a:spcPct val="80000"/>
              </a:lnSpc>
              <a:spcBef>
                <a:spcPts val="0"/>
              </a:spcBef>
              <a:spcAft>
                <a:spcPts val="0"/>
              </a:spcAft>
              <a:buClrTx/>
              <a:buSzTx/>
              <a:buFontTx/>
              <a:buNone/>
              <a:defRPr sz="3600">
                <a:solidFill>
                  <a:srgbClr val="FFFFFF"/>
                </a:solidFill>
              </a:defRPr>
            </a:pPr>
            <a:r>
              <a:rPr kumimoji="0" lang="en-US" sz="3600" b="0" i="0" u="none" strike="noStrike" kern="0" cap="none" spc="0" normalizeH="0" baseline="0" noProof="0" dirty="0">
                <a:ln>
                  <a:noFill/>
                </a:ln>
                <a:solidFill>
                  <a:srgbClr val="FFFFFF"/>
                </a:solidFill>
                <a:effectLst/>
                <a:uLnTx/>
                <a:uFillTx/>
                <a:latin typeface="Calibri" panose="020F0502020204030204"/>
                <a:cs typeface="Calibri" panose="020F0502020204030204"/>
                <a:sym typeface="Calibri" panose="020F0502020204030204"/>
              </a:rPr>
              <a:t>ML/AI</a:t>
            </a:r>
            <a:r>
              <a:rPr kumimoji="0" lang="zh-CN" altLang="en-US" sz="3600" b="0" i="0" u="none" strike="noStrike" kern="0" cap="none" spc="0" normalizeH="0" baseline="0" noProof="0" dirty="0">
                <a:ln>
                  <a:noFill/>
                </a:ln>
                <a:solidFill>
                  <a:srgbClr val="FFFFFF"/>
                </a:solidFill>
                <a:effectLst/>
                <a:uLnTx/>
                <a:uFillTx/>
                <a:latin typeface="Calibri" panose="020F0502020204030204"/>
                <a:cs typeface="Calibri" panose="020F0502020204030204"/>
                <a:sym typeface="Calibri" panose="020F0502020204030204"/>
              </a:rPr>
              <a:t> 创新</a:t>
            </a:r>
            <a:endParaRPr kumimoji="0" sz="3600" b="0" i="0" u="none" strike="noStrike" kern="0" cap="none" spc="0" normalizeH="0" baseline="0" noProof="0" dirty="0">
              <a:ln>
                <a:noFill/>
              </a:ln>
              <a:solidFill>
                <a:srgbClr val="FFFFFF"/>
              </a:solidFill>
              <a:effectLst/>
              <a:uLnTx/>
              <a:uFillTx/>
              <a:latin typeface="Calibri" panose="020F0502020204030204"/>
              <a:cs typeface="Calibri" panose="020F0502020204030204"/>
              <a:sym typeface="Calibri" panose="020F0502020204030204"/>
            </a:endParaRPr>
          </a:p>
        </p:txBody>
      </p:sp>
      <p:grpSp>
        <p:nvGrpSpPr>
          <p:cNvPr id="434" name="Group"/>
          <p:cNvGrpSpPr/>
          <p:nvPr/>
        </p:nvGrpSpPr>
        <p:grpSpPr>
          <a:xfrm>
            <a:off x="1215746" y="2846691"/>
            <a:ext cx="9514662" cy="1933245"/>
            <a:chOff x="0" y="0"/>
            <a:chExt cx="9514661" cy="1933244"/>
          </a:xfrm>
        </p:grpSpPr>
        <p:sp>
          <p:nvSpPr>
            <p:cNvPr id="414" name="Cross 6"/>
            <p:cNvSpPr/>
            <p:nvPr/>
          </p:nvSpPr>
          <p:spPr>
            <a:xfrm>
              <a:off x="6268769" y="505001"/>
              <a:ext cx="848268" cy="848269"/>
            </a:xfrm>
            <a:custGeom>
              <a:avLst/>
              <a:gdLst/>
              <a:ahLst/>
              <a:cxnLst>
                <a:cxn ang="0">
                  <a:pos x="wd2" y="hd2"/>
                </a:cxn>
                <a:cxn ang="5400000">
                  <a:pos x="wd2" y="hd2"/>
                </a:cxn>
                <a:cxn ang="10800000">
                  <a:pos x="wd2" y="hd2"/>
                </a:cxn>
                <a:cxn ang="16200000">
                  <a:pos x="wd2" y="hd2"/>
                </a:cxn>
              </a:cxnLst>
              <a:rect l="0" t="0" r="r" b="b"/>
              <a:pathLst>
                <a:path w="21600" h="21600" extrusionOk="false">
                  <a:moveTo>
                    <a:pt x="9054" y="0"/>
                  </a:moveTo>
                  <a:lnTo>
                    <a:pt x="12546" y="0"/>
                  </a:lnTo>
                  <a:lnTo>
                    <a:pt x="12546" y="9409"/>
                  </a:lnTo>
                  <a:lnTo>
                    <a:pt x="21600" y="9409"/>
                  </a:lnTo>
                  <a:lnTo>
                    <a:pt x="21600" y="12191"/>
                  </a:lnTo>
                  <a:lnTo>
                    <a:pt x="12546" y="12191"/>
                  </a:lnTo>
                  <a:lnTo>
                    <a:pt x="12546" y="21600"/>
                  </a:lnTo>
                  <a:lnTo>
                    <a:pt x="9054" y="21600"/>
                  </a:lnTo>
                  <a:lnTo>
                    <a:pt x="9054" y="12191"/>
                  </a:lnTo>
                  <a:lnTo>
                    <a:pt x="0" y="12191"/>
                  </a:lnTo>
                  <a:lnTo>
                    <a:pt x="0" y="9409"/>
                  </a:lnTo>
                  <a:lnTo>
                    <a:pt x="9054" y="9409"/>
                  </a:lnTo>
                  <a:lnTo>
                    <a:pt x="9054" y="0"/>
                  </a:lnTo>
                  <a:close/>
                </a:path>
              </a:pathLst>
            </a:custGeom>
            <a:solidFill>
              <a:srgbClr val="FFFFFF"/>
            </a:solidFill>
            <a:ln w="12700" cap="flat">
              <a:noFill/>
              <a:miter lim="400000"/>
            </a:ln>
            <a:effectLst/>
          </p:spPr>
          <p:txBody>
            <a:bodyPr wrap="square" lIns="45718" tIns="45718" rIns="45718" bIns="45718"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defRPr>
                  <a:solidFill>
                    <a:srgbClr val="FFFFFF"/>
                  </a:solidFill>
                </a:defRPr>
              </a:pPr>
              <a:endParaRPr kumimoji="0" sz="1800" b="0" i="0" u="none" strike="noStrike" kern="0" cap="none" spc="0" normalizeH="0" baseline="0" noProof="0" dirty="0">
                <a:ln>
                  <a:noFill/>
                </a:ln>
                <a:solidFill>
                  <a:srgbClr val="FFFFFF"/>
                </a:solidFill>
                <a:effectLst/>
                <a:uLnTx/>
                <a:uFillTx/>
                <a:latin typeface="Calibri" panose="020F0502020204030204"/>
                <a:cs typeface="Calibri" panose="020F0502020204030204"/>
                <a:sym typeface="Calibri" panose="020F0502020204030204"/>
              </a:endParaRPr>
            </a:p>
          </p:txBody>
        </p:sp>
        <p:sp>
          <p:nvSpPr>
            <p:cNvPr id="415" name="Oval 92"/>
            <p:cNvSpPr/>
            <p:nvPr/>
          </p:nvSpPr>
          <p:spPr>
            <a:xfrm>
              <a:off x="3796496" y="-1"/>
              <a:ext cx="1933244" cy="1933243"/>
            </a:xfrm>
            <a:prstGeom prst="ellipse">
              <a:avLst/>
            </a:prstGeom>
            <a:solidFill>
              <a:schemeClr val="accent3">
                <a:alpha val="88000"/>
              </a:schemeClr>
            </a:solidFill>
            <a:ln w="12700" cap="flat">
              <a:noFill/>
              <a:miter lim="400000"/>
            </a:ln>
            <a:effectLst/>
          </p:spPr>
          <p:txBody>
            <a:bodyPr wrap="square" lIns="45718" tIns="45718" rIns="45718" bIns="45718"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defRPr>
                  <a:solidFill>
                    <a:srgbClr val="FFFFFF"/>
                  </a:solidFill>
                </a:defRPr>
              </a:pPr>
              <a:endParaRPr kumimoji="0" sz="1800" b="0" i="0" u="none" strike="noStrike" kern="0" cap="none" spc="0" normalizeH="0" baseline="0" noProof="0" dirty="0">
                <a:ln>
                  <a:noFill/>
                </a:ln>
                <a:solidFill>
                  <a:srgbClr val="FFFFFF"/>
                </a:solidFill>
                <a:effectLst/>
                <a:uLnTx/>
                <a:uFillTx/>
                <a:latin typeface="Calibri" panose="020F0502020204030204"/>
                <a:cs typeface="Calibri" panose="020F0502020204030204"/>
                <a:sym typeface="Calibri" panose="020F0502020204030204"/>
              </a:endParaRPr>
            </a:p>
          </p:txBody>
        </p:sp>
        <p:sp>
          <p:nvSpPr>
            <p:cNvPr id="416" name="Freeform 43"/>
            <p:cNvSpPr/>
            <p:nvPr/>
          </p:nvSpPr>
          <p:spPr>
            <a:xfrm flipH="true">
              <a:off x="4076044" y="473580"/>
              <a:ext cx="1448951" cy="841861"/>
            </a:xfrm>
            <a:custGeom>
              <a:avLst/>
              <a:gdLst/>
              <a:ahLst/>
              <a:cxnLst>
                <a:cxn ang="0">
                  <a:pos x="wd2" y="hd2"/>
                </a:cxn>
                <a:cxn ang="5400000">
                  <a:pos x="wd2" y="hd2"/>
                </a:cxn>
                <a:cxn ang="10800000">
                  <a:pos x="wd2" y="hd2"/>
                </a:cxn>
                <a:cxn ang="16200000">
                  <a:pos x="wd2" y="hd2"/>
                </a:cxn>
              </a:cxnLst>
              <a:rect l="0" t="0" r="r" b="b"/>
              <a:pathLst>
                <a:path w="21600" h="21600" extrusionOk="false">
                  <a:moveTo>
                    <a:pt x="16767" y="5125"/>
                  </a:moveTo>
                  <a:cubicBezTo>
                    <a:pt x="16340" y="5125"/>
                    <a:pt x="15940" y="5263"/>
                    <a:pt x="15512" y="5446"/>
                  </a:cubicBezTo>
                  <a:cubicBezTo>
                    <a:pt x="14765" y="2197"/>
                    <a:pt x="12949" y="0"/>
                    <a:pt x="10920" y="0"/>
                  </a:cubicBezTo>
                  <a:cubicBezTo>
                    <a:pt x="8517" y="0"/>
                    <a:pt x="6515" y="2975"/>
                    <a:pt x="6088" y="6956"/>
                  </a:cubicBezTo>
                  <a:cubicBezTo>
                    <a:pt x="5527" y="6590"/>
                    <a:pt x="5020" y="6407"/>
                    <a:pt x="4459" y="6407"/>
                  </a:cubicBezTo>
                  <a:cubicBezTo>
                    <a:pt x="2002" y="6407"/>
                    <a:pt x="0" y="9839"/>
                    <a:pt x="0" y="14003"/>
                  </a:cubicBezTo>
                  <a:cubicBezTo>
                    <a:pt x="0" y="17802"/>
                    <a:pt x="1655" y="21005"/>
                    <a:pt x="3871" y="21554"/>
                  </a:cubicBezTo>
                  <a:cubicBezTo>
                    <a:pt x="17168" y="21600"/>
                    <a:pt x="17168" y="21600"/>
                    <a:pt x="17168" y="21600"/>
                  </a:cubicBezTo>
                  <a:cubicBezTo>
                    <a:pt x="19651" y="21280"/>
                    <a:pt x="21600" y="17664"/>
                    <a:pt x="21600" y="13408"/>
                  </a:cubicBezTo>
                  <a:cubicBezTo>
                    <a:pt x="21600" y="8832"/>
                    <a:pt x="19437" y="5125"/>
                    <a:pt x="16767" y="5125"/>
                  </a:cubicBezTo>
                  <a:close/>
                  <a:moveTo>
                    <a:pt x="17141" y="20547"/>
                  </a:moveTo>
                  <a:cubicBezTo>
                    <a:pt x="3898" y="20502"/>
                    <a:pt x="3898" y="20502"/>
                    <a:pt x="3898" y="20502"/>
                  </a:cubicBezTo>
                  <a:cubicBezTo>
                    <a:pt x="2029" y="20044"/>
                    <a:pt x="614" y="17253"/>
                    <a:pt x="614" y="14003"/>
                  </a:cubicBezTo>
                  <a:cubicBezTo>
                    <a:pt x="614" y="10388"/>
                    <a:pt x="2350" y="7459"/>
                    <a:pt x="4459" y="7459"/>
                  </a:cubicBezTo>
                  <a:cubicBezTo>
                    <a:pt x="5046" y="7459"/>
                    <a:pt x="5634" y="7734"/>
                    <a:pt x="6194" y="8192"/>
                  </a:cubicBezTo>
                  <a:cubicBezTo>
                    <a:pt x="6301" y="8329"/>
                    <a:pt x="6408" y="8329"/>
                    <a:pt x="6488" y="8192"/>
                  </a:cubicBezTo>
                  <a:cubicBezTo>
                    <a:pt x="6568" y="8100"/>
                    <a:pt x="6622" y="7963"/>
                    <a:pt x="6648" y="7780"/>
                  </a:cubicBezTo>
                  <a:cubicBezTo>
                    <a:pt x="6862" y="3981"/>
                    <a:pt x="8704" y="1098"/>
                    <a:pt x="10920" y="1098"/>
                  </a:cubicBezTo>
                  <a:cubicBezTo>
                    <a:pt x="12789" y="1098"/>
                    <a:pt x="14444" y="3158"/>
                    <a:pt x="15005" y="6315"/>
                  </a:cubicBezTo>
                  <a:cubicBezTo>
                    <a:pt x="15032" y="6407"/>
                    <a:pt x="15112" y="6544"/>
                    <a:pt x="15192" y="6590"/>
                  </a:cubicBezTo>
                  <a:cubicBezTo>
                    <a:pt x="15245" y="6681"/>
                    <a:pt x="15352" y="6681"/>
                    <a:pt x="15406" y="6636"/>
                  </a:cubicBezTo>
                  <a:cubicBezTo>
                    <a:pt x="15886" y="6361"/>
                    <a:pt x="16313" y="6224"/>
                    <a:pt x="16767" y="6224"/>
                  </a:cubicBezTo>
                  <a:cubicBezTo>
                    <a:pt x="19117" y="6224"/>
                    <a:pt x="20986" y="9473"/>
                    <a:pt x="20986" y="13408"/>
                  </a:cubicBezTo>
                  <a:cubicBezTo>
                    <a:pt x="20986" y="17115"/>
                    <a:pt x="19277" y="20227"/>
                    <a:pt x="17141" y="20547"/>
                  </a:cubicBezTo>
                  <a:close/>
                </a:path>
              </a:pathLst>
            </a:custGeom>
            <a:solidFill>
              <a:srgbClr val="FFFFFF"/>
            </a:solidFill>
            <a:ln w="12700" cap="flat">
              <a:noFill/>
              <a:miter lim="400000"/>
            </a:ln>
            <a:effectLst/>
          </p:spPr>
          <p:txBody>
            <a:bodyPr wrap="square" lIns="45718" tIns="45718" rIns="45718" bIns="45718" numCol="1" anchor="ctr">
              <a:noAutofit/>
            </a:bodyPr>
            <a:lstStyle/>
            <a:p>
              <a:pPr marL="0" marR="0" lvl="0" indent="0" algn="l" defTabSz="914400" rtl="0" eaLnBrk="1" fontAlgn="auto" latinLnBrk="0" hangingPunct="0">
                <a:lnSpc>
                  <a:spcPct val="100000"/>
                </a:lnSpc>
                <a:spcBef>
                  <a:spcPts val="0"/>
                </a:spcBef>
                <a:spcAft>
                  <a:spcPts val="0"/>
                </a:spcAft>
                <a:buClrTx/>
                <a:buSzTx/>
                <a:buFontTx/>
                <a:buNone/>
                <a:defRPr sz="1600"/>
              </a:pPr>
              <a:endParaRPr kumimoji="0" sz="1600" b="0" i="0" u="none" strike="noStrike" kern="0" cap="none" spc="0" normalizeH="0" baseline="0" noProof="0" dirty="0">
                <a:ln>
                  <a:noFill/>
                </a:ln>
                <a:solidFill>
                  <a:srgbClr val="000000"/>
                </a:solidFill>
                <a:effectLst/>
                <a:uLnTx/>
                <a:uFillTx/>
                <a:latin typeface="Calibri" panose="020F0502020204030204"/>
                <a:cs typeface="Calibri" panose="020F0502020204030204"/>
                <a:sym typeface="Calibri" panose="020F0502020204030204"/>
              </a:endParaRPr>
            </a:p>
          </p:txBody>
        </p:sp>
        <p:sp>
          <p:nvSpPr>
            <p:cNvPr id="417" name="Oval 121"/>
            <p:cNvSpPr/>
            <p:nvPr/>
          </p:nvSpPr>
          <p:spPr>
            <a:xfrm>
              <a:off x="7581419" y="-1"/>
              <a:ext cx="1933243" cy="1933243"/>
            </a:xfrm>
            <a:prstGeom prst="ellipse">
              <a:avLst/>
            </a:prstGeom>
            <a:solidFill>
              <a:schemeClr val="accent4">
                <a:alpha val="91000"/>
              </a:schemeClr>
            </a:solidFill>
            <a:ln w="12700" cap="flat">
              <a:noFill/>
              <a:miter lim="400000"/>
            </a:ln>
            <a:effectLst/>
          </p:spPr>
          <p:txBody>
            <a:bodyPr wrap="square" lIns="45718" tIns="45718" rIns="45718" bIns="45718" numCol="1" anchor="ctr">
              <a:noAutofit/>
            </a:bodyPr>
            <a:lstStyle/>
            <a:p>
              <a:pPr marL="0" marR="0" lvl="0" indent="0" algn="ctr" defTabSz="914400" rtl="0" eaLnBrk="1" fontAlgn="auto" latinLnBrk="0" hangingPunct="0">
                <a:lnSpc>
                  <a:spcPct val="80000"/>
                </a:lnSpc>
                <a:spcBef>
                  <a:spcPts val="0"/>
                </a:spcBef>
                <a:spcAft>
                  <a:spcPts val="0"/>
                </a:spcAft>
                <a:buClrTx/>
                <a:buSzTx/>
                <a:buFontTx/>
                <a:buNone/>
                <a:defRPr>
                  <a:solidFill>
                    <a:srgbClr val="FFFFFF"/>
                  </a:solidFill>
                </a:defRPr>
              </a:pPr>
              <a:endParaRPr kumimoji="0" sz="1800" b="0" i="0" u="none" strike="noStrike" kern="0" cap="none" spc="0" normalizeH="0" baseline="0" noProof="0" dirty="0">
                <a:ln>
                  <a:noFill/>
                </a:ln>
                <a:solidFill>
                  <a:srgbClr val="FFFFFF"/>
                </a:solidFill>
                <a:effectLst/>
                <a:uLnTx/>
                <a:uFillTx/>
                <a:latin typeface="Calibri" panose="020F0502020204030204"/>
                <a:cs typeface="Calibri" panose="020F0502020204030204"/>
                <a:sym typeface="Calibri" panose="020F0502020204030204"/>
              </a:endParaRPr>
            </a:p>
          </p:txBody>
        </p:sp>
        <p:grpSp>
          <p:nvGrpSpPr>
            <p:cNvPr id="422" name="Group 52"/>
            <p:cNvGrpSpPr/>
            <p:nvPr/>
          </p:nvGrpSpPr>
          <p:grpSpPr>
            <a:xfrm>
              <a:off x="7902707" y="290051"/>
              <a:ext cx="1188000" cy="1255443"/>
              <a:chOff x="-2" y="0"/>
              <a:chExt cx="1187999" cy="1255442"/>
            </a:xfrm>
          </p:grpSpPr>
          <p:sp>
            <p:nvSpPr>
              <p:cNvPr id="418" name="Freeform 76"/>
              <p:cNvSpPr/>
              <p:nvPr/>
            </p:nvSpPr>
            <p:spPr>
              <a:xfrm>
                <a:off x="-3" y="403049"/>
                <a:ext cx="850349" cy="852394"/>
              </a:xfrm>
              <a:custGeom>
                <a:avLst/>
                <a:gdLst/>
                <a:ahLst/>
                <a:cxnLst>
                  <a:cxn ang="0">
                    <a:pos x="wd2" y="hd2"/>
                  </a:cxn>
                  <a:cxn ang="5400000">
                    <a:pos x="wd2" y="hd2"/>
                  </a:cxn>
                  <a:cxn ang="10800000">
                    <a:pos x="wd2" y="hd2"/>
                  </a:cxn>
                  <a:cxn ang="16200000">
                    <a:pos x="wd2" y="hd2"/>
                  </a:cxn>
                </a:cxnLst>
                <a:rect l="0" t="0" r="r" b="b"/>
                <a:pathLst>
                  <a:path w="21431" h="21483" extrusionOk="false">
                    <a:moveTo>
                      <a:pt x="20632" y="11529"/>
                    </a:moveTo>
                    <a:cubicBezTo>
                      <a:pt x="19255" y="11096"/>
                      <a:pt x="19255" y="11096"/>
                      <a:pt x="19255" y="11096"/>
                    </a:cubicBezTo>
                    <a:cubicBezTo>
                      <a:pt x="19294" y="10270"/>
                      <a:pt x="19215" y="9444"/>
                      <a:pt x="19019" y="8657"/>
                    </a:cubicBezTo>
                    <a:cubicBezTo>
                      <a:pt x="20278" y="7949"/>
                      <a:pt x="20278" y="7949"/>
                      <a:pt x="20278" y="7949"/>
                    </a:cubicBezTo>
                    <a:cubicBezTo>
                      <a:pt x="20514" y="7791"/>
                      <a:pt x="20710" y="7555"/>
                      <a:pt x="20789" y="7280"/>
                    </a:cubicBezTo>
                    <a:cubicBezTo>
                      <a:pt x="20907" y="7004"/>
                      <a:pt x="20828" y="6690"/>
                      <a:pt x="20710" y="6453"/>
                    </a:cubicBezTo>
                    <a:cubicBezTo>
                      <a:pt x="19766" y="4722"/>
                      <a:pt x="19766" y="4722"/>
                      <a:pt x="19766" y="4722"/>
                    </a:cubicBezTo>
                    <a:cubicBezTo>
                      <a:pt x="19648" y="4486"/>
                      <a:pt x="19412" y="4250"/>
                      <a:pt x="19137" y="4172"/>
                    </a:cubicBezTo>
                    <a:cubicBezTo>
                      <a:pt x="18822" y="4093"/>
                      <a:pt x="18547" y="4132"/>
                      <a:pt x="18310" y="4250"/>
                    </a:cubicBezTo>
                    <a:cubicBezTo>
                      <a:pt x="17012" y="4958"/>
                      <a:pt x="17012" y="4958"/>
                      <a:pt x="17012" y="4958"/>
                    </a:cubicBezTo>
                    <a:cubicBezTo>
                      <a:pt x="16422" y="4368"/>
                      <a:pt x="15792" y="3817"/>
                      <a:pt x="15084" y="3424"/>
                    </a:cubicBezTo>
                    <a:cubicBezTo>
                      <a:pt x="15478" y="2008"/>
                      <a:pt x="15478" y="2008"/>
                      <a:pt x="15478" y="2008"/>
                    </a:cubicBezTo>
                    <a:cubicBezTo>
                      <a:pt x="15556" y="1732"/>
                      <a:pt x="15517" y="1417"/>
                      <a:pt x="15399" y="1142"/>
                    </a:cubicBezTo>
                    <a:cubicBezTo>
                      <a:pt x="15281" y="906"/>
                      <a:pt x="15045" y="709"/>
                      <a:pt x="14730" y="631"/>
                    </a:cubicBezTo>
                    <a:cubicBezTo>
                      <a:pt x="12842" y="40"/>
                      <a:pt x="12842" y="40"/>
                      <a:pt x="12842" y="40"/>
                    </a:cubicBezTo>
                    <a:cubicBezTo>
                      <a:pt x="12291" y="-117"/>
                      <a:pt x="11661" y="198"/>
                      <a:pt x="11504" y="827"/>
                    </a:cubicBezTo>
                    <a:cubicBezTo>
                      <a:pt x="11110" y="2204"/>
                      <a:pt x="11110" y="2204"/>
                      <a:pt x="11110" y="2204"/>
                    </a:cubicBezTo>
                    <a:cubicBezTo>
                      <a:pt x="10245" y="2165"/>
                      <a:pt x="9419" y="2244"/>
                      <a:pt x="8592" y="2480"/>
                    </a:cubicBezTo>
                    <a:cubicBezTo>
                      <a:pt x="7924" y="1181"/>
                      <a:pt x="7924" y="1181"/>
                      <a:pt x="7924" y="1181"/>
                    </a:cubicBezTo>
                    <a:cubicBezTo>
                      <a:pt x="7766" y="906"/>
                      <a:pt x="7530" y="749"/>
                      <a:pt x="7255" y="670"/>
                    </a:cubicBezTo>
                    <a:cubicBezTo>
                      <a:pt x="6979" y="591"/>
                      <a:pt x="6665" y="591"/>
                      <a:pt x="6389" y="749"/>
                    </a:cubicBezTo>
                    <a:cubicBezTo>
                      <a:pt x="4697" y="1653"/>
                      <a:pt x="4697" y="1653"/>
                      <a:pt x="4697" y="1653"/>
                    </a:cubicBezTo>
                    <a:cubicBezTo>
                      <a:pt x="4422" y="1811"/>
                      <a:pt x="4265" y="2047"/>
                      <a:pt x="4186" y="2362"/>
                    </a:cubicBezTo>
                    <a:cubicBezTo>
                      <a:pt x="4068" y="2637"/>
                      <a:pt x="4107" y="2913"/>
                      <a:pt x="4265" y="3149"/>
                    </a:cubicBezTo>
                    <a:cubicBezTo>
                      <a:pt x="4973" y="4447"/>
                      <a:pt x="4973" y="4447"/>
                      <a:pt x="4973" y="4447"/>
                    </a:cubicBezTo>
                    <a:cubicBezTo>
                      <a:pt x="4304" y="4998"/>
                      <a:pt x="3792" y="5667"/>
                      <a:pt x="3360" y="6414"/>
                    </a:cubicBezTo>
                    <a:cubicBezTo>
                      <a:pt x="1983" y="5981"/>
                      <a:pt x="1983" y="5981"/>
                      <a:pt x="1983" y="5981"/>
                    </a:cubicBezTo>
                    <a:cubicBezTo>
                      <a:pt x="1668" y="5903"/>
                      <a:pt x="1392" y="5903"/>
                      <a:pt x="1156" y="6060"/>
                    </a:cubicBezTo>
                    <a:cubicBezTo>
                      <a:pt x="842" y="6178"/>
                      <a:pt x="684" y="6453"/>
                      <a:pt x="566" y="6729"/>
                    </a:cubicBezTo>
                    <a:cubicBezTo>
                      <a:pt x="55" y="8578"/>
                      <a:pt x="55" y="8578"/>
                      <a:pt x="55" y="8578"/>
                    </a:cubicBezTo>
                    <a:cubicBezTo>
                      <a:pt x="-142" y="9168"/>
                      <a:pt x="212" y="9798"/>
                      <a:pt x="763" y="9955"/>
                    </a:cubicBezTo>
                    <a:cubicBezTo>
                      <a:pt x="2179" y="10388"/>
                      <a:pt x="2179" y="10388"/>
                      <a:pt x="2179" y="10388"/>
                    </a:cubicBezTo>
                    <a:cubicBezTo>
                      <a:pt x="2140" y="11214"/>
                      <a:pt x="2219" y="12040"/>
                      <a:pt x="2415" y="12867"/>
                    </a:cubicBezTo>
                    <a:cubicBezTo>
                      <a:pt x="1156" y="13575"/>
                      <a:pt x="1156" y="13575"/>
                      <a:pt x="1156" y="13575"/>
                    </a:cubicBezTo>
                    <a:cubicBezTo>
                      <a:pt x="606" y="13850"/>
                      <a:pt x="409" y="14519"/>
                      <a:pt x="684" y="15031"/>
                    </a:cubicBezTo>
                    <a:cubicBezTo>
                      <a:pt x="1628" y="16762"/>
                      <a:pt x="1628" y="16762"/>
                      <a:pt x="1628" y="16762"/>
                    </a:cubicBezTo>
                    <a:cubicBezTo>
                      <a:pt x="1747" y="16998"/>
                      <a:pt x="2022" y="17194"/>
                      <a:pt x="2297" y="17313"/>
                    </a:cubicBezTo>
                    <a:cubicBezTo>
                      <a:pt x="2573" y="17391"/>
                      <a:pt x="2848" y="17391"/>
                      <a:pt x="3163" y="17194"/>
                    </a:cubicBezTo>
                    <a:cubicBezTo>
                      <a:pt x="4422" y="16526"/>
                      <a:pt x="4422" y="16526"/>
                      <a:pt x="4422" y="16526"/>
                    </a:cubicBezTo>
                    <a:cubicBezTo>
                      <a:pt x="5012" y="17116"/>
                      <a:pt x="5642" y="17667"/>
                      <a:pt x="6350" y="18099"/>
                    </a:cubicBezTo>
                    <a:cubicBezTo>
                      <a:pt x="5956" y="19516"/>
                      <a:pt x="5956" y="19516"/>
                      <a:pt x="5956" y="19516"/>
                    </a:cubicBezTo>
                    <a:cubicBezTo>
                      <a:pt x="5838" y="19752"/>
                      <a:pt x="5878" y="20067"/>
                      <a:pt x="6035" y="20342"/>
                    </a:cubicBezTo>
                    <a:cubicBezTo>
                      <a:pt x="6192" y="20617"/>
                      <a:pt x="6389" y="20775"/>
                      <a:pt x="6665" y="20853"/>
                    </a:cubicBezTo>
                    <a:cubicBezTo>
                      <a:pt x="8553" y="21444"/>
                      <a:pt x="8553" y="21444"/>
                      <a:pt x="8553" y="21444"/>
                    </a:cubicBezTo>
                    <a:cubicBezTo>
                      <a:pt x="8632" y="21483"/>
                      <a:pt x="8750" y="21483"/>
                      <a:pt x="8868" y="21483"/>
                    </a:cubicBezTo>
                    <a:cubicBezTo>
                      <a:pt x="9065" y="21483"/>
                      <a:pt x="9222" y="21444"/>
                      <a:pt x="9379" y="21365"/>
                    </a:cubicBezTo>
                    <a:cubicBezTo>
                      <a:pt x="9655" y="21168"/>
                      <a:pt x="9812" y="20932"/>
                      <a:pt x="9930" y="20696"/>
                    </a:cubicBezTo>
                    <a:cubicBezTo>
                      <a:pt x="10363" y="19319"/>
                      <a:pt x="10363" y="19319"/>
                      <a:pt x="10363" y="19319"/>
                    </a:cubicBezTo>
                    <a:cubicBezTo>
                      <a:pt x="11189" y="19319"/>
                      <a:pt x="12015" y="19201"/>
                      <a:pt x="12802" y="19004"/>
                    </a:cubicBezTo>
                    <a:cubicBezTo>
                      <a:pt x="13510" y="20263"/>
                      <a:pt x="13510" y="20263"/>
                      <a:pt x="13510" y="20263"/>
                    </a:cubicBezTo>
                    <a:cubicBezTo>
                      <a:pt x="13786" y="20853"/>
                      <a:pt x="14494" y="21050"/>
                      <a:pt x="15045" y="20735"/>
                    </a:cubicBezTo>
                    <a:cubicBezTo>
                      <a:pt x="16737" y="19831"/>
                      <a:pt x="16737" y="19831"/>
                      <a:pt x="16737" y="19831"/>
                    </a:cubicBezTo>
                    <a:cubicBezTo>
                      <a:pt x="17012" y="19673"/>
                      <a:pt x="17209" y="19476"/>
                      <a:pt x="17288" y="19162"/>
                    </a:cubicBezTo>
                    <a:cubicBezTo>
                      <a:pt x="17366" y="18886"/>
                      <a:pt x="17327" y="18572"/>
                      <a:pt x="17209" y="18335"/>
                    </a:cubicBezTo>
                    <a:cubicBezTo>
                      <a:pt x="16501" y="17037"/>
                      <a:pt x="16501" y="17037"/>
                      <a:pt x="16501" y="17037"/>
                    </a:cubicBezTo>
                    <a:cubicBezTo>
                      <a:pt x="17130" y="16486"/>
                      <a:pt x="17642" y="15817"/>
                      <a:pt x="18074" y="15109"/>
                    </a:cubicBezTo>
                    <a:cubicBezTo>
                      <a:pt x="19451" y="15542"/>
                      <a:pt x="19451" y="15542"/>
                      <a:pt x="19451" y="15542"/>
                    </a:cubicBezTo>
                    <a:cubicBezTo>
                      <a:pt x="20042" y="15699"/>
                      <a:pt x="20632" y="15385"/>
                      <a:pt x="20828" y="14755"/>
                    </a:cubicBezTo>
                    <a:cubicBezTo>
                      <a:pt x="21379" y="12906"/>
                      <a:pt x="21379" y="12906"/>
                      <a:pt x="21379" y="12906"/>
                    </a:cubicBezTo>
                    <a:cubicBezTo>
                      <a:pt x="21458" y="12631"/>
                      <a:pt x="21458" y="12355"/>
                      <a:pt x="21301" y="12040"/>
                    </a:cubicBezTo>
                    <a:cubicBezTo>
                      <a:pt x="21183" y="11804"/>
                      <a:pt x="20947" y="11608"/>
                      <a:pt x="20632" y="11529"/>
                    </a:cubicBezTo>
                    <a:close/>
                    <a:moveTo>
                      <a:pt x="19963" y="14519"/>
                    </a:moveTo>
                    <a:cubicBezTo>
                      <a:pt x="19924" y="14637"/>
                      <a:pt x="19806" y="14676"/>
                      <a:pt x="19688" y="14637"/>
                    </a:cubicBezTo>
                    <a:cubicBezTo>
                      <a:pt x="17602" y="14008"/>
                      <a:pt x="17602" y="14008"/>
                      <a:pt x="17602" y="14008"/>
                    </a:cubicBezTo>
                    <a:cubicBezTo>
                      <a:pt x="17445" y="14362"/>
                      <a:pt x="17445" y="14362"/>
                      <a:pt x="17445" y="14362"/>
                    </a:cubicBezTo>
                    <a:cubicBezTo>
                      <a:pt x="17012" y="15188"/>
                      <a:pt x="16383" y="15935"/>
                      <a:pt x="15596" y="16604"/>
                    </a:cubicBezTo>
                    <a:cubicBezTo>
                      <a:pt x="15320" y="16840"/>
                      <a:pt x="15320" y="16840"/>
                      <a:pt x="15320" y="16840"/>
                    </a:cubicBezTo>
                    <a:cubicBezTo>
                      <a:pt x="16383" y="18768"/>
                      <a:pt x="16383" y="18768"/>
                      <a:pt x="16383" y="18768"/>
                    </a:cubicBezTo>
                    <a:cubicBezTo>
                      <a:pt x="16422" y="18808"/>
                      <a:pt x="16383" y="18886"/>
                      <a:pt x="16383" y="18886"/>
                    </a:cubicBezTo>
                    <a:cubicBezTo>
                      <a:pt x="16383" y="18926"/>
                      <a:pt x="16343" y="18965"/>
                      <a:pt x="16304" y="19004"/>
                    </a:cubicBezTo>
                    <a:cubicBezTo>
                      <a:pt x="14573" y="19949"/>
                      <a:pt x="14573" y="19949"/>
                      <a:pt x="14573" y="19949"/>
                    </a:cubicBezTo>
                    <a:cubicBezTo>
                      <a:pt x="14494" y="19988"/>
                      <a:pt x="14376" y="19949"/>
                      <a:pt x="14337" y="19870"/>
                    </a:cubicBezTo>
                    <a:cubicBezTo>
                      <a:pt x="13274" y="17942"/>
                      <a:pt x="13274" y="17942"/>
                      <a:pt x="13274" y="17942"/>
                    </a:cubicBezTo>
                    <a:cubicBezTo>
                      <a:pt x="12920" y="18021"/>
                      <a:pt x="12920" y="18021"/>
                      <a:pt x="12920" y="18021"/>
                    </a:cubicBezTo>
                    <a:cubicBezTo>
                      <a:pt x="12015" y="18335"/>
                      <a:pt x="11032" y="18453"/>
                      <a:pt x="10048" y="18375"/>
                    </a:cubicBezTo>
                    <a:cubicBezTo>
                      <a:pt x="9655" y="18335"/>
                      <a:pt x="9655" y="18335"/>
                      <a:pt x="9655" y="18335"/>
                    </a:cubicBezTo>
                    <a:cubicBezTo>
                      <a:pt x="9065" y="20421"/>
                      <a:pt x="9065" y="20421"/>
                      <a:pt x="9065" y="20421"/>
                    </a:cubicBezTo>
                    <a:cubicBezTo>
                      <a:pt x="9025" y="20499"/>
                      <a:pt x="8986" y="20539"/>
                      <a:pt x="8986" y="20539"/>
                    </a:cubicBezTo>
                    <a:cubicBezTo>
                      <a:pt x="8947" y="20539"/>
                      <a:pt x="8868" y="20578"/>
                      <a:pt x="8789" y="20539"/>
                    </a:cubicBezTo>
                    <a:cubicBezTo>
                      <a:pt x="6979" y="19988"/>
                      <a:pt x="6979" y="19988"/>
                      <a:pt x="6979" y="19988"/>
                    </a:cubicBezTo>
                    <a:cubicBezTo>
                      <a:pt x="6861" y="19949"/>
                      <a:pt x="6783" y="19831"/>
                      <a:pt x="6822" y="19752"/>
                    </a:cubicBezTo>
                    <a:cubicBezTo>
                      <a:pt x="7451" y="17667"/>
                      <a:pt x="7451" y="17667"/>
                      <a:pt x="7451" y="17667"/>
                    </a:cubicBezTo>
                    <a:cubicBezTo>
                      <a:pt x="7137" y="17470"/>
                      <a:pt x="7137" y="17470"/>
                      <a:pt x="7137" y="17470"/>
                    </a:cubicBezTo>
                    <a:cubicBezTo>
                      <a:pt x="6271" y="16998"/>
                      <a:pt x="5484" y="16408"/>
                      <a:pt x="4855" y="15660"/>
                    </a:cubicBezTo>
                    <a:cubicBezTo>
                      <a:pt x="4619" y="15385"/>
                      <a:pt x="4619" y="15385"/>
                      <a:pt x="4619" y="15385"/>
                    </a:cubicBezTo>
                    <a:cubicBezTo>
                      <a:pt x="2691" y="16408"/>
                      <a:pt x="2691" y="16408"/>
                      <a:pt x="2691" y="16408"/>
                    </a:cubicBezTo>
                    <a:cubicBezTo>
                      <a:pt x="2612" y="16447"/>
                      <a:pt x="2494" y="16408"/>
                      <a:pt x="2455" y="16329"/>
                    </a:cubicBezTo>
                    <a:cubicBezTo>
                      <a:pt x="1510" y="14637"/>
                      <a:pt x="1510" y="14637"/>
                      <a:pt x="1510" y="14637"/>
                    </a:cubicBezTo>
                    <a:cubicBezTo>
                      <a:pt x="1471" y="14558"/>
                      <a:pt x="1510" y="14401"/>
                      <a:pt x="1589" y="14362"/>
                    </a:cubicBezTo>
                    <a:cubicBezTo>
                      <a:pt x="3517" y="13339"/>
                      <a:pt x="3517" y="13339"/>
                      <a:pt x="3517" y="13339"/>
                    </a:cubicBezTo>
                    <a:cubicBezTo>
                      <a:pt x="3399" y="12945"/>
                      <a:pt x="3399" y="12945"/>
                      <a:pt x="3399" y="12945"/>
                    </a:cubicBezTo>
                    <a:cubicBezTo>
                      <a:pt x="3124" y="12001"/>
                      <a:pt x="3045" y="11057"/>
                      <a:pt x="3124" y="10073"/>
                    </a:cubicBezTo>
                    <a:cubicBezTo>
                      <a:pt x="3163" y="9719"/>
                      <a:pt x="3163" y="9719"/>
                      <a:pt x="3163" y="9719"/>
                    </a:cubicBezTo>
                    <a:cubicBezTo>
                      <a:pt x="1078" y="9090"/>
                      <a:pt x="1078" y="9090"/>
                      <a:pt x="1078" y="9090"/>
                    </a:cubicBezTo>
                    <a:cubicBezTo>
                      <a:pt x="920" y="9050"/>
                      <a:pt x="881" y="8932"/>
                      <a:pt x="881" y="8853"/>
                    </a:cubicBezTo>
                    <a:cubicBezTo>
                      <a:pt x="1471" y="6965"/>
                      <a:pt x="1471" y="6965"/>
                      <a:pt x="1471" y="6965"/>
                    </a:cubicBezTo>
                    <a:cubicBezTo>
                      <a:pt x="1471" y="6926"/>
                      <a:pt x="1550" y="6886"/>
                      <a:pt x="1550" y="6847"/>
                    </a:cubicBezTo>
                    <a:cubicBezTo>
                      <a:pt x="1589" y="6847"/>
                      <a:pt x="1628" y="6847"/>
                      <a:pt x="1707" y="6847"/>
                    </a:cubicBezTo>
                    <a:cubicBezTo>
                      <a:pt x="3792" y="7476"/>
                      <a:pt x="3792" y="7476"/>
                      <a:pt x="3792" y="7476"/>
                    </a:cubicBezTo>
                    <a:cubicBezTo>
                      <a:pt x="3989" y="7122"/>
                      <a:pt x="3989" y="7122"/>
                      <a:pt x="3989" y="7122"/>
                    </a:cubicBezTo>
                    <a:cubicBezTo>
                      <a:pt x="4461" y="6257"/>
                      <a:pt x="5091" y="5549"/>
                      <a:pt x="5799" y="4919"/>
                    </a:cubicBezTo>
                    <a:cubicBezTo>
                      <a:pt x="6114" y="4683"/>
                      <a:pt x="6114" y="4683"/>
                      <a:pt x="6114" y="4683"/>
                    </a:cubicBezTo>
                    <a:cubicBezTo>
                      <a:pt x="5051" y="2755"/>
                      <a:pt x="5051" y="2755"/>
                      <a:pt x="5051" y="2755"/>
                    </a:cubicBezTo>
                    <a:cubicBezTo>
                      <a:pt x="5051" y="2676"/>
                      <a:pt x="5051" y="2637"/>
                      <a:pt x="5051" y="2598"/>
                    </a:cubicBezTo>
                    <a:cubicBezTo>
                      <a:pt x="5051" y="2558"/>
                      <a:pt x="5091" y="2519"/>
                      <a:pt x="5130" y="2480"/>
                    </a:cubicBezTo>
                    <a:cubicBezTo>
                      <a:pt x="6822" y="1575"/>
                      <a:pt x="6822" y="1575"/>
                      <a:pt x="6822" y="1575"/>
                    </a:cubicBezTo>
                    <a:cubicBezTo>
                      <a:pt x="6940" y="1535"/>
                      <a:pt x="6979" y="1535"/>
                      <a:pt x="7019" y="1535"/>
                    </a:cubicBezTo>
                    <a:cubicBezTo>
                      <a:pt x="7019" y="1535"/>
                      <a:pt x="7097" y="1575"/>
                      <a:pt x="7097" y="1614"/>
                    </a:cubicBezTo>
                    <a:cubicBezTo>
                      <a:pt x="8160" y="3581"/>
                      <a:pt x="8160" y="3581"/>
                      <a:pt x="8160" y="3581"/>
                    </a:cubicBezTo>
                    <a:cubicBezTo>
                      <a:pt x="8514" y="3463"/>
                      <a:pt x="8514" y="3463"/>
                      <a:pt x="8514" y="3463"/>
                    </a:cubicBezTo>
                    <a:cubicBezTo>
                      <a:pt x="9458" y="3149"/>
                      <a:pt x="10402" y="3070"/>
                      <a:pt x="11386" y="3149"/>
                    </a:cubicBezTo>
                    <a:cubicBezTo>
                      <a:pt x="11740" y="3149"/>
                      <a:pt x="11740" y="3149"/>
                      <a:pt x="11740" y="3149"/>
                    </a:cubicBezTo>
                    <a:cubicBezTo>
                      <a:pt x="12369" y="1063"/>
                      <a:pt x="12369" y="1063"/>
                      <a:pt x="12369" y="1063"/>
                    </a:cubicBezTo>
                    <a:cubicBezTo>
                      <a:pt x="12409" y="985"/>
                      <a:pt x="12527" y="906"/>
                      <a:pt x="12606" y="945"/>
                    </a:cubicBezTo>
                    <a:cubicBezTo>
                      <a:pt x="14494" y="1535"/>
                      <a:pt x="14494" y="1535"/>
                      <a:pt x="14494" y="1535"/>
                    </a:cubicBezTo>
                    <a:cubicBezTo>
                      <a:pt x="14573" y="1535"/>
                      <a:pt x="14612" y="1653"/>
                      <a:pt x="14612" y="1732"/>
                    </a:cubicBezTo>
                    <a:cubicBezTo>
                      <a:pt x="13983" y="3857"/>
                      <a:pt x="13983" y="3857"/>
                      <a:pt x="13983" y="3857"/>
                    </a:cubicBezTo>
                    <a:cubicBezTo>
                      <a:pt x="14297" y="4014"/>
                      <a:pt x="14297" y="4014"/>
                      <a:pt x="14297" y="4014"/>
                    </a:cubicBezTo>
                    <a:cubicBezTo>
                      <a:pt x="15163" y="4486"/>
                      <a:pt x="15950" y="5076"/>
                      <a:pt x="16540" y="5824"/>
                    </a:cubicBezTo>
                    <a:cubicBezTo>
                      <a:pt x="16776" y="6099"/>
                      <a:pt x="16776" y="6099"/>
                      <a:pt x="16776" y="6099"/>
                    </a:cubicBezTo>
                    <a:cubicBezTo>
                      <a:pt x="18704" y="5076"/>
                      <a:pt x="18704" y="5076"/>
                      <a:pt x="18704" y="5076"/>
                    </a:cubicBezTo>
                    <a:cubicBezTo>
                      <a:pt x="18783" y="5037"/>
                      <a:pt x="18940" y="5076"/>
                      <a:pt x="18979" y="5155"/>
                    </a:cubicBezTo>
                    <a:cubicBezTo>
                      <a:pt x="19924" y="6886"/>
                      <a:pt x="19924" y="6886"/>
                      <a:pt x="19924" y="6886"/>
                    </a:cubicBezTo>
                    <a:cubicBezTo>
                      <a:pt x="19963" y="6965"/>
                      <a:pt x="19924" y="7083"/>
                      <a:pt x="19806" y="7122"/>
                    </a:cubicBezTo>
                    <a:cubicBezTo>
                      <a:pt x="17917" y="8145"/>
                      <a:pt x="17917" y="8145"/>
                      <a:pt x="17917" y="8145"/>
                    </a:cubicBezTo>
                    <a:cubicBezTo>
                      <a:pt x="18035" y="8539"/>
                      <a:pt x="18035" y="8539"/>
                      <a:pt x="18035" y="8539"/>
                    </a:cubicBezTo>
                    <a:cubicBezTo>
                      <a:pt x="18310" y="9483"/>
                      <a:pt x="18389" y="10467"/>
                      <a:pt x="18310" y="11411"/>
                    </a:cubicBezTo>
                    <a:cubicBezTo>
                      <a:pt x="18271" y="11765"/>
                      <a:pt x="18271" y="11765"/>
                      <a:pt x="18271" y="11765"/>
                    </a:cubicBezTo>
                    <a:cubicBezTo>
                      <a:pt x="20396" y="12434"/>
                      <a:pt x="20396" y="12434"/>
                      <a:pt x="20396" y="12434"/>
                    </a:cubicBezTo>
                    <a:cubicBezTo>
                      <a:pt x="20474" y="12434"/>
                      <a:pt x="20514" y="12552"/>
                      <a:pt x="20514" y="12670"/>
                    </a:cubicBezTo>
                    <a:lnTo>
                      <a:pt x="19963" y="14519"/>
                    </a:lnTo>
                    <a:close/>
                  </a:path>
                </a:pathLst>
              </a:custGeom>
              <a:solidFill>
                <a:srgbClr val="FFFFFF"/>
              </a:solidFill>
              <a:ln w="12700" cap="flat">
                <a:noFill/>
                <a:miter lim="400000"/>
              </a:ln>
              <a:effectLst/>
            </p:spPr>
            <p:txBody>
              <a:bodyPr wrap="square" lIns="45718" tIns="45718" rIns="45718" bIns="45718" numCol="1" anchor="ctr">
                <a:noAutofit/>
              </a:bodyPr>
              <a:lstStyle/>
              <a:p>
                <a:pPr marL="0" marR="0" lvl="0" indent="0" algn="l" defTabSz="914400" rtl="0" eaLnBrk="1" fontAlgn="auto" latinLnBrk="0" hangingPunct="0">
                  <a:lnSpc>
                    <a:spcPct val="100000"/>
                  </a:lnSpc>
                  <a:spcBef>
                    <a:spcPts val="0"/>
                  </a:spcBef>
                  <a:spcAft>
                    <a:spcPts val="0"/>
                  </a:spcAft>
                  <a:buClrTx/>
                  <a:buSzTx/>
                  <a:buFontTx/>
                  <a:buNone/>
                  <a:defRPr sz="1600"/>
                </a:pPr>
                <a:endParaRPr kumimoji="0" sz="1600" b="0" i="0" u="none" strike="noStrike" kern="0" cap="none" spc="0" normalizeH="0" baseline="0" noProof="0" dirty="0">
                  <a:ln>
                    <a:noFill/>
                  </a:ln>
                  <a:solidFill>
                    <a:srgbClr val="000000"/>
                  </a:solidFill>
                  <a:effectLst/>
                  <a:uLnTx/>
                  <a:uFillTx/>
                  <a:latin typeface="Calibri" panose="020F0502020204030204"/>
                  <a:cs typeface="Calibri" panose="020F0502020204030204"/>
                  <a:sym typeface="Calibri" panose="020F0502020204030204"/>
                </a:endParaRPr>
              </a:p>
            </p:txBody>
          </p:sp>
          <p:sp>
            <p:nvSpPr>
              <p:cNvPr id="419" name="Freeform 77"/>
              <p:cNvSpPr/>
              <p:nvPr/>
            </p:nvSpPr>
            <p:spPr>
              <a:xfrm>
                <a:off x="247290" y="645453"/>
                <a:ext cx="357879" cy="362702"/>
              </a:xfrm>
              <a:custGeom>
                <a:avLst/>
                <a:gdLst/>
                <a:ahLst/>
                <a:cxnLst>
                  <a:cxn ang="0">
                    <a:pos x="wd2" y="hd2"/>
                  </a:cxn>
                  <a:cxn ang="5400000">
                    <a:pos x="wd2" y="hd2"/>
                  </a:cxn>
                  <a:cxn ang="10800000">
                    <a:pos x="wd2" y="hd2"/>
                  </a:cxn>
                  <a:cxn ang="16200000">
                    <a:pos x="wd2" y="hd2"/>
                  </a:cxn>
                </a:cxnLst>
                <a:rect l="0" t="0" r="r" b="b"/>
                <a:pathLst>
                  <a:path w="20177" h="21211" extrusionOk="false">
                    <a:moveTo>
                      <a:pt x="12974" y="530"/>
                    </a:moveTo>
                    <a:cubicBezTo>
                      <a:pt x="10351" y="-389"/>
                      <a:pt x="7640" y="-113"/>
                      <a:pt x="5279" y="1357"/>
                    </a:cubicBezTo>
                    <a:cubicBezTo>
                      <a:pt x="2918" y="2736"/>
                      <a:pt x="1169" y="4850"/>
                      <a:pt x="382" y="7608"/>
                    </a:cubicBezTo>
                    <a:cubicBezTo>
                      <a:pt x="-318" y="10365"/>
                      <a:pt x="-56" y="13214"/>
                      <a:pt x="1169" y="15696"/>
                    </a:cubicBezTo>
                    <a:cubicBezTo>
                      <a:pt x="2480" y="18178"/>
                      <a:pt x="4667" y="20016"/>
                      <a:pt x="7203" y="20751"/>
                    </a:cubicBezTo>
                    <a:cubicBezTo>
                      <a:pt x="8077" y="21119"/>
                      <a:pt x="9127" y="21211"/>
                      <a:pt x="10088" y="21211"/>
                    </a:cubicBezTo>
                    <a:cubicBezTo>
                      <a:pt x="11750" y="21211"/>
                      <a:pt x="13412" y="20843"/>
                      <a:pt x="14811" y="20016"/>
                    </a:cubicBezTo>
                    <a:cubicBezTo>
                      <a:pt x="17259" y="18637"/>
                      <a:pt x="18921" y="16340"/>
                      <a:pt x="19795" y="13674"/>
                    </a:cubicBezTo>
                    <a:cubicBezTo>
                      <a:pt x="21282" y="8067"/>
                      <a:pt x="18309" y="2093"/>
                      <a:pt x="12974" y="530"/>
                    </a:cubicBezTo>
                    <a:close/>
                    <a:moveTo>
                      <a:pt x="17784" y="13031"/>
                    </a:moveTo>
                    <a:cubicBezTo>
                      <a:pt x="17259" y="15237"/>
                      <a:pt x="15773" y="17075"/>
                      <a:pt x="13936" y="18086"/>
                    </a:cubicBezTo>
                    <a:cubicBezTo>
                      <a:pt x="12012" y="19189"/>
                      <a:pt x="9826" y="19465"/>
                      <a:pt x="7727" y="18729"/>
                    </a:cubicBezTo>
                    <a:cubicBezTo>
                      <a:pt x="5716" y="18086"/>
                      <a:pt x="4054" y="16707"/>
                      <a:pt x="3005" y="14685"/>
                    </a:cubicBezTo>
                    <a:cubicBezTo>
                      <a:pt x="1956" y="12663"/>
                      <a:pt x="1781" y="10457"/>
                      <a:pt x="2393" y="8251"/>
                    </a:cubicBezTo>
                    <a:cubicBezTo>
                      <a:pt x="3005" y="6045"/>
                      <a:pt x="4404" y="4299"/>
                      <a:pt x="6241" y="3196"/>
                    </a:cubicBezTo>
                    <a:cubicBezTo>
                      <a:pt x="7465" y="2460"/>
                      <a:pt x="8777" y="2185"/>
                      <a:pt x="10001" y="2185"/>
                    </a:cubicBezTo>
                    <a:cubicBezTo>
                      <a:pt x="10876" y="2185"/>
                      <a:pt x="11575" y="2277"/>
                      <a:pt x="12362" y="2460"/>
                    </a:cubicBezTo>
                    <a:cubicBezTo>
                      <a:pt x="16647" y="3839"/>
                      <a:pt x="19008" y="8619"/>
                      <a:pt x="17784" y="13031"/>
                    </a:cubicBezTo>
                    <a:close/>
                  </a:path>
                </a:pathLst>
              </a:custGeom>
              <a:solidFill>
                <a:srgbClr val="FFFFFF"/>
              </a:solidFill>
              <a:ln w="12700" cap="flat">
                <a:noFill/>
                <a:miter lim="400000"/>
              </a:ln>
              <a:effectLst/>
            </p:spPr>
            <p:txBody>
              <a:bodyPr wrap="square" lIns="45718" tIns="45718" rIns="45718" bIns="45718" numCol="1" anchor="ctr">
                <a:noAutofit/>
              </a:bodyPr>
              <a:lstStyle/>
              <a:p>
                <a:pPr marL="0" marR="0" lvl="0" indent="0" algn="l" defTabSz="914400" rtl="0" eaLnBrk="1" fontAlgn="auto" latinLnBrk="0" hangingPunct="0">
                  <a:lnSpc>
                    <a:spcPct val="100000"/>
                  </a:lnSpc>
                  <a:spcBef>
                    <a:spcPts val="0"/>
                  </a:spcBef>
                  <a:spcAft>
                    <a:spcPts val="0"/>
                  </a:spcAft>
                  <a:buClrTx/>
                  <a:buSzTx/>
                  <a:buFontTx/>
                  <a:buNone/>
                  <a:defRPr sz="1600"/>
                </a:pPr>
                <a:endParaRPr kumimoji="0" sz="1600" b="0" i="0" u="none" strike="noStrike" kern="0" cap="none" spc="0" normalizeH="0" baseline="0" noProof="0" dirty="0">
                  <a:ln>
                    <a:noFill/>
                  </a:ln>
                  <a:solidFill>
                    <a:srgbClr val="000000"/>
                  </a:solidFill>
                  <a:effectLst/>
                  <a:uLnTx/>
                  <a:uFillTx/>
                  <a:latin typeface="Calibri" panose="020F0502020204030204"/>
                  <a:cs typeface="Calibri" panose="020F0502020204030204"/>
                  <a:sym typeface="Calibri" panose="020F0502020204030204"/>
                </a:endParaRPr>
              </a:p>
            </p:txBody>
          </p:sp>
          <p:sp>
            <p:nvSpPr>
              <p:cNvPr id="420" name="Freeform 78"/>
              <p:cNvSpPr/>
              <p:nvPr/>
            </p:nvSpPr>
            <p:spPr>
              <a:xfrm>
                <a:off x="564485" y="-1"/>
                <a:ext cx="623512" cy="623507"/>
              </a:xfrm>
              <a:custGeom>
                <a:avLst/>
                <a:gdLst/>
                <a:ahLst/>
                <a:cxnLst>
                  <a:cxn ang="0">
                    <a:pos x="wd2" y="hd2"/>
                  </a:cxn>
                  <a:cxn ang="5400000">
                    <a:pos x="wd2" y="hd2"/>
                  </a:cxn>
                  <a:cxn ang="10800000">
                    <a:pos x="wd2" y="hd2"/>
                  </a:cxn>
                  <a:cxn ang="16200000">
                    <a:pos x="wd2" y="hd2"/>
                  </a:cxn>
                </a:cxnLst>
                <a:rect l="0" t="0" r="r" b="b"/>
                <a:pathLst>
                  <a:path w="21600" h="21600" extrusionOk="false">
                    <a:moveTo>
                      <a:pt x="21168" y="8824"/>
                    </a:moveTo>
                    <a:cubicBezTo>
                      <a:pt x="20898" y="8553"/>
                      <a:pt x="20574" y="8445"/>
                      <a:pt x="20304" y="8445"/>
                    </a:cubicBezTo>
                    <a:cubicBezTo>
                      <a:pt x="19008" y="8445"/>
                      <a:pt x="19008" y="8445"/>
                      <a:pt x="19008" y="8445"/>
                    </a:cubicBezTo>
                    <a:cubicBezTo>
                      <a:pt x="18846" y="7795"/>
                      <a:pt x="18468" y="7092"/>
                      <a:pt x="18144" y="6442"/>
                    </a:cubicBezTo>
                    <a:cubicBezTo>
                      <a:pt x="19062" y="5522"/>
                      <a:pt x="19062" y="5522"/>
                      <a:pt x="19062" y="5522"/>
                    </a:cubicBezTo>
                    <a:cubicBezTo>
                      <a:pt x="19278" y="5305"/>
                      <a:pt x="19386" y="4980"/>
                      <a:pt x="19386" y="4602"/>
                    </a:cubicBezTo>
                    <a:cubicBezTo>
                      <a:pt x="19386" y="4277"/>
                      <a:pt x="19278" y="4006"/>
                      <a:pt x="19008" y="3735"/>
                    </a:cubicBezTo>
                    <a:cubicBezTo>
                      <a:pt x="17658" y="2436"/>
                      <a:pt x="17658" y="2436"/>
                      <a:pt x="17658" y="2436"/>
                    </a:cubicBezTo>
                    <a:cubicBezTo>
                      <a:pt x="17442" y="2220"/>
                      <a:pt x="17064" y="2003"/>
                      <a:pt x="16740" y="2003"/>
                    </a:cubicBezTo>
                    <a:cubicBezTo>
                      <a:pt x="16416" y="2003"/>
                      <a:pt x="16092" y="2220"/>
                      <a:pt x="15822" y="2436"/>
                    </a:cubicBezTo>
                    <a:cubicBezTo>
                      <a:pt x="14958" y="3302"/>
                      <a:pt x="14958" y="3302"/>
                      <a:pt x="14958" y="3302"/>
                    </a:cubicBezTo>
                    <a:cubicBezTo>
                      <a:pt x="14310" y="2977"/>
                      <a:pt x="13662" y="2707"/>
                      <a:pt x="12906" y="2544"/>
                    </a:cubicBezTo>
                    <a:cubicBezTo>
                      <a:pt x="12906" y="1245"/>
                      <a:pt x="12906" y="1245"/>
                      <a:pt x="12906" y="1245"/>
                    </a:cubicBezTo>
                    <a:cubicBezTo>
                      <a:pt x="12906" y="920"/>
                      <a:pt x="12744" y="541"/>
                      <a:pt x="12528" y="325"/>
                    </a:cubicBezTo>
                    <a:cubicBezTo>
                      <a:pt x="12312" y="108"/>
                      <a:pt x="11988" y="0"/>
                      <a:pt x="11610" y="0"/>
                    </a:cubicBezTo>
                    <a:cubicBezTo>
                      <a:pt x="9720" y="0"/>
                      <a:pt x="9720" y="0"/>
                      <a:pt x="9720" y="0"/>
                    </a:cubicBezTo>
                    <a:cubicBezTo>
                      <a:pt x="9396" y="0"/>
                      <a:pt x="9072" y="108"/>
                      <a:pt x="8802" y="379"/>
                    </a:cubicBezTo>
                    <a:cubicBezTo>
                      <a:pt x="8586" y="595"/>
                      <a:pt x="8478" y="974"/>
                      <a:pt x="8478" y="1299"/>
                    </a:cubicBezTo>
                    <a:cubicBezTo>
                      <a:pt x="8478" y="2544"/>
                      <a:pt x="8478" y="2544"/>
                      <a:pt x="8478" y="2544"/>
                    </a:cubicBezTo>
                    <a:cubicBezTo>
                      <a:pt x="7830" y="2761"/>
                      <a:pt x="7074" y="3032"/>
                      <a:pt x="6480" y="3411"/>
                    </a:cubicBezTo>
                    <a:cubicBezTo>
                      <a:pt x="5562" y="2544"/>
                      <a:pt x="5562" y="2544"/>
                      <a:pt x="5562" y="2544"/>
                    </a:cubicBezTo>
                    <a:cubicBezTo>
                      <a:pt x="5346" y="2328"/>
                      <a:pt x="4914" y="2220"/>
                      <a:pt x="4644" y="2220"/>
                    </a:cubicBezTo>
                    <a:cubicBezTo>
                      <a:pt x="4320" y="2220"/>
                      <a:pt x="3996" y="2328"/>
                      <a:pt x="3780" y="2544"/>
                    </a:cubicBezTo>
                    <a:cubicBezTo>
                      <a:pt x="2430" y="3898"/>
                      <a:pt x="2430" y="3898"/>
                      <a:pt x="2430" y="3898"/>
                    </a:cubicBezTo>
                    <a:cubicBezTo>
                      <a:pt x="2160" y="4168"/>
                      <a:pt x="2052" y="4439"/>
                      <a:pt x="2052" y="4764"/>
                    </a:cubicBezTo>
                    <a:cubicBezTo>
                      <a:pt x="2052" y="5143"/>
                      <a:pt x="2160" y="5468"/>
                      <a:pt x="2484" y="5684"/>
                    </a:cubicBezTo>
                    <a:cubicBezTo>
                      <a:pt x="3348" y="6605"/>
                      <a:pt x="3348" y="6605"/>
                      <a:pt x="3348" y="6605"/>
                    </a:cubicBezTo>
                    <a:cubicBezTo>
                      <a:pt x="3024" y="7254"/>
                      <a:pt x="2754" y="7958"/>
                      <a:pt x="2538" y="8662"/>
                    </a:cubicBezTo>
                    <a:cubicBezTo>
                      <a:pt x="1296" y="8662"/>
                      <a:pt x="1296" y="8662"/>
                      <a:pt x="1296" y="8662"/>
                    </a:cubicBezTo>
                    <a:cubicBezTo>
                      <a:pt x="918" y="8662"/>
                      <a:pt x="594" y="8770"/>
                      <a:pt x="378" y="9095"/>
                    </a:cubicBezTo>
                    <a:cubicBezTo>
                      <a:pt x="162" y="9311"/>
                      <a:pt x="0" y="9636"/>
                      <a:pt x="0" y="9961"/>
                    </a:cubicBezTo>
                    <a:cubicBezTo>
                      <a:pt x="54" y="11856"/>
                      <a:pt x="54" y="11856"/>
                      <a:pt x="54" y="11856"/>
                    </a:cubicBezTo>
                    <a:cubicBezTo>
                      <a:pt x="54" y="12180"/>
                      <a:pt x="162" y="12505"/>
                      <a:pt x="378" y="12722"/>
                    </a:cubicBezTo>
                    <a:cubicBezTo>
                      <a:pt x="648" y="12938"/>
                      <a:pt x="918" y="13155"/>
                      <a:pt x="1296" y="13155"/>
                    </a:cubicBezTo>
                    <a:cubicBezTo>
                      <a:pt x="2592" y="13047"/>
                      <a:pt x="2592" y="13047"/>
                      <a:pt x="2592" y="13047"/>
                    </a:cubicBezTo>
                    <a:cubicBezTo>
                      <a:pt x="2808" y="13805"/>
                      <a:pt x="3078" y="14508"/>
                      <a:pt x="3456" y="15104"/>
                    </a:cubicBezTo>
                    <a:cubicBezTo>
                      <a:pt x="2592" y="16078"/>
                      <a:pt x="2592" y="16078"/>
                      <a:pt x="2592" y="16078"/>
                    </a:cubicBezTo>
                    <a:cubicBezTo>
                      <a:pt x="2268" y="16295"/>
                      <a:pt x="2160" y="16620"/>
                      <a:pt x="2160" y="16944"/>
                    </a:cubicBezTo>
                    <a:cubicBezTo>
                      <a:pt x="2160" y="17323"/>
                      <a:pt x="2376" y="17594"/>
                      <a:pt x="2592" y="17811"/>
                    </a:cubicBezTo>
                    <a:cubicBezTo>
                      <a:pt x="3942" y="19164"/>
                      <a:pt x="3942" y="19164"/>
                      <a:pt x="3942" y="19164"/>
                    </a:cubicBezTo>
                    <a:cubicBezTo>
                      <a:pt x="4158" y="19380"/>
                      <a:pt x="4482" y="19543"/>
                      <a:pt x="4806" y="19543"/>
                    </a:cubicBezTo>
                    <a:cubicBezTo>
                      <a:pt x="5184" y="19543"/>
                      <a:pt x="5508" y="19380"/>
                      <a:pt x="5724" y="19164"/>
                    </a:cubicBezTo>
                    <a:cubicBezTo>
                      <a:pt x="6642" y="18244"/>
                      <a:pt x="6642" y="18244"/>
                      <a:pt x="6642" y="18244"/>
                    </a:cubicBezTo>
                    <a:cubicBezTo>
                      <a:pt x="7236" y="18623"/>
                      <a:pt x="7992" y="18893"/>
                      <a:pt x="8640" y="19056"/>
                    </a:cubicBezTo>
                    <a:cubicBezTo>
                      <a:pt x="8694" y="20355"/>
                      <a:pt x="8694" y="20355"/>
                      <a:pt x="8694" y="20355"/>
                    </a:cubicBezTo>
                    <a:cubicBezTo>
                      <a:pt x="8694" y="21005"/>
                      <a:pt x="9288" y="21600"/>
                      <a:pt x="9936" y="21600"/>
                    </a:cubicBezTo>
                    <a:cubicBezTo>
                      <a:pt x="11826" y="21600"/>
                      <a:pt x="11826" y="21600"/>
                      <a:pt x="11826" y="21600"/>
                    </a:cubicBezTo>
                    <a:cubicBezTo>
                      <a:pt x="12528" y="21600"/>
                      <a:pt x="13068" y="20950"/>
                      <a:pt x="13068" y="20301"/>
                    </a:cubicBezTo>
                    <a:cubicBezTo>
                      <a:pt x="13068" y="19002"/>
                      <a:pt x="13068" y="19002"/>
                      <a:pt x="13068" y="19002"/>
                    </a:cubicBezTo>
                    <a:cubicBezTo>
                      <a:pt x="13824" y="18839"/>
                      <a:pt x="14472" y="18514"/>
                      <a:pt x="15120" y="18135"/>
                    </a:cubicBezTo>
                    <a:cubicBezTo>
                      <a:pt x="16038" y="19056"/>
                      <a:pt x="16038" y="19056"/>
                      <a:pt x="16038" y="19056"/>
                    </a:cubicBezTo>
                    <a:cubicBezTo>
                      <a:pt x="16308" y="19272"/>
                      <a:pt x="16632" y="19380"/>
                      <a:pt x="16902" y="19380"/>
                    </a:cubicBezTo>
                    <a:cubicBezTo>
                      <a:pt x="17226" y="19380"/>
                      <a:pt x="17604" y="19272"/>
                      <a:pt x="17820" y="19056"/>
                    </a:cubicBezTo>
                    <a:cubicBezTo>
                      <a:pt x="19170" y="17648"/>
                      <a:pt x="19170" y="17648"/>
                      <a:pt x="19170" y="17648"/>
                    </a:cubicBezTo>
                    <a:cubicBezTo>
                      <a:pt x="19656" y="17107"/>
                      <a:pt x="19602" y="16349"/>
                      <a:pt x="19170" y="15916"/>
                    </a:cubicBezTo>
                    <a:cubicBezTo>
                      <a:pt x="18198" y="14995"/>
                      <a:pt x="18198" y="14995"/>
                      <a:pt x="18198" y="14995"/>
                    </a:cubicBezTo>
                    <a:cubicBezTo>
                      <a:pt x="18576" y="14292"/>
                      <a:pt x="18900" y="13642"/>
                      <a:pt x="19062" y="12884"/>
                    </a:cubicBezTo>
                    <a:cubicBezTo>
                      <a:pt x="20358" y="12884"/>
                      <a:pt x="20358" y="12884"/>
                      <a:pt x="20358" y="12884"/>
                    </a:cubicBezTo>
                    <a:cubicBezTo>
                      <a:pt x="20682" y="12884"/>
                      <a:pt x="20952" y="12776"/>
                      <a:pt x="21168" y="12505"/>
                    </a:cubicBezTo>
                    <a:cubicBezTo>
                      <a:pt x="21492" y="12289"/>
                      <a:pt x="21600" y="11964"/>
                      <a:pt x="21600" y="11585"/>
                    </a:cubicBezTo>
                    <a:cubicBezTo>
                      <a:pt x="21600" y="9690"/>
                      <a:pt x="21600" y="9690"/>
                      <a:pt x="21600" y="9690"/>
                    </a:cubicBezTo>
                    <a:cubicBezTo>
                      <a:pt x="21546" y="9365"/>
                      <a:pt x="21384" y="9095"/>
                      <a:pt x="21168" y="8824"/>
                    </a:cubicBezTo>
                    <a:close/>
                    <a:moveTo>
                      <a:pt x="18036" y="11639"/>
                    </a:moveTo>
                    <a:cubicBezTo>
                      <a:pt x="17928" y="12180"/>
                      <a:pt x="17928" y="12180"/>
                      <a:pt x="17928" y="12180"/>
                    </a:cubicBezTo>
                    <a:cubicBezTo>
                      <a:pt x="17766" y="13047"/>
                      <a:pt x="17442" y="13913"/>
                      <a:pt x="16902" y="14725"/>
                    </a:cubicBezTo>
                    <a:cubicBezTo>
                      <a:pt x="16632" y="15158"/>
                      <a:pt x="16632" y="15158"/>
                      <a:pt x="16632" y="15158"/>
                    </a:cubicBezTo>
                    <a:cubicBezTo>
                      <a:pt x="18252" y="16782"/>
                      <a:pt x="18252" y="16782"/>
                      <a:pt x="18252" y="16782"/>
                    </a:cubicBezTo>
                    <a:cubicBezTo>
                      <a:pt x="16902" y="18135"/>
                      <a:pt x="16902" y="18135"/>
                      <a:pt x="16902" y="18135"/>
                    </a:cubicBezTo>
                    <a:cubicBezTo>
                      <a:pt x="15282" y="16511"/>
                      <a:pt x="15282" y="16511"/>
                      <a:pt x="15282" y="16511"/>
                    </a:cubicBezTo>
                    <a:cubicBezTo>
                      <a:pt x="14850" y="16782"/>
                      <a:pt x="14850" y="16782"/>
                      <a:pt x="14850" y="16782"/>
                    </a:cubicBezTo>
                    <a:cubicBezTo>
                      <a:pt x="14094" y="17377"/>
                      <a:pt x="13176" y="17702"/>
                      <a:pt x="12312" y="17919"/>
                    </a:cubicBezTo>
                    <a:cubicBezTo>
                      <a:pt x="11772" y="18027"/>
                      <a:pt x="11772" y="18027"/>
                      <a:pt x="11772" y="18027"/>
                    </a:cubicBezTo>
                    <a:cubicBezTo>
                      <a:pt x="11826" y="20301"/>
                      <a:pt x="11826" y="20301"/>
                      <a:pt x="11826" y="20301"/>
                    </a:cubicBezTo>
                    <a:cubicBezTo>
                      <a:pt x="9936" y="20355"/>
                      <a:pt x="9936" y="20355"/>
                      <a:pt x="9936" y="20355"/>
                    </a:cubicBezTo>
                    <a:cubicBezTo>
                      <a:pt x="9936" y="18027"/>
                      <a:pt x="9936" y="18027"/>
                      <a:pt x="9936" y="18027"/>
                    </a:cubicBezTo>
                    <a:cubicBezTo>
                      <a:pt x="9450" y="17919"/>
                      <a:pt x="9450" y="17919"/>
                      <a:pt x="9450" y="17919"/>
                    </a:cubicBezTo>
                    <a:cubicBezTo>
                      <a:pt x="8478" y="17756"/>
                      <a:pt x="7614" y="17432"/>
                      <a:pt x="6858" y="16890"/>
                    </a:cubicBezTo>
                    <a:cubicBezTo>
                      <a:pt x="6480" y="16620"/>
                      <a:pt x="6480" y="16620"/>
                      <a:pt x="6480" y="16620"/>
                    </a:cubicBezTo>
                    <a:cubicBezTo>
                      <a:pt x="4806" y="18244"/>
                      <a:pt x="4806" y="18244"/>
                      <a:pt x="4806" y="18244"/>
                    </a:cubicBezTo>
                    <a:cubicBezTo>
                      <a:pt x="3456" y="16890"/>
                      <a:pt x="3456" y="16890"/>
                      <a:pt x="3456" y="16890"/>
                    </a:cubicBezTo>
                    <a:cubicBezTo>
                      <a:pt x="5076" y="15266"/>
                      <a:pt x="5076" y="15266"/>
                      <a:pt x="5076" y="15266"/>
                    </a:cubicBezTo>
                    <a:cubicBezTo>
                      <a:pt x="4752" y="14887"/>
                      <a:pt x="4752" y="14887"/>
                      <a:pt x="4752" y="14887"/>
                    </a:cubicBezTo>
                    <a:cubicBezTo>
                      <a:pt x="4266" y="14075"/>
                      <a:pt x="3888" y="13263"/>
                      <a:pt x="3726" y="12343"/>
                    </a:cubicBezTo>
                    <a:cubicBezTo>
                      <a:pt x="3564" y="11856"/>
                      <a:pt x="3564" y="11856"/>
                      <a:pt x="3564" y="11856"/>
                    </a:cubicBezTo>
                    <a:cubicBezTo>
                      <a:pt x="1296" y="11856"/>
                      <a:pt x="1296" y="11856"/>
                      <a:pt x="1296" y="11856"/>
                    </a:cubicBezTo>
                    <a:cubicBezTo>
                      <a:pt x="1296" y="9907"/>
                      <a:pt x="1296" y="9907"/>
                      <a:pt x="1296" y="9907"/>
                    </a:cubicBezTo>
                    <a:cubicBezTo>
                      <a:pt x="3564" y="9907"/>
                      <a:pt x="3564" y="9907"/>
                      <a:pt x="3564" y="9907"/>
                    </a:cubicBezTo>
                    <a:cubicBezTo>
                      <a:pt x="3618" y="9420"/>
                      <a:pt x="3618" y="9420"/>
                      <a:pt x="3618" y="9420"/>
                    </a:cubicBezTo>
                    <a:cubicBezTo>
                      <a:pt x="3834" y="8499"/>
                      <a:pt x="4212" y="7633"/>
                      <a:pt x="4698" y="6821"/>
                    </a:cubicBezTo>
                    <a:cubicBezTo>
                      <a:pt x="4968" y="6442"/>
                      <a:pt x="4968" y="6442"/>
                      <a:pt x="4968" y="6442"/>
                    </a:cubicBezTo>
                    <a:cubicBezTo>
                      <a:pt x="3294" y="4764"/>
                      <a:pt x="3294" y="4764"/>
                      <a:pt x="3294" y="4764"/>
                    </a:cubicBezTo>
                    <a:cubicBezTo>
                      <a:pt x="4644" y="3411"/>
                      <a:pt x="4644" y="3411"/>
                      <a:pt x="4644" y="3411"/>
                    </a:cubicBezTo>
                    <a:cubicBezTo>
                      <a:pt x="6264" y="5089"/>
                      <a:pt x="6264" y="5089"/>
                      <a:pt x="6264" y="5089"/>
                    </a:cubicBezTo>
                    <a:cubicBezTo>
                      <a:pt x="6750" y="4710"/>
                      <a:pt x="6750" y="4710"/>
                      <a:pt x="6750" y="4710"/>
                    </a:cubicBezTo>
                    <a:cubicBezTo>
                      <a:pt x="7506" y="4223"/>
                      <a:pt x="8370" y="3898"/>
                      <a:pt x="9288" y="3681"/>
                    </a:cubicBezTo>
                    <a:cubicBezTo>
                      <a:pt x="9774" y="3573"/>
                      <a:pt x="9774" y="3573"/>
                      <a:pt x="9774" y="3573"/>
                    </a:cubicBezTo>
                    <a:cubicBezTo>
                      <a:pt x="9720" y="1245"/>
                      <a:pt x="9720" y="1245"/>
                      <a:pt x="9720" y="1245"/>
                    </a:cubicBezTo>
                    <a:cubicBezTo>
                      <a:pt x="11610" y="1245"/>
                      <a:pt x="11610" y="1245"/>
                      <a:pt x="11610" y="1245"/>
                    </a:cubicBezTo>
                    <a:cubicBezTo>
                      <a:pt x="11664" y="3573"/>
                      <a:pt x="11664" y="3573"/>
                      <a:pt x="11664" y="3573"/>
                    </a:cubicBezTo>
                    <a:cubicBezTo>
                      <a:pt x="12204" y="3681"/>
                      <a:pt x="12204" y="3681"/>
                      <a:pt x="12204" y="3681"/>
                    </a:cubicBezTo>
                    <a:cubicBezTo>
                      <a:pt x="13068" y="3844"/>
                      <a:pt x="13932" y="4168"/>
                      <a:pt x="14742" y="4656"/>
                    </a:cubicBezTo>
                    <a:cubicBezTo>
                      <a:pt x="15174" y="4980"/>
                      <a:pt x="15174" y="4980"/>
                      <a:pt x="15174" y="4980"/>
                    </a:cubicBezTo>
                    <a:cubicBezTo>
                      <a:pt x="16740" y="3302"/>
                      <a:pt x="16740" y="3302"/>
                      <a:pt x="16740" y="3302"/>
                    </a:cubicBezTo>
                    <a:cubicBezTo>
                      <a:pt x="18144" y="4602"/>
                      <a:pt x="18144" y="4602"/>
                      <a:pt x="18144" y="4602"/>
                    </a:cubicBezTo>
                    <a:cubicBezTo>
                      <a:pt x="16524" y="6334"/>
                      <a:pt x="16524" y="6334"/>
                      <a:pt x="16524" y="6334"/>
                    </a:cubicBezTo>
                    <a:cubicBezTo>
                      <a:pt x="16794" y="6713"/>
                      <a:pt x="16794" y="6713"/>
                      <a:pt x="16794" y="6713"/>
                    </a:cubicBezTo>
                    <a:cubicBezTo>
                      <a:pt x="17280" y="7471"/>
                      <a:pt x="17712" y="8337"/>
                      <a:pt x="17874" y="9257"/>
                    </a:cubicBezTo>
                    <a:cubicBezTo>
                      <a:pt x="17982" y="9744"/>
                      <a:pt x="17982" y="9744"/>
                      <a:pt x="17982" y="9744"/>
                    </a:cubicBezTo>
                    <a:cubicBezTo>
                      <a:pt x="20304" y="9744"/>
                      <a:pt x="20304" y="9744"/>
                      <a:pt x="20304" y="9744"/>
                    </a:cubicBezTo>
                    <a:cubicBezTo>
                      <a:pt x="20304" y="11639"/>
                      <a:pt x="20304" y="11639"/>
                      <a:pt x="20304" y="11639"/>
                    </a:cubicBezTo>
                    <a:lnTo>
                      <a:pt x="18036" y="11639"/>
                    </a:lnTo>
                    <a:close/>
                  </a:path>
                </a:pathLst>
              </a:custGeom>
              <a:solidFill>
                <a:srgbClr val="FFFFFF"/>
              </a:solidFill>
              <a:ln w="12700" cap="flat">
                <a:noFill/>
                <a:miter lim="400000"/>
              </a:ln>
              <a:effectLst/>
            </p:spPr>
            <p:txBody>
              <a:bodyPr wrap="square" lIns="45718" tIns="45718" rIns="45718" bIns="45718" numCol="1" anchor="ctr">
                <a:noAutofit/>
              </a:bodyPr>
              <a:lstStyle/>
              <a:p>
                <a:pPr marL="0" marR="0" lvl="0" indent="0" algn="l" defTabSz="914400" rtl="0" eaLnBrk="1" fontAlgn="auto" latinLnBrk="0" hangingPunct="0">
                  <a:lnSpc>
                    <a:spcPct val="100000"/>
                  </a:lnSpc>
                  <a:spcBef>
                    <a:spcPts val="0"/>
                  </a:spcBef>
                  <a:spcAft>
                    <a:spcPts val="0"/>
                  </a:spcAft>
                  <a:buClrTx/>
                  <a:buSzTx/>
                  <a:buFontTx/>
                  <a:buNone/>
                  <a:defRPr sz="1600"/>
                </a:pPr>
                <a:endParaRPr kumimoji="0" sz="1600" b="0" i="0" u="none" strike="noStrike" kern="0" cap="none" spc="0" normalizeH="0" baseline="0" noProof="0" dirty="0">
                  <a:ln>
                    <a:noFill/>
                  </a:ln>
                  <a:solidFill>
                    <a:srgbClr val="000000"/>
                  </a:solidFill>
                  <a:effectLst/>
                  <a:uLnTx/>
                  <a:uFillTx/>
                  <a:latin typeface="Calibri" panose="020F0502020204030204"/>
                  <a:cs typeface="Calibri" panose="020F0502020204030204"/>
                  <a:sym typeface="Calibri" panose="020F0502020204030204"/>
                </a:endParaRPr>
              </a:p>
            </p:txBody>
          </p:sp>
          <p:sp>
            <p:nvSpPr>
              <p:cNvPr id="421" name="Freeform 79"/>
              <p:cNvSpPr/>
              <p:nvPr/>
            </p:nvSpPr>
            <p:spPr>
              <a:xfrm>
                <a:off x="791159" y="226673"/>
                <a:ext cx="170175" cy="170175"/>
              </a:xfrm>
              <a:custGeom>
                <a:avLst/>
                <a:gdLst/>
                <a:ahLst/>
                <a:cxnLst>
                  <a:cxn ang="0">
                    <a:pos x="wd2" y="hd2"/>
                  </a:cxn>
                  <a:cxn ang="5400000">
                    <a:pos x="wd2" y="hd2"/>
                  </a:cxn>
                  <a:cxn ang="10800000">
                    <a:pos x="wd2" y="hd2"/>
                  </a:cxn>
                  <a:cxn ang="16200000">
                    <a:pos x="wd2" y="hd2"/>
                  </a:cxn>
                </a:cxnLst>
                <a:rect l="0" t="0" r="r" b="b"/>
                <a:pathLst>
                  <a:path w="21600" h="21600" extrusionOk="false">
                    <a:moveTo>
                      <a:pt x="10800" y="0"/>
                    </a:moveTo>
                    <a:cubicBezTo>
                      <a:pt x="7658" y="196"/>
                      <a:pt x="5105" y="1178"/>
                      <a:pt x="2945" y="3142"/>
                    </a:cubicBezTo>
                    <a:cubicBezTo>
                      <a:pt x="982" y="5302"/>
                      <a:pt x="0" y="8051"/>
                      <a:pt x="0" y="10996"/>
                    </a:cubicBezTo>
                    <a:cubicBezTo>
                      <a:pt x="0" y="13745"/>
                      <a:pt x="1178" y="16495"/>
                      <a:pt x="3142" y="18458"/>
                    </a:cubicBezTo>
                    <a:cubicBezTo>
                      <a:pt x="5302" y="20618"/>
                      <a:pt x="7855" y="21600"/>
                      <a:pt x="10800" y="21600"/>
                    </a:cubicBezTo>
                    <a:cubicBezTo>
                      <a:pt x="10800" y="21600"/>
                      <a:pt x="10800" y="21600"/>
                      <a:pt x="10996" y="21600"/>
                    </a:cubicBezTo>
                    <a:cubicBezTo>
                      <a:pt x="16887" y="21600"/>
                      <a:pt x="21600" y="16691"/>
                      <a:pt x="21600" y="10800"/>
                    </a:cubicBezTo>
                    <a:cubicBezTo>
                      <a:pt x="21600" y="7855"/>
                      <a:pt x="20422" y="5105"/>
                      <a:pt x="18262" y="3142"/>
                    </a:cubicBezTo>
                    <a:cubicBezTo>
                      <a:pt x="16298" y="1178"/>
                      <a:pt x="13745" y="196"/>
                      <a:pt x="10800" y="0"/>
                    </a:cubicBezTo>
                    <a:close/>
                    <a:moveTo>
                      <a:pt x="10800" y="17084"/>
                    </a:moveTo>
                    <a:cubicBezTo>
                      <a:pt x="9033" y="17084"/>
                      <a:pt x="7658" y="16495"/>
                      <a:pt x="6480" y="15316"/>
                    </a:cubicBezTo>
                    <a:cubicBezTo>
                      <a:pt x="5302" y="14335"/>
                      <a:pt x="4516" y="12567"/>
                      <a:pt x="4516" y="10996"/>
                    </a:cubicBezTo>
                    <a:cubicBezTo>
                      <a:pt x="4516" y="9425"/>
                      <a:pt x="5302" y="7658"/>
                      <a:pt x="6284" y="6480"/>
                    </a:cubicBezTo>
                    <a:cubicBezTo>
                      <a:pt x="7462" y="5302"/>
                      <a:pt x="9033" y="4713"/>
                      <a:pt x="10800" y="4713"/>
                    </a:cubicBezTo>
                    <a:cubicBezTo>
                      <a:pt x="12371" y="4713"/>
                      <a:pt x="13942" y="5302"/>
                      <a:pt x="15120" y="6480"/>
                    </a:cubicBezTo>
                    <a:cubicBezTo>
                      <a:pt x="16298" y="7462"/>
                      <a:pt x="17084" y="9033"/>
                      <a:pt x="17084" y="10800"/>
                    </a:cubicBezTo>
                    <a:cubicBezTo>
                      <a:pt x="17084" y="14335"/>
                      <a:pt x="14138" y="17084"/>
                      <a:pt x="10800" y="17084"/>
                    </a:cubicBezTo>
                    <a:close/>
                  </a:path>
                </a:pathLst>
              </a:custGeom>
              <a:solidFill>
                <a:srgbClr val="FFFFFF"/>
              </a:solidFill>
              <a:ln w="12700" cap="flat">
                <a:noFill/>
                <a:miter lim="400000"/>
              </a:ln>
              <a:effectLst/>
            </p:spPr>
            <p:txBody>
              <a:bodyPr wrap="square" lIns="45718" tIns="45718" rIns="45718" bIns="45718" numCol="1" anchor="ctr">
                <a:noAutofit/>
              </a:bodyPr>
              <a:lstStyle/>
              <a:p>
                <a:pPr marL="0" marR="0" lvl="0" indent="0" algn="l" defTabSz="914400" rtl="0" eaLnBrk="1" fontAlgn="auto" latinLnBrk="0" hangingPunct="0">
                  <a:lnSpc>
                    <a:spcPct val="100000"/>
                  </a:lnSpc>
                  <a:spcBef>
                    <a:spcPts val="0"/>
                  </a:spcBef>
                  <a:spcAft>
                    <a:spcPts val="0"/>
                  </a:spcAft>
                  <a:buClrTx/>
                  <a:buSzTx/>
                  <a:buFontTx/>
                  <a:buNone/>
                  <a:defRPr sz="1600"/>
                </a:pPr>
                <a:endParaRPr kumimoji="0" sz="1600" b="0" i="0" u="none" strike="noStrike" kern="0" cap="none" spc="0" normalizeH="0" baseline="0" noProof="0" dirty="0">
                  <a:ln>
                    <a:noFill/>
                  </a:ln>
                  <a:solidFill>
                    <a:srgbClr val="000000"/>
                  </a:solidFill>
                  <a:effectLst/>
                  <a:uLnTx/>
                  <a:uFillTx/>
                  <a:latin typeface="Calibri" panose="020F0502020204030204"/>
                  <a:cs typeface="Calibri" panose="020F0502020204030204"/>
                  <a:sym typeface="Calibri" panose="020F0502020204030204"/>
                </a:endParaRPr>
              </a:p>
            </p:txBody>
          </p:sp>
        </p:grpSp>
        <p:grpSp>
          <p:nvGrpSpPr>
            <p:cNvPr id="432" name="Group 78"/>
            <p:cNvGrpSpPr/>
            <p:nvPr/>
          </p:nvGrpSpPr>
          <p:grpSpPr>
            <a:xfrm>
              <a:off x="0" y="-1"/>
              <a:ext cx="1933243" cy="1933245"/>
              <a:chOff x="0" y="0"/>
              <a:chExt cx="1933242" cy="1933244"/>
            </a:xfrm>
          </p:grpSpPr>
          <p:sp>
            <p:nvSpPr>
              <p:cNvPr id="423" name="Oval 79"/>
              <p:cNvSpPr/>
              <p:nvPr/>
            </p:nvSpPr>
            <p:spPr>
              <a:xfrm>
                <a:off x="-1" y="0"/>
                <a:ext cx="1933244" cy="1933245"/>
              </a:xfrm>
              <a:prstGeom prst="ellipse">
                <a:avLst/>
              </a:prstGeom>
              <a:solidFill>
                <a:schemeClr val="accent1">
                  <a:alpha val="96000"/>
                </a:schemeClr>
              </a:solidFill>
              <a:ln w="12700" cap="flat">
                <a:noFill/>
                <a:miter lim="400000"/>
              </a:ln>
              <a:effectLst/>
            </p:spPr>
            <p:txBody>
              <a:bodyPr wrap="square" lIns="45718" tIns="45718" rIns="45718" bIns="45718" numCol="1" anchor="ctr">
                <a:noAutofit/>
              </a:bodyPr>
              <a:lstStyle/>
              <a:p>
                <a:pPr marL="0" marR="0" lvl="0" indent="0" algn="ctr" defTabSz="914400" rtl="0" eaLnBrk="1" fontAlgn="auto" latinLnBrk="0" hangingPunct="0">
                  <a:lnSpc>
                    <a:spcPct val="80000"/>
                  </a:lnSpc>
                  <a:spcBef>
                    <a:spcPts val="0"/>
                  </a:spcBef>
                  <a:spcAft>
                    <a:spcPts val="0"/>
                  </a:spcAft>
                  <a:buClrTx/>
                  <a:buSzTx/>
                  <a:buFontTx/>
                  <a:buNone/>
                  <a:defRPr>
                    <a:solidFill>
                      <a:srgbClr val="FFFFFF"/>
                    </a:solidFill>
                  </a:defRPr>
                </a:pPr>
                <a:endParaRPr kumimoji="0" sz="1800" b="0" i="0" u="none" strike="noStrike" kern="0" cap="none" spc="0" normalizeH="0" baseline="0" noProof="0" dirty="0">
                  <a:ln>
                    <a:noFill/>
                  </a:ln>
                  <a:solidFill>
                    <a:srgbClr val="FFFFFF"/>
                  </a:solidFill>
                  <a:effectLst/>
                  <a:uLnTx/>
                  <a:uFillTx/>
                  <a:latin typeface="Calibri" panose="020F0502020204030204"/>
                  <a:cs typeface="Calibri" panose="020F0502020204030204"/>
                  <a:sym typeface="Calibri" panose="020F0502020204030204"/>
                </a:endParaRPr>
              </a:p>
            </p:txBody>
          </p:sp>
          <p:grpSp>
            <p:nvGrpSpPr>
              <p:cNvPr id="431" name="Group 80"/>
              <p:cNvGrpSpPr/>
              <p:nvPr/>
            </p:nvGrpSpPr>
            <p:grpSpPr>
              <a:xfrm>
                <a:off x="470165" y="258517"/>
                <a:ext cx="1066882" cy="1325201"/>
                <a:chOff x="0" y="0"/>
                <a:chExt cx="1066880" cy="1325200"/>
              </a:xfrm>
            </p:grpSpPr>
            <p:sp>
              <p:nvSpPr>
                <p:cNvPr id="424" name="Freeform 251"/>
                <p:cNvSpPr/>
                <p:nvPr/>
              </p:nvSpPr>
              <p:spPr>
                <a:xfrm>
                  <a:off x="-1" y="-1"/>
                  <a:ext cx="1066882" cy="1325202"/>
                </a:xfrm>
                <a:custGeom>
                  <a:avLst/>
                  <a:gdLst/>
                  <a:ahLst/>
                  <a:cxnLst>
                    <a:cxn ang="0">
                      <a:pos x="wd2" y="hd2"/>
                    </a:cxn>
                    <a:cxn ang="5400000">
                      <a:pos x="wd2" y="hd2"/>
                    </a:cxn>
                    <a:cxn ang="10800000">
                      <a:pos x="wd2" y="hd2"/>
                    </a:cxn>
                    <a:cxn ang="16200000">
                      <a:pos x="wd2" y="hd2"/>
                    </a:cxn>
                  </a:cxnLst>
                  <a:rect l="0" t="0" r="r" b="b"/>
                  <a:pathLst>
                    <a:path w="21600" h="21600" extrusionOk="false">
                      <a:moveTo>
                        <a:pt x="15739" y="99"/>
                      </a:moveTo>
                      <a:cubicBezTo>
                        <a:pt x="15657" y="33"/>
                        <a:pt x="15534" y="0"/>
                        <a:pt x="15452" y="0"/>
                      </a:cubicBezTo>
                      <a:cubicBezTo>
                        <a:pt x="5410" y="0"/>
                        <a:pt x="5410" y="0"/>
                        <a:pt x="5410" y="0"/>
                      </a:cubicBezTo>
                      <a:cubicBezTo>
                        <a:pt x="5205" y="0"/>
                        <a:pt x="4959" y="132"/>
                        <a:pt x="4959" y="329"/>
                      </a:cubicBezTo>
                      <a:cubicBezTo>
                        <a:pt x="4959" y="2338"/>
                        <a:pt x="4959" y="2338"/>
                        <a:pt x="4959" y="2338"/>
                      </a:cubicBezTo>
                      <a:cubicBezTo>
                        <a:pt x="2910" y="2338"/>
                        <a:pt x="2910" y="2338"/>
                        <a:pt x="2910" y="2338"/>
                      </a:cubicBezTo>
                      <a:cubicBezTo>
                        <a:pt x="2664" y="2338"/>
                        <a:pt x="2500" y="2502"/>
                        <a:pt x="2500" y="2700"/>
                      </a:cubicBezTo>
                      <a:cubicBezTo>
                        <a:pt x="2500" y="4709"/>
                        <a:pt x="2500" y="4709"/>
                        <a:pt x="2500" y="4709"/>
                      </a:cubicBezTo>
                      <a:cubicBezTo>
                        <a:pt x="451" y="4709"/>
                        <a:pt x="451" y="4709"/>
                        <a:pt x="451" y="4709"/>
                      </a:cubicBezTo>
                      <a:cubicBezTo>
                        <a:pt x="246" y="4709"/>
                        <a:pt x="0" y="4840"/>
                        <a:pt x="0" y="5038"/>
                      </a:cubicBezTo>
                      <a:cubicBezTo>
                        <a:pt x="0" y="21271"/>
                        <a:pt x="0" y="21271"/>
                        <a:pt x="0" y="21271"/>
                      </a:cubicBezTo>
                      <a:cubicBezTo>
                        <a:pt x="0" y="21468"/>
                        <a:pt x="246" y="21600"/>
                        <a:pt x="451" y="21600"/>
                      </a:cubicBezTo>
                      <a:cubicBezTo>
                        <a:pt x="16272" y="21600"/>
                        <a:pt x="16272" y="21600"/>
                        <a:pt x="16272" y="21600"/>
                      </a:cubicBezTo>
                      <a:cubicBezTo>
                        <a:pt x="16477" y="21600"/>
                        <a:pt x="16641" y="21468"/>
                        <a:pt x="16641" y="21271"/>
                      </a:cubicBezTo>
                      <a:cubicBezTo>
                        <a:pt x="16641" y="19262"/>
                        <a:pt x="16641" y="19262"/>
                        <a:pt x="16641" y="19262"/>
                      </a:cubicBezTo>
                      <a:cubicBezTo>
                        <a:pt x="18690" y="19262"/>
                        <a:pt x="18690" y="19262"/>
                        <a:pt x="18690" y="19262"/>
                      </a:cubicBezTo>
                      <a:cubicBezTo>
                        <a:pt x="18936" y="19262"/>
                        <a:pt x="19182" y="19065"/>
                        <a:pt x="19182" y="18900"/>
                      </a:cubicBezTo>
                      <a:cubicBezTo>
                        <a:pt x="19182" y="16891"/>
                        <a:pt x="19182" y="16891"/>
                        <a:pt x="19182" y="16891"/>
                      </a:cubicBezTo>
                      <a:cubicBezTo>
                        <a:pt x="21190" y="16891"/>
                        <a:pt x="21190" y="16891"/>
                        <a:pt x="21190" y="16891"/>
                      </a:cubicBezTo>
                      <a:cubicBezTo>
                        <a:pt x="21436" y="16891"/>
                        <a:pt x="21600" y="16727"/>
                        <a:pt x="21600" y="16562"/>
                      </a:cubicBezTo>
                      <a:cubicBezTo>
                        <a:pt x="21600" y="4906"/>
                        <a:pt x="21600" y="4906"/>
                        <a:pt x="21600" y="4906"/>
                      </a:cubicBezTo>
                      <a:cubicBezTo>
                        <a:pt x="21600" y="4807"/>
                        <a:pt x="21600" y="4709"/>
                        <a:pt x="21477" y="4676"/>
                      </a:cubicBezTo>
                      <a:lnTo>
                        <a:pt x="15739" y="99"/>
                      </a:lnTo>
                      <a:close/>
                      <a:moveTo>
                        <a:pt x="16149" y="1350"/>
                      </a:moveTo>
                      <a:cubicBezTo>
                        <a:pt x="20083" y="4544"/>
                        <a:pt x="20083" y="4544"/>
                        <a:pt x="20083" y="4544"/>
                      </a:cubicBezTo>
                      <a:cubicBezTo>
                        <a:pt x="16149" y="4544"/>
                        <a:pt x="16149" y="4544"/>
                        <a:pt x="16149" y="4544"/>
                      </a:cubicBezTo>
                      <a:lnTo>
                        <a:pt x="16149" y="1350"/>
                      </a:lnTo>
                      <a:close/>
                      <a:moveTo>
                        <a:pt x="15370" y="5104"/>
                      </a:moveTo>
                      <a:cubicBezTo>
                        <a:pt x="17583" y="6882"/>
                        <a:pt x="17583" y="6882"/>
                        <a:pt x="17583" y="6882"/>
                      </a:cubicBezTo>
                      <a:cubicBezTo>
                        <a:pt x="13649" y="6882"/>
                        <a:pt x="13649" y="6882"/>
                        <a:pt x="13649" y="6882"/>
                      </a:cubicBezTo>
                      <a:cubicBezTo>
                        <a:pt x="13649" y="3721"/>
                        <a:pt x="13649" y="3721"/>
                        <a:pt x="13649" y="3721"/>
                      </a:cubicBezTo>
                      <a:cubicBezTo>
                        <a:pt x="15370" y="5104"/>
                        <a:pt x="15370" y="5104"/>
                        <a:pt x="15370" y="5104"/>
                      </a:cubicBezTo>
                      <a:close/>
                      <a:moveTo>
                        <a:pt x="5820" y="691"/>
                      </a:moveTo>
                      <a:cubicBezTo>
                        <a:pt x="15247" y="691"/>
                        <a:pt x="15247" y="691"/>
                        <a:pt x="15247" y="691"/>
                      </a:cubicBezTo>
                      <a:cubicBezTo>
                        <a:pt x="15247" y="4017"/>
                        <a:pt x="15247" y="4017"/>
                        <a:pt x="15247" y="4017"/>
                      </a:cubicBezTo>
                      <a:cubicBezTo>
                        <a:pt x="13280" y="2470"/>
                        <a:pt x="13280" y="2470"/>
                        <a:pt x="13280" y="2470"/>
                      </a:cubicBezTo>
                      <a:cubicBezTo>
                        <a:pt x="13157" y="2371"/>
                        <a:pt x="13034" y="2338"/>
                        <a:pt x="12993" y="2338"/>
                      </a:cubicBezTo>
                      <a:cubicBezTo>
                        <a:pt x="5820" y="2338"/>
                        <a:pt x="5820" y="2338"/>
                        <a:pt x="5820" y="2338"/>
                      </a:cubicBezTo>
                      <a:lnTo>
                        <a:pt x="5820" y="691"/>
                      </a:lnTo>
                      <a:close/>
                      <a:moveTo>
                        <a:pt x="15165" y="9220"/>
                      </a:moveTo>
                      <a:cubicBezTo>
                        <a:pt x="11107" y="9220"/>
                        <a:pt x="11107" y="9220"/>
                        <a:pt x="11107" y="9220"/>
                      </a:cubicBezTo>
                      <a:cubicBezTo>
                        <a:pt x="11107" y="6059"/>
                        <a:pt x="11107" y="6059"/>
                        <a:pt x="11107" y="6059"/>
                      </a:cubicBezTo>
                      <a:cubicBezTo>
                        <a:pt x="12870" y="7474"/>
                        <a:pt x="12870" y="7474"/>
                        <a:pt x="12870" y="7474"/>
                      </a:cubicBezTo>
                      <a:lnTo>
                        <a:pt x="15165" y="9220"/>
                      </a:lnTo>
                      <a:close/>
                      <a:moveTo>
                        <a:pt x="3361" y="3029"/>
                      </a:moveTo>
                      <a:cubicBezTo>
                        <a:pt x="12747" y="3029"/>
                        <a:pt x="12747" y="3029"/>
                        <a:pt x="12747" y="3029"/>
                      </a:cubicBezTo>
                      <a:cubicBezTo>
                        <a:pt x="12747" y="6388"/>
                        <a:pt x="12747" y="6388"/>
                        <a:pt x="12747" y="6388"/>
                      </a:cubicBezTo>
                      <a:cubicBezTo>
                        <a:pt x="10780" y="4807"/>
                        <a:pt x="10780" y="4807"/>
                        <a:pt x="10780" y="4807"/>
                      </a:cubicBezTo>
                      <a:cubicBezTo>
                        <a:pt x="10739" y="4774"/>
                        <a:pt x="10616" y="4709"/>
                        <a:pt x="10493" y="4709"/>
                      </a:cubicBezTo>
                      <a:cubicBezTo>
                        <a:pt x="3361" y="4709"/>
                        <a:pt x="3361" y="4709"/>
                        <a:pt x="3361" y="4709"/>
                      </a:cubicBezTo>
                      <a:lnTo>
                        <a:pt x="3361" y="3029"/>
                      </a:lnTo>
                      <a:close/>
                      <a:moveTo>
                        <a:pt x="15780" y="20909"/>
                      </a:moveTo>
                      <a:cubicBezTo>
                        <a:pt x="861" y="20909"/>
                        <a:pt x="861" y="20909"/>
                        <a:pt x="861" y="20909"/>
                      </a:cubicBezTo>
                      <a:cubicBezTo>
                        <a:pt x="861" y="5433"/>
                        <a:pt x="861" y="5433"/>
                        <a:pt x="861" y="5433"/>
                      </a:cubicBezTo>
                      <a:cubicBezTo>
                        <a:pt x="10329" y="5433"/>
                        <a:pt x="10329" y="5433"/>
                        <a:pt x="10329" y="5433"/>
                      </a:cubicBezTo>
                      <a:cubicBezTo>
                        <a:pt x="10329" y="9582"/>
                        <a:pt x="10329" y="9582"/>
                        <a:pt x="10329" y="9582"/>
                      </a:cubicBezTo>
                      <a:cubicBezTo>
                        <a:pt x="10329" y="9779"/>
                        <a:pt x="10493" y="9911"/>
                        <a:pt x="10739" y="9911"/>
                      </a:cubicBezTo>
                      <a:cubicBezTo>
                        <a:pt x="15780" y="9911"/>
                        <a:pt x="15780" y="9911"/>
                        <a:pt x="15780" y="9911"/>
                      </a:cubicBezTo>
                      <a:lnTo>
                        <a:pt x="15780" y="20909"/>
                      </a:lnTo>
                      <a:close/>
                      <a:moveTo>
                        <a:pt x="18280" y="18571"/>
                      </a:moveTo>
                      <a:cubicBezTo>
                        <a:pt x="16641" y="18571"/>
                        <a:pt x="16641" y="18571"/>
                        <a:pt x="16641" y="18571"/>
                      </a:cubicBezTo>
                      <a:cubicBezTo>
                        <a:pt x="16641" y="9615"/>
                        <a:pt x="16641" y="9615"/>
                        <a:pt x="16641" y="9615"/>
                      </a:cubicBezTo>
                      <a:cubicBezTo>
                        <a:pt x="16641" y="9549"/>
                        <a:pt x="16600" y="9450"/>
                        <a:pt x="16559" y="9384"/>
                      </a:cubicBezTo>
                      <a:cubicBezTo>
                        <a:pt x="14263" y="7573"/>
                        <a:pt x="14263" y="7573"/>
                        <a:pt x="14263" y="7573"/>
                      </a:cubicBezTo>
                      <a:cubicBezTo>
                        <a:pt x="18280" y="7573"/>
                        <a:pt x="18280" y="7573"/>
                        <a:pt x="18280" y="7573"/>
                      </a:cubicBezTo>
                      <a:lnTo>
                        <a:pt x="18280" y="18571"/>
                      </a:lnTo>
                      <a:close/>
                      <a:moveTo>
                        <a:pt x="20780" y="16167"/>
                      </a:moveTo>
                      <a:cubicBezTo>
                        <a:pt x="19182" y="16167"/>
                        <a:pt x="19182" y="16167"/>
                        <a:pt x="19182" y="16167"/>
                      </a:cubicBezTo>
                      <a:cubicBezTo>
                        <a:pt x="19182" y="7277"/>
                        <a:pt x="19182" y="7277"/>
                        <a:pt x="19182" y="7277"/>
                      </a:cubicBezTo>
                      <a:cubicBezTo>
                        <a:pt x="19182" y="7211"/>
                        <a:pt x="19100" y="7112"/>
                        <a:pt x="19059" y="7013"/>
                      </a:cubicBezTo>
                      <a:cubicBezTo>
                        <a:pt x="16723" y="5170"/>
                        <a:pt x="16723" y="5170"/>
                        <a:pt x="16723" y="5170"/>
                      </a:cubicBezTo>
                      <a:cubicBezTo>
                        <a:pt x="20780" y="5170"/>
                        <a:pt x="20780" y="5170"/>
                        <a:pt x="20780" y="5170"/>
                      </a:cubicBezTo>
                      <a:lnTo>
                        <a:pt x="20780" y="16167"/>
                      </a:lnTo>
                      <a:close/>
                    </a:path>
                  </a:pathLst>
                </a:custGeom>
                <a:solidFill>
                  <a:srgbClr val="FFFFFF"/>
                </a:solidFill>
                <a:ln w="12700" cap="flat">
                  <a:noFill/>
                  <a:miter lim="400000"/>
                </a:ln>
                <a:effectLst/>
              </p:spPr>
              <p:txBody>
                <a:bodyPr wrap="square" lIns="45718" tIns="45718" rIns="45718" bIns="45718" numCol="1" anchor="ctr">
                  <a:noAutofit/>
                </a:bodyPr>
                <a:lstStyle/>
                <a:p>
                  <a:pPr marL="0" marR="0" lvl="0" indent="0" algn="l" defTabSz="914400" rtl="0" eaLnBrk="1" fontAlgn="auto" latinLnBrk="0" hangingPunct="0">
                    <a:lnSpc>
                      <a:spcPct val="100000"/>
                    </a:lnSpc>
                    <a:spcBef>
                      <a:spcPts val="0"/>
                    </a:spcBef>
                    <a:spcAft>
                      <a:spcPts val="0"/>
                    </a:spcAft>
                    <a:buClrTx/>
                    <a:buSzTx/>
                    <a:buFontTx/>
                    <a:buNone/>
                    <a:defRPr sz="700"/>
                  </a:pPr>
                  <a:endParaRPr kumimoji="0" sz="700" b="0" i="0" u="none" strike="noStrike" kern="0" cap="none" spc="0" normalizeH="0" baseline="0" noProof="0" dirty="0">
                    <a:ln>
                      <a:noFill/>
                    </a:ln>
                    <a:solidFill>
                      <a:srgbClr val="000000"/>
                    </a:solidFill>
                    <a:effectLst/>
                    <a:uLnTx/>
                    <a:uFillTx/>
                    <a:latin typeface="Calibri" panose="020F0502020204030204"/>
                    <a:cs typeface="Calibri" panose="020F0502020204030204"/>
                    <a:sym typeface="Calibri" panose="020F0502020204030204"/>
                  </a:endParaRPr>
                </a:p>
              </p:txBody>
            </p:sp>
            <p:sp>
              <p:nvSpPr>
                <p:cNvPr id="425" name="Freeform 252"/>
                <p:cNvSpPr/>
                <p:nvPr/>
              </p:nvSpPr>
              <p:spPr>
                <a:xfrm>
                  <a:off x="160332" y="489912"/>
                  <a:ext cx="265185" cy="42416"/>
                </a:xfrm>
                <a:custGeom>
                  <a:avLst/>
                  <a:gdLst/>
                  <a:ahLst/>
                  <a:cxnLst>
                    <a:cxn ang="0">
                      <a:pos x="wd2" y="hd2"/>
                    </a:cxn>
                    <a:cxn ang="5400000">
                      <a:pos x="wd2" y="hd2"/>
                    </a:cxn>
                    <a:cxn ang="10800000">
                      <a:pos x="wd2" y="hd2"/>
                    </a:cxn>
                    <a:cxn ang="16200000">
                      <a:pos x="wd2" y="hd2"/>
                    </a:cxn>
                  </a:cxnLst>
                  <a:rect l="0" t="0" r="r" b="b"/>
                  <a:pathLst>
                    <a:path w="21600" h="21600" extrusionOk="false">
                      <a:moveTo>
                        <a:pt x="1828" y="21600"/>
                      </a:moveTo>
                      <a:cubicBezTo>
                        <a:pt x="19772" y="21600"/>
                        <a:pt x="19772" y="21600"/>
                        <a:pt x="19772" y="21600"/>
                      </a:cubicBezTo>
                      <a:cubicBezTo>
                        <a:pt x="20769" y="21600"/>
                        <a:pt x="21600" y="17280"/>
                        <a:pt x="21600" y="10800"/>
                      </a:cubicBezTo>
                      <a:cubicBezTo>
                        <a:pt x="21600" y="5400"/>
                        <a:pt x="20769" y="0"/>
                        <a:pt x="19772" y="0"/>
                      </a:cubicBezTo>
                      <a:cubicBezTo>
                        <a:pt x="1828" y="0"/>
                        <a:pt x="1828" y="0"/>
                        <a:pt x="1828" y="0"/>
                      </a:cubicBezTo>
                      <a:cubicBezTo>
                        <a:pt x="831" y="0"/>
                        <a:pt x="0" y="5400"/>
                        <a:pt x="0" y="10800"/>
                      </a:cubicBezTo>
                      <a:cubicBezTo>
                        <a:pt x="0" y="17280"/>
                        <a:pt x="831" y="21600"/>
                        <a:pt x="1828" y="21600"/>
                      </a:cubicBezTo>
                    </a:path>
                  </a:pathLst>
                </a:custGeom>
                <a:solidFill>
                  <a:srgbClr val="FFFFFF"/>
                </a:solidFill>
                <a:ln w="12700" cap="flat">
                  <a:noFill/>
                  <a:miter lim="400000"/>
                </a:ln>
                <a:effectLst/>
              </p:spPr>
              <p:txBody>
                <a:bodyPr wrap="square" lIns="45718" tIns="45718" rIns="45718" bIns="45718" numCol="1" anchor="ctr">
                  <a:noAutofit/>
                </a:bodyPr>
                <a:lstStyle/>
                <a:p>
                  <a:pPr marL="0" marR="0" lvl="0" indent="0" algn="l" defTabSz="914400" rtl="0" eaLnBrk="1" fontAlgn="auto" latinLnBrk="0" hangingPunct="0">
                    <a:lnSpc>
                      <a:spcPct val="100000"/>
                    </a:lnSpc>
                    <a:spcBef>
                      <a:spcPts val="0"/>
                    </a:spcBef>
                    <a:spcAft>
                      <a:spcPts val="0"/>
                    </a:spcAft>
                    <a:buClrTx/>
                    <a:buSzTx/>
                    <a:buFontTx/>
                    <a:buNone/>
                    <a:defRPr sz="700"/>
                  </a:pPr>
                  <a:endParaRPr kumimoji="0" sz="700" b="0" i="0" u="none" strike="noStrike" kern="0" cap="none" spc="0" normalizeH="0" baseline="0" noProof="0" dirty="0">
                    <a:ln>
                      <a:noFill/>
                    </a:ln>
                    <a:solidFill>
                      <a:srgbClr val="000000"/>
                    </a:solidFill>
                    <a:effectLst/>
                    <a:uLnTx/>
                    <a:uFillTx/>
                    <a:latin typeface="Calibri" panose="020F0502020204030204"/>
                    <a:cs typeface="Calibri" panose="020F0502020204030204"/>
                    <a:sym typeface="Calibri" panose="020F0502020204030204"/>
                  </a:endParaRPr>
                </a:p>
              </p:txBody>
            </p:sp>
            <p:sp>
              <p:nvSpPr>
                <p:cNvPr id="426" name="Freeform 253"/>
                <p:cNvSpPr/>
                <p:nvPr/>
              </p:nvSpPr>
              <p:spPr>
                <a:xfrm>
                  <a:off x="160332" y="614617"/>
                  <a:ext cx="265185" cy="42600"/>
                </a:xfrm>
                <a:custGeom>
                  <a:avLst/>
                  <a:gdLst/>
                  <a:ahLst/>
                  <a:cxnLst>
                    <a:cxn ang="0">
                      <a:pos x="wd2" y="hd2"/>
                    </a:cxn>
                    <a:cxn ang="5400000">
                      <a:pos x="wd2" y="hd2"/>
                    </a:cxn>
                    <a:cxn ang="10800000">
                      <a:pos x="wd2" y="hd2"/>
                    </a:cxn>
                    <a:cxn ang="16200000">
                      <a:pos x="wd2" y="hd2"/>
                    </a:cxn>
                  </a:cxnLst>
                  <a:rect l="0" t="0" r="r" b="b"/>
                  <a:pathLst>
                    <a:path w="21600" h="21600" extrusionOk="false">
                      <a:moveTo>
                        <a:pt x="1828" y="21600"/>
                      </a:moveTo>
                      <a:cubicBezTo>
                        <a:pt x="19772" y="21600"/>
                        <a:pt x="19772" y="21600"/>
                        <a:pt x="19772" y="21600"/>
                      </a:cubicBezTo>
                      <a:cubicBezTo>
                        <a:pt x="20769" y="21600"/>
                        <a:pt x="21600" y="16691"/>
                        <a:pt x="21600" y="11782"/>
                      </a:cubicBezTo>
                      <a:cubicBezTo>
                        <a:pt x="21600" y="5891"/>
                        <a:pt x="20769" y="0"/>
                        <a:pt x="19772" y="0"/>
                      </a:cubicBezTo>
                      <a:cubicBezTo>
                        <a:pt x="1828" y="0"/>
                        <a:pt x="1828" y="0"/>
                        <a:pt x="1828" y="0"/>
                      </a:cubicBezTo>
                      <a:cubicBezTo>
                        <a:pt x="831" y="0"/>
                        <a:pt x="0" y="5891"/>
                        <a:pt x="0" y="11782"/>
                      </a:cubicBezTo>
                      <a:cubicBezTo>
                        <a:pt x="0" y="16691"/>
                        <a:pt x="831" y="21600"/>
                        <a:pt x="1828" y="21600"/>
                      </a:cubicBezTo>
                    </a:path>
                  </a:pathLst>
                </a:custGeom>
                <a:solidFill>
                  <a:srgbClr val="FFFFFF"/>
                </a:solidFill>
                <a:ln w="12700" cap="flat">
                  <a:noFill/>
                  <a:miter lim="400000"/>
                </a:ln>
                <a:effectLst/>
              </p:spPr>
              <p:txBody>
                <a:bodyPr wrap="square" lIns="45718" tIns="45718" rIns="45718" bIns="45718" numCol="1" anchor="ctr">
                  <a:noAutofit/>
                </a:bodyPr>
                <a:lstStyle/>
                <a:p>
                  <a:pPr marL="0" marR="0" lvl="0" indent="0" algn="l" defTabSz="914400" rtl="0" eaLnBrk="1" fontAlgn="auto" latinLnBrk="0" hangingPunct="0">
                    <a:lnSpc>
                      <a:spcPct val="100000"/>
                    </a:lnSpc>
                    <a:spcBef>
                      <a:spcPts val="0"/>
                    </a:spcBef>
                    <a:spcAft>
                      <a:spcPts val="0"/>
                    </a:spcAft>
                    <a:buClrTx/>
                    <a:buSzTx/>
                    <a:buFontTx/>
                    <a:buNone/>
                    <a:defRPr sz="700"/>
                  </a:pPr>
                  <a:endParaRPr kumimoji="0" sz="700" b="0" i="0" u="none" strike="noStrike" kern="0" cap="none" spc="0" normalizeH="0" baseline="0" noProof="0" dirty="0">
                    <a:ln>
                      <a:noFill/>
                    </a:ln>
                    <a:solidFill>
                      <a:srgbClr val="000000"/>
                    </a:solidFill>
                    <a:effectLst/>
                    <a:uLnTx/>
                    <a:uFillTx/>
                    <a:latin typeface="Calibri" panose="020F0502020204030204"/>
                    <a:cs typeface="Calibri" panose="020F0502020204030204"/>
                    <a:sym typeface="Calibri" panose="020F0502020204030204"/>
                  </a:endParaRPr>
                </a:p>
              </p:txBody>
            </p:sp>
            <p:sp>
              <p:nvSpPr>
                <p:cNvPr id="427" name="Freeform 254"/>
                <p:cNvSpPr/>
                <p:nvPr/>
              </p:nvSpPr>
              <p:spPr>
                <a:xfrm>
                  <a:off x="160332" y="739326"/>
                  <a:ext cx="523526" cy="42512"/>
                </a:xfrm>
                <a:custGeom>
                  <a:avLst/>
                  <a:gdLst/>
                  <a:ahLst/>
                  <a:cxnLst>
                    <a:cxn ang="0">
                      <a:pos x="wd2" y="hd2"/>
                    </a:cxn>
                    <a:cxn ang="5400000">
                      <a:pos x="wd2" y="hd2"/>
                    </a:cxn>
                    <a:cxn ang="10800000">
                      <a:pos x="wd2" y="hd2"/>
                    </a:cxn>
                    <a:cxn ang="16200000">
                      <a:pos x="wd2" y="hd2"/>
                    </a:cxn>
                  </a:cxnLst>
                  <a:rect l="0" t="0" r="r" b="b"/>
                  <a:pathLst>
                    <a:path w="21600" h="21600" extrusionOk="false">
                      <a:moveTo>
                        <a:pt x="1001" y="0"/>
                      </a:moveTo>
                      <a:cubicBezTo>
                        <a:pt x="500" y="0"/>
                        <a:pt x="0" y="4114"/>
                        <a:pt x="0" y="10286"/>
                      </a:cubicBezTo>
                      <a:cubicBezTo>
                        <a:pt x="0" y="16457"/>
                        <a:pt x="500" y="21600"/>
                        <a:pt x="1001" y="21600"/>
                      </a:cubicBezTo>
                      <a:cubicBezTo>
                        <a:pt x="20766" y="21600"/>
                        <a:pt x="20766" y="21600"/>
                        <a:pt x="20766" y="21600"/>
                      </a:cubicBezTo>
                      <a:cubicBezTo>
                        <a:pt x="21266" y="21600"/>
                        <a:pt x="21600" y="17486"/>
                        <a:pt x="21600" y="11314"/>
                      </a:cubicBezTo>
                      <a:cubicBezTo>
                        <a:pt x="21600" y="6171"/>
                        <a:pt x="21266" y="0"/>
                        <a:pt x="20766" y="0"/>
                      </a:cubicBezTo>
                      <a:cubicBezTo>
                        <a:pt x="1001" y="0"/>
                        <a:pt x="1001" y="0"/>
                        <a:pt x="1001" y="0"/>
                      </a:cubicBezTo>
                    </a:path>
                  </a:pathLst>
                </a:custGeom>
                <a:solidFill>
                  <a:srgbClr val="FFFFFF"/>
                </a:solidFill>
                <a:ln w="12700" cap="flat">
                  <a:noFill/>
                  <a:miter lim="400000"/>
                </a:ln>
                <a:effectLst/>
              </p:spPr>
              <p:txBody>
                <a:bodyPr wrap="square" lIns="45718" tIns="45718" rIns="45718" bIns="45718" numCol="1" anchor="ctr">
                  <a:noAutofit/>
                </a:bodyPr>
                <a:lstStyle/>
                <a:p>
                  <a:pPr marL="0" marR="0" lvl="0" indent="0" algn="l" defTabSz="914400" rtl="0" eaLnBrk="1" fontAlgn="auto" latinLnBrk="0" hangingPunct="0">
                    <a:lnSpc>
                      <a:spcPct val="100000"/>
                    </a:lnSpc>
                    <a:spcBef>
                      <a:spcPts val="0"/>
                    </a:spcBef>
                    <a:spcAft>
                      <a:spcPts val="0"/>
                    </a:spcAft>
                    <a:buClrTx/>
                    <a:buSzTx/>
                    <a:buFontTx/>
                    <a:buNone/>
                    <a:defRPr sz="700"/>
                  </a:pPr>
                  <a:endParaRPr kumimoji="0" sz="700" b="0" i="0" u="none" strike="noStrike" kern="0" cap="none" spc="0" normalizeH="0" baseline="0" noProof="0" dirty="0">
                    <a:ln>
                      <a:noFill/>
                    </a:ln>
                    <a:solidFill>
                      <a:srgbClr val="000000"/>
                    </a:solidFill>
                    <a:effectLst/>
                    <a:uLnTx/>
                    <a:uFillTx/>
                    <a:latin typeface="Calibri" panose="020F0502020204030204"/>
                    <a:cs typeface="Calibri" panose="020F0502020204030204"/>
                    <a:sym typeface="Calibri" panose="020F0502020204030204"/>
                  </a:endParaRPr>
                </a:p>
              </p:txBody>
            </p:sp>
            <p:sp>
              <p:nvSpPr>
                <p:cNvPr id="428" name="Freeform 255"/>
                <p:cNvSpPr/>
                <p:nvPr/>
              </p:nvSpPr>
              <p:spPr>
                <a:xfrm>
                  <a:off x="160332" y="864030"/>
                  <a:ext cx="523526" cy="42601"/>
                </a:xfrm>
                <a:custGeom>
                  <a:avLst/>
                  <a:gdLst/>
                  <a:ahLst/>
                  <a:cxnLst>
                    <a:cxn ang="0">
                      <a:pos x="wd2" y="hd2"/>
                    </a:cxn>
                    <a:cxn ang="5400000">
                      <a:pos x="wd2" y="hd2"/>
                    </a:cxn>
                    <a:cxn ang="10800000">
                      <a:pos x="wd2" y="hd2"/>
                    </a:cxn>
                    <a:cxn ang="16200000">
                      <a:pos x="wd2" y="hd2"/>
                    </a:cxn>
                  </a:cxnLst>
                  <a:rect l="0" t="0" r="r" b="b"/>
                  <a:pathLst>
                    <a:path w="21600" h="21600" extrusionOk="false">
                      <a:moveTo>
                        <a:pt x="20766" y="0"/>
                      </a:moveTo>
                      <a:cubicBezTo>
                        <a:pt x="1001" y="0"/>
                        <a:pt x="1001" y="0"/>
                        <a:pt x="1001" y="0"/>
                      </a:cubicBezTo>
                      <a:cubicBezTo>
                        <a:pt x="500" y="0"/>
                        <a:pt x="0" y="4909"/>
                        <a:pt x="0" y="9818"/>
                      </a:cubicBezTo>
                      <a:cubicBezTo>
                        <a:pt x="0" y="15709"/>
                        <a:pt x="500" y="21600"/>
                        <a:pt x="1001" y="21600"/>
                      </a:cubicBezTo>
                      <a:cubicBezTo>
                        <a:pt x="20766" y="21600"/>
                        <a:pt x="20766" y="21600"/>
                        <a:pt x="20766" y="21600"/>
                      </a:cubicBezTo>
                      <a:cubicBezTo>
                        <a:pt x="21266" y="21600"/>
                        <a:pt x="21600" y="16691"/>
                        <a:pt x="21600" y="9818"/>
                      </a:cubicBezTo>
                      <a:cubicBezTo>
                        <a:pt x="21600" y="4909"/>
                        <a:pt x="21266" y="0"/>
                        <a:pt x="20766" y="0"/>
                      </a:cubicBezTo>
                    </a:path>
                  </a:pathLst>
                </a:custGeom>
                <a:solidFill>
                  <a:srgbClr val="FFFFFF"/>
                </a:solidFill>
                <a:ln w="12700" cap="flat">
                  <a:noFill/>
                  <a:miter lim="400000"/>
                </a:ln>
                <a:effectLst/>
              </p:spPr>
              <p:txBody>
                <a:bodyPr wrap="square" lIns="45718" tIns="45718" rIns="45718" bIns="45718" numCol="1" anchor="ctr">
                  <a:noAutofit/>
                </a:bodyPr>
                <a:lstStyle/>
                <a:p>
                  <a:pPr marL="0" marR="0" lvl="0" indent="0" algn="l" defTabSz="914400" rtl="0" eaLnBrk="1" fontAlgn="auto" latinLnBrk="0" hangingPunct="0">
                    <a:lnSpc>
                      <a:spcPct val="100000"/>
                    </a:lnSpc>
                    <a:spcBef>
                      <a:spcPts val="0"/>
                    </a:spcBef>
                    <a:spcAft>
                      <a:spcPts val="0"/>
                    </a:spcAft>
                    <a:buClrTx/>
                    <a:buSzTx/>
                    <a:buFontTx/>
                    <a:buNone/>
                    <a:defRPr sz="700"/>
                  </a:pPr>
                  <a:endParaRPr kumimoji="0" sz="700" b="0" i="0" u="none" strike="noStrike" kern="0" cap="none" spc="0" normalizeH="0" baseline="0" noProof="0" dirty="0">
                    <a:ln>
                      <a:noFill/>
                    </a:ln>
                    <a:solidFill>
                      <a:srgbClr val="000000"/>
                    </a:solidFill>
                    <a:effectLst/>
                    <a:uLnTx/>
                    <a:uFillTx/>
                    <a:latin typeface="Calibri" panose="020F0502020204030204"/>
                    <a:cs typeface="Calibri" panose="020F0502020204030204"/>
                    <a:sym typeface="Calibri" panose="020F0502020204030204"/>
                  </a:endParaRPr>
                </a:p>
              </p:txBody>
            </p:sp>
            <p:sp>
              <p:nvSpPr>
                <p:cNvPr id="429" name="Freeform 256"/>
                <p:cNvSpPr/>
                <p:nvPr/>
              </p:nvSpPr>
              <p:spPr>
                <a:xfrm>
                  <a:off x="160332" y="997638"/>
                  <a:ext cx="523526" cy="42516"/>
                </a:xfrm>
                <a:custGeom>
                  <a:avLst/>
                  <a:gdLst/>
                  <a:ahLst/>
                  <a:cxnLst>
                    <a:cxn ang="0">
                      <a:pos x="wd2" y="hd2"/>
                    </a:cxn>
                    <a:cxn ang="5400000">
                      <a:pos x="wd2" y="hd2"/>
                    </a:cxn>
                    <a:cxn ang="10800000">
                      <a:pos x="wd2" y="hd2"/>
                    </a:cxn>
                    <a:cxn ang="16200000">
                      <a:pos x="wd2" y="hd2"/>
                    </a:cxn>
                  </a:cxnLst>
                  <a:rect l="0" t="0" r="r" b="b"/>
                  <a:pathLst>
                    <a:path w="21600" h="21600" extrusionOk="false">
                      <a:moveTo>
                        <a:pt x="20766" y="0"/>
                      </a:moveTo>
                      <a:cubicBezTo>
                        <a:pt x="1001" y="0"/>
                        <a:pt x="1001" y="0"/>
                        <a:pt x="1001" y="0"/>
                      </a:cubicBezTo>
                      <a:cubicBezTo>
                        <a:pt x="500" y="0"/>
                        <a:pt x="0" y="4114"/>
                        <a:pt x="0" y="10286"/>
                      </a:cubicBezTo>
                      <a:cubicBezTo>
                        <a:pt x="0" y="16457"/>
                        <a:pt x="500" y="20571"/>
                        <a:pt x="1001" y="20571"/>
                      </a:cubicBezTo>
                      <a:cubicBezTo>
                        <a:pt x="20766" y="21600"/>
                        <a:pt x="20766" y="21600"/>
                        <a:pt x="20766" y="21600"/>
                      </a:cubicBezTo>
                      <a:cubicBezTo>
                        <a:pt x="21266" y="21600"/>
                        <a:pt x="21600" y="16457"/>
                        <a:pt x="21600" y="10286"/>
                      </a:cubicBezTo>
                      <a:cubicBezTo>
                        <a:pt x="21600" y="4114"/>
                        <a:pt x="21266" y="0"/>
                        <a:pt x="20766" y="0"/>
                      </a:cubicBezTo>
                    </a:path>
                  </a:pathLst>
                </a:custGeom>
                <a:solidFill>
                  <a:srgbClr val="FFFFFF"/>
                </a:solidFill>
                <a:ln w="12700" cap="flat">
                  <a:noFill/>
                  <a:miter lim="400000"/>
                </a:ln>
                <a:effectLst/>
              </p:spPr>
              <p:txBody>
                <a:bodyPr wrap="square" lIns="45718" tIns="45718" rIns="45718" bIns="45718" numCol="1" anchor="ctr">
                  <a:noAutofit/>
                </a:bodyPr>
                <a:lstStyle/>
                <a:p>
                  <a:pPr marL="0" marR="0" lvl="0" indent="0" algn="l" defTabSz="914400" rtl="0" eaLnBrk="1" fontAlgn="auto" latinLnBrk="0" hangingPunct="0">
                    <a:lnSpc>
                      <a:spcPct val="100000"/>
                    </a:lnSpc>
                    <a:spcBef>
                      <a:spcPts val="0"/>
                    </a:spcBef>
                    <a:spcAft>
                      <a:spcPts val="0"/>
                    </a:spcAft>
                    <a:buClrTx/>
                    <a:buSzTx/>
                    <a:buFontTx/>
                    <a:buNone/>
                    <a:defRPr sz="700"/>
                  </a:pPr>
                  <a:endParaRPr kumimoji="0" sz="700" b="0" i="0" u="none" strike="noStrike" kern="0" cap="none" spc="0" normalizeH="0" baseline="0" noProof="0" dirty="0">
                    <a:ln>
                      <a:noFill/>
                    </a:ln>
                    <a:solidFill>
                      <a:srgbClr val="000000"/>
                    </a:solidFill>
                    <a:effectLst/>
                    <a:uLnTx/>
                    <a:uFillTx/>
                    <a:latin typeface="Calibri" panose="020F0502020204030204"/>
                    <a:cs typeface="Calibri" panose="020F0502020204030204"/>
                    <a:sym typeface="Calibri" panose="020F0502020204030204"/>
                  </a:endParaRPr>
                </a:p>
              </p:txBody>
            </p:sp>
            <p:sp>
              <p:nvSpPr>
                <p:cNvPr id="430" name="Freeform 257"/>
                <p:cNvSpPr/>
                <p:nvPr/>
              </p:nvSpPr>
              <p:spPr>
                <a:xfrm>
                  <a:off x="160332" y="1113440"/>
                  <a:ext cx="523526" cy="42512"/>
                </a:xfrm>
                <a:custGeom>
                  <a:avLst/>
                  <a:gdLst/>
                  <a:ahLst/>
                  <a:cxnLst>
                    <a:cxn ang="0">
                      <a:pos x="wd2" y="hd2"/>
                    </a:cxn>
                    <a:cxn ang="5400000">
                      <a:pos x="wd2" y="hd2"/>
                    </a:cxn>
                    <a:cxn ang="10800000">
                      <a:pos x="wd2" y="hd2"/>
                    </a:cxn>
                    <a:cxn ang="16200000">
                      <a:pos x="wd2" y="hd2"/>
                    </a:cxn>
                  </a:cxnLst>
                  <a:rect l="0" t="0" r="r" b="b"/>
                  <a:pathLst>
                    <a:path w="21600" h="21600" extrusionOk="false">
                      <a:moveTo>
                        <a:pt x="20766" y="1029"/>
                      </a:moveTo>
                      <a:cubicBezTo>
                        <a:pt x="1001" y="0"/>
                        <a:pt x="1001" y="0"/>
                        <a:pt x="1001" y="0"/>
                      </a:cubicBezTo>
                      <a:cubicBezTo>
                        <a:pt x="500" y="0"/>
                        <a:pt x="0" y="6171"/>
                        <a:pt x="0" y="11314"/>
                      </a:cubicBezTo>
                      <a:cubicBezTo>
                        <a:pt x="0" y="17486"/>
                        <a:pt x="500" y="21600"/>
                        <a:pt x="1001" y="21600"/>
                      </a:cubicBezTo>
                      <a:cubicBezTo>
                        <a:pt x="20766" y="21600"/>
                        <a:pt x="20766" y="21600"/>
                        <a:pt x="20766" y="21600"/>
                      </a:cubicBezTo>
                      <a:cubicBezTo>
                        <a:pt x="21266" y="21600"/>
                        <a:pt x="21600" y="17486"/>
                        <a:pt x="21600" y="11314"/>
                      </a:cubicBezTo>
                      <a:cubicBezTo>
                        <a:pt x="21600" y="6171"/>
                        <a:pt x="21266" y="1029"/>
                        <a:pt x="20766" y="1029"/>
                      </a:cubicBezTo>
                    </a:path>
                  </a:pathLst>
                </a:custGeom>
                <a:solidFill>
                  <a:srgbClr val="FFFFFF"/>
                </a:solidFill>
                <a:ln w="12700" cap="flat">
                  <a:noFill/>
                  <a:miter lim="400000"/>
                </a:ln>
                <a:effectLst/>
              </p:spPr>
              <p:txBody>
                <a:bodyPr wrap="square" lIns="45718" tIns="45718" rIns="45718" bIns="45718" numCol="1" anchor="ctr">
                  <a:noAutofit/>
                </a:bodyPr>
                <a:lstStyle/>
                <a:p>
                  <a:pPr marL="0" marR="0" lvl="0" indent="0" algn="l" defTabSz="914400" rtl="0" eaLnBrk="1" fontAlgn="auto" latinLnBrk="0" hangingPunct="0">
                    <a:lnSpc>
                      <a:spcPct val="100000"/>
                    </a:lnSpc>
                    <a:spcBef>
                      <a:spcPts val="0"/>
                    </a:spcBef>
                    <a:spcAft>
                      <a:spcPts val="0"/>
                    </a:spcAft>
                    <a:buClrTx/>
                    <a:buSzTx/>
                    <a:buFontTx/>
                    <a:buNone/>
                    <a:defRPr sz="700"/>
                  </a:pPr>
                  <a:endParaRPr kumimoji="0" sz="700" b="0" i="0" u="none" strike="noStrike" kern="0" cap="none" spc="0" normalizeH="0" baseline="0" noProof="0" dirty="0">
                    <a:ln>
                      <a:noFill/>
                    </a:ln>
                    <a:solidFill>
                      <a:srgbClr val="000000"/>
                    </a:solidFill>
                    <a:effectLst/>
                    <a:uLnTx/>
                    <a:uFillTx/>
                    <a:latin typeface="Calibri" panose="020F0502020204030204"/>
                    <a:cs typeface="Calibri" panose="020F0502020204030204"/>
                    <a:sym typeface="Calibri" panose="020F0502020204030204"/>
                  </a:endParaRPr>
                </a:p>
              </p:txBody>
            </p:sp>
          </p:grpSp>
        </p:grpSp>
        <p:sp>
          <p:nvSpPr>
            <p:cNvPr id="433" name="Cross 6"/>
            <p:cNvSpPr/>
            <p:nvPr/>
          </p:nvSpPr>
          <p:spPr>
            <a:xfrm>
              <a:off x="2409199" y="505001"/>
              <a:ext cx="848268" cy="848269"/>
            </a:xfrm>
            <a:custGeom>
              <a:avLst/>
              <a:gdLst/>
              <a:ahLst/>
              <a:cxnLst>
                <a:cxn ang="0">
                  <a:pos x="wd2" y="hd2"/>
                </a:cxn>
                <a:cxn ang="5400000">
                  <a:pos x="wd2" y="hd2"/>
                </a:cxn>
                <a:cxn ang="10800000">
                  <a:pos x="wd2" y="hd2"/>
                </a:cxn>
                <a:cxn ang="16200000">
                  <a:pos x="wd2" y="hd2"/>
                </a:cxn>
              </a:cxnLst>
              <a:rect l="0" t="0" r="r" b="b"/>
              <a:pathLst>
                <a:path w="21600" h="21600" extrusionOk="false">
                  <a:moveTo>
                    <a:pt x="9054" y="0"/>
                  </a:moveTo>
                  <a:lnTo>
                    <a:pt x="12546" y="0"/>
                  </a:lnTo>
                  <a:lnTo>
                    <a:pt x="12546" y="9409"/>
                  </a:lnTo>
                  <a:lnTo>
                    <a:pt x="21600" y="9409"/>
                  </a:lnTo>
                  <a:lnTo>
                    <a:pt x="21600" y="12191"/>
                  </a:lnTo>
                  <a:lnTo>
                    <a:pt x="12546" y="12191"/>
                  </a:lnTo>
                  <a:lnTo>
                    <a:pt x="12546" y="21600"/>
                  </a:lnTo>
                  <a:lnTo>
                    <a:pt x="9054" y="21600"/>
                  </a:lnTo>
                  <a:lnTo>
                    <a:pt x="9054" y="12191"/>
                  </a:lnTo>
                  <a:lnTo>
                    <a:pt x="0" y="12191"/>
                  </a:lnTo>
                  <a:lnTo>
                    <a:pt x="0" y="9409"/>
                  </a:lnTo>
                  <a:lnTo>
                    <a:pt x="9054" y="9409"/>
                  </a:lnTo>
                  <a:lnTo>
                    <a:pt x="9054" y="0"/>
                  </a:lnTo>
                  <a:close/>
                </a:path>
              </a:pathLst>
            </a:custGeom>
            <a:solidFill>
              <a:srgbClr val="FFFFFF"/>
            </a:solidFill>
            <a:ln w="12700" cap="flat">
              <a:noFill/>
              <a:miter lim="400000"/>
            </a:ln>
            <a:effectLst/>
          </p:spPr>
          <p:txBody>
            <a:bodyPr wrap="square" lIns="45718" tIns="45718" rIns="45718" bIns="45718"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defRPr>
                  <a:solidFill>
                    <a:srgbClr val="FFFFFF"/>
                  </a:solidFill>
                </a:defRPr>
              </a:pPr>
              <a:endParaRPr kumimoji="0" sz="1800" b="0" i="0" u="none" strike="noStrike" kern="0" cap="none" spc="0" normalizeH="0" baseline="0" noProof="0" dirty="0">
                <a:ln>
                  <a:noFill/>
                </a:ln>
                <a:solidFill>
                  <a:srgbClr val="FFFFFF"/>
                </a:solidFill>
                <a:effectLst/>
                <a:uLnTx/>
                <a:uFillTx/>
                <a:latin typeface="Calibri" panose="020F0502020204030204"/>
                <a:cs typeface="Calibri" panose="020F0502020204030204"/>
                <a:sym typeface="Calibri" panose="020F0502020204030204"/>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white bar"/>
          <p:cNvSpPr/>
          <p:nvPr/>
        </p:nvSpPr>
        <p:spPr>
          <a:xfrm>
            <a:off x="946405" y="-2"/>
            <a:ext cx="1799696" cy="151848"/>
          </a:xfrm>
          <a:prstGeom prst="rect">
            <a:avLst/>
          </a:prstGeom>
          <a:solidFill>
            <a:srgbClr val="FFFFFF"/>
          </a:solidFill>
          <a:ln w="12700">
            <a:miter lim="400000"/>
          </a:ln>
        </p:spPr>
        <p:txBody>
          <a:bodyPr lIns="45718" tIns="45718" rIns="45718" bIns="45718" anchor="ctr"/>
          <a:lstStyle/>
          <a:p>
            <a:pPr marL="0" marR="0" lvl="0" indent="0" algn="ctr" defTabSz="914400" rtl="0" eaLnBrk="1" fontAlgn="auto" latinLnBrk="0" hangingPunct="0">
              <a:lnSpc>
                <a:spcPct val="100000"/>
              </a:lnSpc>
              <a:spcBef>
                <a:spcPts val="0"/>
              </a:spcBef>
              <a:spcAft>
                <a:spcPts val="0"/>
              </a:spcAft>
              <a:buClrTx/>
              <a:buSzTx/>
              <a:buFontTx/>
              <a:buNone/>
              <a:defRPr>
                <a:solidFill>
                  <a:srgbClr val="FFFFFF"/>
                </a:solidFill>
              </a:defRPr>
            </a:pPr>
            <a:endParaRPr kumimoji="0" sz="1800" b="0" i="0" u="none" strike="noStrike" kern="0" cap="none" spc="0" normalizeH="0" baseline="0" noProof="0" dirty="0">
              <a:ln>
                <a:noFill/>
              </a:ln>
              <a:solidFill>
                <a:srgbClr val="FFFFFF"/>
              </a:solidFill>
              <a:effectLst/>
              <a:uLnTx/>
              <a:uFillTx/>
              <a:latin typeface="Calibri" panose="020F0502020204030204"/>
              <a:cs typeface="Calibri" panose="020F0502020204030204"/>
              <a:sym typeface="Calibri" panose="020F0502020204030204"/>
            </a:endParaRPr>
          </a:p>
        </p:txBody>
      </p:sp>
      <p:pic>
        <p:nvPicPr>
          <p:cNvPr id="767" name="Picture 4" descr="Picture 4"/>
          <p:cNvPicPr>
            <a:picLocks noChangeAspect="true"/>
          </p:cNvPicPr>
          <p:nvPr/>
        </p:nvPicPr>
        <p:blipFill>
          <a:blip r:embed="rId1"/>
          <a:srcRect b="14873"/>
          <a:stretch>
            <a:fillRect/>
          </a:stretch>
        </p:blipFill>
        <p:spPr>
          <a:xfrm>
            <a:off x="969082" y="310862"/>
            <a:ext cx="1799696" cy="423600"/>
          </a:xfrm>
          <a:prstGeom prst="rect">
            <a:avLst/>
          </a:prstGeom>
          <a:ln w="12700">
            <a:miter lim="400000"/>
            <a:headEnd/>
            <a:tailEnd/>
          </a:ln>
        </p:spPr>
      </p:pic>
      <p:sp>
        <p:nvSpPr>
          <p:cNvPr id="768" name="Title Placeholder"/>
          <p:cNvSpPr txBox="true"/>
          <p:nvPr/>
        </p:nvSpPr>
        <p:spPr>
          <a:xfrm>
            <a:off x="993576" y="698299"/>
            <a:ext cx="4362204" cy="498598"/>
          </a:xfrm>
          <a:prstGeom prst="rect">
            <a:avLst/>
          </a:prstGeom>
          <a:ln w="12700">
            <a:miter lim="400000"/>
          </a:ln>
        </p:spPr>
        <p:txBody>
          <a:bodyPr lIns="0" tIns="0" rIns="0" bIns="0">
            <a:spAutoFit/>
          </a:bodyPr>
          <a:lstStyle>
            <a:lvl1pPr>
              <a:lnSpc>
                <a:spcPct val="90000"/>
              </a:lnSpc>
              <a:defRPr sz="3600" spc="-72">
                <a:solidFill>
                  <a:srgbClr val="FFFFFF"/>
                </a:solidFill>
              </a:defRPr>
            </a:lvl1pPr>
          </a:lstStyle>
          <a:p>
            <a:pPr lvl="0" defTabSz="914400" hangingPunct="0">
              <a:defRPr/>
            </a:pPr>
            <a:r>
              <a:rPr lang="zh-CN" altLang="en-US" kern="0" dirty="0">
                <a:latin typeface="Calibri" panose="020F0502020204030204"/>
                <a:cs typeface="Calibri" panose="020F0502020204030204"/>
                <a:sym typeface="Calibri" panose="020F0502020204030204"/>
              </a:rPr>
              <a:t>尊重市场发展的创新</a:t>
            </a:r>
            <a:endParaRPr kumimoji="0" sz="3600" b="0" i="0" u="none" strike="noStrike" kern="0" cap="none" spc="-72" normalizeH="0" baseline="0" noProof="0" dirty="0">
              <a:ln>
                <a:noFill/>
              </a:ln>
              <a:solidFill>
                <a:srgbClr val="FFFFFF"/>
              </a:solidFill>
              <a:effectLst/>
              <a:uLnTx/>
              <a:uFillTx/>
              <a:latin typeface="Calibri" panose="020F0502020204030204"/>
              <a:cs typeface="Calibri" panose="020F0502020204030204"/>
              <a:sym typeface="Calibri" panose="020F0502020204030204"/>
            </a:endParaRPr>
          </a:p>
        </p:txBody>
      </p:sp>
      <p:grpSp>
        <p:nvGrpSpPr>
          <p:cNvPr id="773" name="Group"/>
          <p:cNvGrpSpPr/>
          <p:nvPr/>
        </p:nvGrpSpPr>
        <p:grpSpPr>
          <a:xfrm>
            <a:off x="2588066" y="4105537"/>
            <a:ext cx="1285665" cy="1568588"/>
            <a:chOff x="-147918" y="0"/>
            <a:chExt cx="1285663" cy="1568586"/>
          </a:xfrm>
        </p:grpSpPr>
        <p:grpSp>
          <p:nvGrpSpPr>
            <p:cNvPr id="771" name="Group 32"/>
            <p:cNvGrpSpPr/>
            <p:nvPr/>
          </p:nvGrpSpPr>
          <p:grpSpPr>
            <a:xfrm>
              <a:off x="0" y="0"/>
              <a:ext cx="1020960" cy="1020960"/>
              <a:chOff x="-1" y="-1"/>
              <a:chExt cx="1020959" cy="1020959"/>
            </a:xfrm>
          </p:grpSpPr>
          <p:sp>
            <p:nvSpPr>
              <p:cNvPr id="769" name="Shape 276"/>
              <p:cNvSpPr/>
              <p:nvPr/>
            </p:nvSpPr>
            <p:spPr>
              <a:xfrm>
                <a:off x="-2" y="-2"/>
                <a:ext cx="1020961" cy="1020961"/>
              </a:xfrm>
              <a:prstGeom prst="ellipse">
                <a:avLst/>
              </a:prstGeom>
              <a:solidFill>
                <a:srgbClr val="212E35">
                  <a:alpha val="68685"/>
                </a:srgbClr>
              </a:solidFill>
              <a:ln w="12700" cap="flat">
                <a:noFill/>
                <a:miter lim="400000"/>
              </a:ln>
              <a:effectLst/>
            </p:spPr>
            <p:txBody>
              <a:bodyPr wrap="square" lIns="45718" tIns="45718" rIns="45718" bIns="45718" numCol="1" anchor="ctr">
                <a:noAutofit/>
              </a:bodyPr>
              <a:lstStyle/>
              <a:p>
                <a:pPr marL="0" marR="0" lvl="0" indent="0" algn="ctr" defTabSz="914400" rtl="0" eaLnBrk="1" fontAlgn="auto" latinLnBrk="0" hangingPunct="0">
                  <a:lnSpc>
                    <a:spcPct val="120000"/>
                  </a:lnSpc>
                  <a:spcBef>
                    <a:spcPts val="0"/>
                  </a:spcBef>
                  <a:spcAft>
                    <a:spcPts val="0"/>
                  </a:spcAft>
                  <a:buClrTx/>
                  <a:buSzTx/>
                  <a:buFontTx/>
                  <a:buNone/>
                  <a:defRPr sz="29400">
                    <a:solidFill>
                      <a:srgbClr val="FFFFFF"/>
                    </a:solidFill>
                  </a:defRPr>
                </a:pPr>
                <a:endParaRPr kumimoji="0" sz="29400" b="0" i="0" u="none" strike="noStrike" kern="0" cap="none" spc="0" normalizeH="0" baseline="0" noProof="0" dirty="0">
                  <a:ln>
                    <a:noFill/>
                  </a:ln>
                  <a:solidFill>
                    <a:srgbClr val="FFFFFF"/>
                  </a:solidFill>
                  <a:effectLst/>
                  <a:uLnTx/>
                  <a:uFillTx/>
                  <a:latin typeface="Calibri" panose="020F0502020204030204"/>
                  <a:cs typeface="Calibri" panose="020F0502020204030204"/>
                  <a:sym typeface="Calibri" panose="020F0502020204030204"/>
                </a:endParaRPr>
              </a:p>
            </p:txBody>
          </p:sp>
          <p:pic>
            <p:nvPicPr>
              <p:cNvPr id="770" name="Image" descr="Image"/>
              <p:cNvPicPr>
                <a:picLocks noChangeAspect="true"/>
              </p:cNvPicPr>
              <p:nvPr/>
            </p:nvPicPr>
            <p:blipFill>
              <a:blip r:embed="rId2"/>
              <a:stretch>
                <a:fillRect/>
              </a:stretch>
            </p:blipFill>
            <p:spPr>
              <a:xfrm>
                <a:off x="164533" y="293793"/>
                <a:ext cx="678363" cy="382570"/>
              </a:xfrm>
              <a:prstGeom prst="rect">
                <a:avLst/>
              </a:prstGeom>
              <a:ln w="12700" cap="flat">
                <a:noFill/>
                <a:miter lim="400000"/>
                <a:headEnd/>
                <a:tailEnd/>
              </a:ln>
              <a:effectLst/>
            </p:spPr>
          </p:pic>
        </p:grpSp>
        <p:sp>
          <p:nvSpPr>
            <p:cNvPr id="772" name="TextBox 67"/>
            <p:cNvSpPr txBox="true"/>
            <p:nvPr/>
          </p:nvSpPr>
          <p:spPr>
            <a:xfrm>
              <a:off x="-147918" y="1106925"/>
              <a:ext cx="1285663" cy="461661"/>
            </a:xfrm>
            <a:prstGeom prst="rect">
              <a:avLst/>
            </a:prstGeom>
            <a:noFill/>
            <a:ln w="12700" cap="flat">
              <a:noFill/>
              <a:miter lim="400000"/>
            </a:ln>
            <a:effectLst/>
          </p:spPr>
          <p:txBody>
            <a:bodyPr wrap="square" lIns="45718" tIns="45718" rIns="45718" bIns="45718" numCol="1" anchor="t">
              <a:spAutoFit/>
            </a:bodyPr>
            <a:lstStyle>
              <a:lvl1pPr>
                <a:defRPr b="1">
                  <a:solidFill>
                    <a:srgbClr val="FFFFFF"/>
                  </a:solidFill>
                </a:defRPr>
              </a:lvl1pPr>
            </a:lstStyle>
            <a:p>
              <a:pPr lvl="0" algn="ctr" defTabSz="914400" hangingPunct="0">
                <a:defRPr/>
              </a:pPr>
              <a:r>
                <a:rPr lang="zh-CN" altLang="en-US" sz="2400" kern="0" dirty="0">
                  <a:latin typeface="Calibri" panose="020F0502020204030204"/>
                  <a:cs typeface="Calibri" panose="020F0502020204030204"/>
                  <a:sym typeface="Calibri" panose="020F0502020204030204"/>
                </a:rPr>
                <a:t>上云</a:t>
              </a:r>
              <a:endParaRPr kumimoji="0" sz="2400" b="1" i="0" u="none" strike="noStrike" kern="0" cap="none" spc="0" normalizeH="0" baseline="0" noProof="0" dirty="0">
                <a:ln>
                  <a:noFill/>
                </a:ln>
                <a:solidFill>
                  <a:srgbClr val="FFFFFF"/>
                </a:solidFill>
                <a:effectLst/>
                <a:uLnTx/>
                <a:uFillTx/>
                <a:latin typeface="Calibri" panose="020F0502020204030204"/>
                <a:cs typeface="Calibri" panose="020F0502020204030204"/>
                <a:sym typeface="Calibri" panose="020F0502020204030204"/>
              </a:endParaRPr>
            </a:p>
          </p:txBody>
        </p:sp>
      </p:grpSp>
      <p:grpSp>
        <p:nvGrpSpPr>
          <p:cNvPr id="778" name="Group"/>
          <p:cNvGrpSpPr/>
          <p:nvPr/>
        </p:nvGrpSpPr>
        <p:grpSpPr>
          <a:xfrm>
            <a:off x="199506" y="4070700"/>
            <a:ext cx="2569272" cy="2221287"/>
            <a:chOff x="-479214" y="0"/>
            <a:chExt cx="2569270" cy="2221286"/>
          </a:xfrm>
        </p:grpSpPr>
        <p:grpSp>
          <p:nvGrpSpPr>
            <p:cNvPr id="776" name="Group 58"/>
            <p:cNvGrpSpPr/>
            <p:nvPr/>
          </p:nvGrpSpPr>
          <p:grpSpPr>
            <a:xfrm>
              <a:off x="46892" y="0"/>
              <a:ext cx="1020960" cy="1020960"/>
              <a:chOff x="-1" y="-1"/>
              <a:chExt cx="1020959" cy="1020959"/>
            </a:xfrm>
          </p:grpSpPr>
          <p:sp>
            <p:nvSpPr>
              <p:cNvPr id="774" name="Shape 276"/>
              <p:cNvSpPr/>
              <p:nvPr/>
            </p:nvSpPr>
            <p:spPr>
              <a:xfrm>
                <a:off x="-2" y="-2"/>
                <a:ext cx="1020961" cy="1020961"/>
              </a:xfrm>
              <a:prstGeom prst="ellipse">
                <a:avLst/>
              </a:prstGeom>
              <a:gradFill flip="none" rotWithShape="true">
                <a:gsLst>
                  <a:gs pos="0">
                    <a:srgbClr val="52D3FF">
                      <a:alpha val="86928"/>
                    </a:srgbClr>
                  </a:gs>
                  <a:gs pos="50000">
                    <a:srgbClr val="28CFFF">
                      <a:alpha val="86928"/>
                    </a:srgbClr>
                  </a:gs>
                  <a:gs pos="100000">
                    <a:srgbClr val="21B8E4">
                      <a:alpha val="86928"/>
                    </a:srgbClr>
                  </a:gs>
                </a:gsLst>
                <a:lin ang="5400000" scaled="false"/>
              </a:gradFill>
              <a:ln w="3175" cap="flat">
                <a:solidFill>
                  <a:schemeClr val="accent5">
                    <a:alpha val="86928"/>
                  </a:schemeClr>
                </a:solidFill>
                <a:prstDash val="solid"/>
                <a:miter lim="800000"/>
              </a:ln>
              <a:effectLst/>
            </p:spPr>
            <p:txBody>
              <a:bodyPr wrap="square" lIns="45718" tIns="45718" rIns="45718" bIns="45718" numCol="1" anchor="ctr">
                <a:noAutofit/>
              </a:bodyPr>
              <a:lstStyle/>
              <a:p>
                <a:pPr marL="0" marR="0" lvl="0" indent="0" algn="l" defTabSz="914400" rtl="0" eaLnBrk="1" fontAlgn="auto" latinLnBrk="0" hangingPunct="0">
                  <a:lnSpc>
                    <a:spcPct val="100000"/>
                  </a:lnSpc>
                  <a:spcBef>
                    <a:spcPts val="0"/>
                  </a:spcBef>
                  <a:spcAft>
                    <a:spcPts val="0"/>
                  </a:spcAft>
                  <a:buClrTx/>
                  <a:buSzTx/>
                  <a:buFontTx/>
                  <a:buNone/>
                  <a:defRPr>
                    <a:solidFill>
                      <a:srgbClr val="FFFFFF"/>
                    </a:solidFill>
                  </a:defRPr>
                </a:pPr>
                <a:endParaRPr kumimoji="0" sz="1800" b="0" i="0" u="none" strike="noStrike" kern="0" cap="none" spc="0" normalizeH="0" baseline="0" noProof="0" dirty="0">
                  <a:ln>
                    <a:noFill/>
                  </a:ln>
                  <a:solidFill>
                    <a:srgbClr val="FFFFFF"/>
                  </a:solidFill>
                  <a:effectLst/>
                  <a:uLnTx/>
                  <a:uFillTx/>
                  <a:latin typeface="Calibri" panose="020F0502020204030204"/>
                  <a:cs typeface="Calibri" panose="020F0502020204030204"/>
                  <a:sym typeface="Calibri" panose="020F0502020204030204"/>
                </a:endParaRPr>
              </a:p>
            </p:txBody>
          </p:sp>
          <p:pic>
            <p:nvPicPr>
              <p:cNvPr id="775" name="Picture 2" descr="Picture 2"/>
              <p:cNvPicPr>
                <a:picLocks noChangeAspect="true"/>
              </p:cNvPicPr>
              <p:nvPr/>
            </p:nvPicPr>
            <p:blipFill>
              <a:blip r:embed="rId3"/>
              <a:stretch>
                <a:fillRect/>
              </a:stretch>
            </p:blipFill>
            <p:spPr>
              <a:xfrm>
                <a:off x="247533" y="215584"/>
                <a:ext cx="546776" cy="546776"/>
              </a:xfrm>
              <a:prstGeom prst="rect">
                <a:avLst/>
              </a:prstGeom>
              <a:ln w="12700" cap="flat">
                <a:noFill/>
                <a:miter lim="400000"/>
                <a:headEnd/>
                <a:tailEnd/>
              </a:ln>
              <a:effectLst/>
            </p:spPr>
          </p:pic>
        </p:grpSp>
        <p:sp>
          <p:nvSpPr>
            <p:cNvPr id="777" name="TextBox 68"/>
            <p:cNvSpPr txBox="true"/>
            <p:nvPr/>
          </p:nvSpPr>
          <p:spPr>
            <a:xfrm>
              <a:off x="-479214" y="1020961"/>
              <a:ext cx="2569270" cy="1200325"/>
            </a:xfrm>
            <a:prstGeom prst="rect">
              <a:avLst/>
            </a:prstGeom>
            <a:noFill/>
            <a:ln w="12700" cap="flat">
              <a:noFill/>
              <a:miter lim="400000"/>
            </a:ln>
            <a:effectLst/>
          </p:spPr>
          <p:txBody>
            <a:bodyPr wrap="square" lIns="45718" tIns="45718" rIns="45718" bIns="45718" numCol="1" anchor="t">
              <a:spAutoFit/>
            </a:bodyPr>
            <a:lstStyle>
              <a:lvl1pPr>
                <a:defRPr b="1">
                  <a:solidFill>
                    <a:srgbClr val="FFFFFF"/>
                  </a:solidFill>
                </a:defRPr>
              </a:lvl1pPr>
            </a:lstStyle>
            <a:p>
              <a:pPr lvl="0" defTabSz="914400" hangingPunct="0">
                <a:defRPr/>
              </a:pPr>
              <a:r>
                <a:rPr lang="en-US" altLang="zh-CN" sz="2400" kern="0" dirty="0">
                  <a:latin typeface="Calibri" panose="020F0502020204030204"/>
                  <a:cs typeface="Calibri" panose="020F0502020204030204"/>
                  <a:sym typeface="Calibri" panose="020F0502020204030204"/>
                </a:rPr>
                <a:t>MPP</a:t>
              </a:r>
              <a:r>
                <a:rPr lang="zh-CN" altLang="en-US" sz="2400" kern="0" dirty="0">
                  <a:latin typeface="Calibri" panose="020F0502020204030204"/>
                  <a:cs typeface="Calibri" panose="020F0502020204030204"/>
                  <a:sym typeface="Calibri" panose="020F0502020204030204"/>
                </a:rPr>
                <a:t>列存和分析</a:t>
              </a:r>
              <a:endParaRPr lang="en-US" altLang="zh-CN" sz="2400" kern="0" dirty="0">
                <a:latin typeface="Calibri" panose="020F0502020204030204"/>
                <a:cs typeface="Calibri" panose="020F0502020204030204"/>
                <a:sym typeface="Calibri" panose="020F0502020204030204"/>
              </a:endParaRPr>
            </a:p>
            <a:p>
              <a:pPr lvl="0" defTabSz="914400" hangingPunct="0">
                <a:defRPr/>
              </a:pPr>
              <a:r>
                <a:rPr lang="zh-CN" altLang="en-US" sz="2400" kern="0" dirty="0">
                  <a:latin typeface="Calibri" panose="020F0502020204030204"/>
                  <a:cs typeface="Calibri" panose="020F0502020204030204"/>
                  <a:sym typeface="Calibri" panose="020F0502020204030204"/>
                </a:rPr>
                <a:t>与广泛的</a:t>
              </a:r>
              <a:r>
                <a:rPr lang="en-US" sz="2400" kern="0" dirty="0">
                  <a:latin typeface="Calibri" panose="020F0502020204030204"/>
                  <a:cs typeface="Calibri" panose="020F0502020204030204"/>
                  <a:sym typeface="Calibri" panose="020F0502020204030204"/>
                </a:rPr>
                <a:t>BI / ETL</a:t>
              </a:r>
              <a:r>
                <a:rPr lang="zh-CN" altLang="en-US" sz="2400" kern="0" dirty="0">
                  <a:latin typeface="Calibri" panose="020F0502020204030204"/>
                  <a:cs typeface="Calibri" panose="020F0502020204030204"/>
                  <a:sym typeface="Calibri" panose="020F0502020204030204"/>
                </a:rPr>
                <a:t>工具生态系统集成</a:t>
              </a:r>
              <a:endParaRPr kumimoji="0" sz="2400" b="1" i="0" u="none" strike="noStrike" kern="0" cap="none" spc="0" normalizeH="0" baseline="0" noProof="0" dirty="0">
                <a:ln>
                  <a:noFill/>
                </a:ln>
                <a:solidFill>
                  <a:srgbClr val="FFFFFF"/>
                </a:solidFill>
                <a:effectLst/>
                <a:uLnTx/>
                <a:uFillTx/>
                <a:latin typeface="Calibri" panose="020F0502020204030204"/>
                <a:cs typeface="Calibri" panose="020F0502020204030204"/>
                <a:sym typeface="Calibri" panose="020F0502020204030204"/>
              </a:endParaRPr>
            </a:p>
          </p:txBody>
        </p:sp>
      </p:grpSp>
      <p:grpSp>
        <p:nvGrpSpPr>
          <p:cNvPr id="783" name="Group"/>
          <p:cNvGrpSpPr/>
          <p:nvPr/>
        </p:nvGrpSpPr>
        <p:grpSpPr>
          <a:xfrm>
            <a:off x="4429472" y="3604471"/>
            <a:ext cx="1495959" cy="3078142"/>
            <a:chOff x="0" y="0"/>
            <a:chExt cx="1495958" cy="3078140"/>
          </a:xfrm>
        </p:grpSpPr>
        <p:grpSp>
          <p:nvGrpSpPr>
            <p:cNvPr id="781" name="Group 35"/>
            <p:cNvGrpSpPr/>
            <p:nvPr/>
          </p:nvGrpSpPr>
          <p:grpSpPr>
            <a:xfrm>
              <a:off x="0" y="0"/>
              <a:ext cx="1020960" cy="1020960"/>
              <a:chOff x="-1" y="-1"/>
              <a:chExt cx="1020959" cy="1020959"/>
            </a:xfrm>
          </p:grpSpPr>
          <p:sp>
            <p:nvSpPr>
              <p:cNvPr id="779" name="Shape 276"/>
              <p:cNvSpPr/>
              <p:nvPr/>
            </p:nvSpPr>
            <p:spPr>
              <a:xfrm>
                <a:off x="-2" y="-2"/>
                <a:ext cx="1020961" cy="1020961"/>
              </a:xfrm>
              <a:prstGeom prst="ellipse">
                <a:avLst/>
              </a:prstGeom>
              <a:solidFill>
                <a:srgbClr val="0D195C">
                  <a:alpha val="84754"/>
                </a:srgbClr>
              </a:solidFill>
              <a:ln w="12700" cap="flat">
                <a:noFill/>
                <a:miter lim="400000"/>
              </a:ln>
              <a:effectLst/>
            </p:spPr>
            <p:txBody>
              <a:bodyPr wrap="square" lIns="45718" tIns="45718" rIns="45718" bIns="45718" numCol="1" anchor="ctr">
                <a:noAutofit/>
              </a:bodyPr>
              <a:lstStyle/>
              <a:p>
                <a:pPr marL="0" marR="0" lvl="0" indent="0" algn="ctr" defTabSz="914400" rtl="0" eaLnBrk="1" fontAlgn="auto" latinLnBrk="0" hangingPunct="0">
                  <a:lnSpc>
                    <a:spcPct val="120000"/>
                  </a:lnSpc>
                  <a:spcBef>
                    <a:spcPts val="0"/>
                  </a:spcBef>
                  <a:spcAft>
                    <a:spcPts val="0"/>
                  </a:spcAft>
                  <a:buClrTx/>
                  <a:buSzTx/>
                  <a:buFontTx/>
                  <a:buNone/>
                  <a:defRPr sz="5800">
                    <a:solidFill>
                      <a:srgbClr val="FFFFFF"/>
                    </a:solidFill>
                  </a:defRPr>
                </a:pPr>
                <a:endParaRPr kumimoji="0" sz="5800" b="0" i="0" u="none" strike="noStrike" kern="0" cap="none" spc="0" normalizeH="0" baseline="0" noProof="0" dirty="0">
                  <a:ln>
                    <a:noFill/>
                  </a:ln>
                  <a:solidFill>
                    <a:srgbClr val="FFFFFF"/>
                  </a:solidFill>
                  <a:effectLst/>
                  <a:uLnTx/>
                  <a:uFillTx/>
                  <a:latin typeface="Calibri" panose="020F0502020204030204"/>
                  <a:cs typeface="Calibri" panose="020F0502020204030204"/>
                  <a:sym typeface="Calibri" panose="020F0502020204030204"/>
                </a:endParaRPr>
              </a:p>
            </p:txBody>
          </p:sp>
          <p:pic>
            <p:nvPicPr>
              <p:cNvPr id="780" name="Picture 37" descr="Picture 37"/>
              <p:cNvPicPr>
                <a:picLocks noChangeAspect="true"/>
              </p:cNvPicPr>
              <p:nvPr/>
            </p:nvPicPr>
            <p:blipFill>
              <a:blip r:embed="rId4"/>
              <a:stretch>
                <a:fillRect/>
              </a:stretch>
            </p:blipFill>
            <p:spPr>
              <a:xfrm>
                <a:off x="219961" y="275706"/>
                <a:ext cx="604102" cy="469595"/>
              </a:xfrm>
              <a:prstGeom prst="rect">
                <a:avLst/>
              </a:prstGeom>
              <a:ln w="12700" cap="flat">
                <a:noFill/>
                <a:miter lim="400000"/>
                <a:headEnd/>
                <a:tailEnd/>
              </a:ln>
              <a:effectLst/>
            </p:spPr>
          </p:pic>
        </p:grpSp>
        <p:sp>
          <p:nvSpPr>
            <p:cNvPr id="782" name="TextBox 69"/>
            <p:cNvSpPr txBox="true"/>
            <p:nvPr/>
          </p:nvSpPr>
          <p:spPr>
            <a:xfrm>
              <a:off x="37484" y="1139153"/>
              <a:ext cx="1458474" cy="1938987"/>
            </a:xfrm>
            <a:prstGeom prst="rect">
              <a:avLst/>
            </a:prstGeom>
            <a:noFill/>
            <a:ln w="12700" cap="flat">
              <a:noFill/>
              <a:miter lim="400000"/>
            </a:ln>
            <a:effectLst/>
          </p:spPr>
          <p:txBody>
            <a:bodyPr wrap="square" lIns="45718" tIns="45718" rIns="45718" bIns="45718" numCol="1" anchor="t">
              <a:spAutoFit/>
            </a:bodyPr>
            <a:lstStyle>
              <a:lvl1pPr>
                <a:defRPr b="1">
                  <a:solidFill>
                    <a:srgbClr val="FFFFFF"/>
                  </a:solidFill>
                </a:defRPr>
              </a:lvl1pPr>
            </a:lstStyle>
            <a:p>
              <a:pPr lvl="0" defTabSz="914400" hangingPunct="0">
                <a:defRPr/>
              </a:pPr>
              <a:r>
                <a:rPr lang="zh-CN" altLang="en-US" sz="2400" kern="0" dirty="0">
                  <a:latin typeface="Calibri" panose="020F0502020204030204"/>
                  <a:cs typeface="Calibri" panose="020F0502020204030204"/>
                  <a:sym typeface="Calibri" panose="020F0502020204030204"/>
                </a:rPr>
                <a:t>适用于</a:t>
              </a:r>
              <a:r>
                <a:rPr lang="en-US" sz="2400" kern="0" dirty="0">
                  <a:latin typeface="Calibri" panose="020F0502020204030204"/>
                  <a:cs typeface="Calibri" panose="020F0502020204030204"/>
                  <a:sym typeface="Calibri" panose="020F0502020204030204"/>
                </a:rPr>
                <a:t>Apache Hadoop</a:t>
              </a:r>
              <a:r>
                <a:rPr lang="zh-CN" altLang="en-US" sz="2400" kern="0" dirty="0">
                  <a:latin typeface="Calibri" panose="020F0502020204030204"/>
                  <a:cs typeface="Calibri" panose="020F0502020204030204"/>
                  <a:sym typeface="Calibri" panose="020F0502020204030204"/>
                </a:rPr>
                <a:t>的</a:t>
              </a:r>
              <a:r>
                <a:rPr lang="en-US" sz="2400" kern="0" dirty="0">
                  <a:latin typeface="Calibri" panose="020F0502020204030204"/>
                  <a:cs typeface="Calibri" panose="020F0502020204030204"/>
                  <a:sym typeface="Calibri" panose="020F0502020204030204"/>
                </a:rPr>
                <a:t>SQL </a:t>
              </a:r>
              <a:r>
                <a:rPr lang="zh-CN" altLang="en-US" sz="2400" kern="0" dirty="0">
                  <a:latin typeface="Calibri" panose="020F0502020204030204"/>
                  <a:cs typeface="Calibri" panose="020F0502020204030204"/>
                  <a:sym typeface="Calibri" panose="020F0502020204030204"/>
                </a:rPr>
                <a:t>分析引擎</a:t>
              </a:r>
              <a:endParaRPr kumimoji="0" sz="2400" b="1" i="0" u="none" strike="noStrike" kern="0" cap="none" spc="0" normalizeH="0" baseline="0" noProof="0" dirty="0">
                <a:ln>
                  <a:noFill/>
                </a:ln>
                <a:solidFill>
                  <a:srgbClr val="FFFFFF"/>
                </a:solidFill>
                <a:effectLst/>
                <a:uLnTx/>
                <a:uFillTx/>
                <a:latin typeface="Calibri" panose="020F0502020204030204"/>
                <a:cs typeface="Calibri" panose="020F0502020204030204"/>
                <a:sym typeface="Calibri" panose="020F0502020204030204"/>
              </a:endParaRPr>
            </a:p>
          </p:txBody>
        </p:sp>
      </p:grpSp>
      <p:grpSp>
        <p:nvGrpSpPr>
          <p:cNvPr id="788" name="Group"/>
          <p:cNvGrpSpPr/>
          <p:nvPr/>
        </p:nvGrpSpPr>
        <p:grpSpPr>
          <a:xfrm>
            <a:off x="6103495" y="2709411"/>
            <a:ext cx="1549248" cy="2672458"/>
            <a:chOff x="0" y="0"/>
            <a:chExt cx="1549247" cy="2672457"/>
          </a:xfrm>
        </p:grpSpPr>
        <p:grpSp>
          <p:nvGrpSpPr>
            <p:cNvPr id="786" name="Group 38"/>
            <p:cNvGrpSpPr/>
            <p:nvPr/>
          </p:nvGrpSpPr>
          <p:grpSpPr>
            <a:xfrm>
              <a:off x="0" y="0"/>
              <a:ext cx="1020960" cy="1020960"/>
              <a:chOff x="-1" y="-1"/>
              <a:chExt cx="1020959" cy="1020959"/>
            </a:xfrm>
          </p:grpSpPr>
          <p:sp>
            <p:nvSpPr>
              <p:cNvPr id="784" name="Shape 276"/>
              <p:cNvSpPr/>
              <p:nvPr/>
            </p:nvSpPr>
            <p:spPr>
              <a:xfrm>
                <a:off x="-2" y="-2"/>
                <a:ext cx="1020961" cy="1020961"/>
              </a:xfrm>
              <a:prstGeom prst="ellipse">
                <a:avLst/>
              </a:prstGeom>
              <a:solidFill>
                <a:srgbClr val="3D4D61">
                  <a:alpha val="70229"/>
                </a:srgbClr>
              </a:solidFill>
              <a:ln w="12700" cap="flat">
                <a:noFill/>
                <a:miter lim="400000"/>
              </a:ln>
              <a:effectLst/>
            </p:spPr>
            <p:txBody>
              <a:bodyPr wrap="square" lIns="45718" tIns="45718" rIns="45718" bIns="45718" numCol="1" anchor="ctr">
                <a:noAutofit/>
              </a:bodyPr>
              <a:lstStyle/>
              <a:p>
                <a:pPr marL="0" marR="0" lvl="0" indent="0" algn="ctr" defTabSz="914400" rtl="0" eaLnBrk="1" fontAlgn="auto" latinLnBrk="0" hangingPunct="0">
                  <a:lnSpc>
                    <a:spcPct val="120000"/>
                  </a:lnSpc>
                  <a:spcBef>
                    <a:spcPts val="0"/>
                  </a:spcBef>
                  <a:spcAft>
                    <a:spcPts val="0"/>
                  </a:spcAft>
                  <a:buClrTx/>
                  <a:buSzTx/>
                  <a:buFontTx/>
                  <a:buNone/>
                  <a:defRPr sz="5800">
                    <a:solidFill>
                      <a:srgbClr val="FFFFFF"/>
                    </a:solidFill>
                  </a:defRPr>
                </a:pPr>
                <a:endParaRPr kumimoji="0" sz="5800" b="0" i="0" u="none" strike="noStrike" kern="0" cap="none" spc="0" normalizeH="0" baseline="0" noProof="0" dirty="0">
                  <a:ln>
                    <a:noFill/>
                  </a:ln>
                  <a:solidFill>
                    <a:srgbClr val="FFFFFF"/>
                  </a:solidFill>
                  <a:effectLst/>
                  <a:uLnTx/>
                  <a:uFillTx/>
                  <a:latin typeface="Calibri" panose="020F0502020204030204"/>
                  <a:cs typeface="Calibri" panose="020F0502020204030204"/>
                  <a:sym typeface="Calibri" panose="020F0502020204030204"/>
                </a:endParaRPr>
              </a:p>
            </p:txBody>
          </p:sp>
          <p:pic>
            <p:nvPicPr>
              <p:cNvPr id="785" name="Picture 40" descr="Picture 40"/>
              <p:cNvPicPr>
                <a:picLocks noChangeAspect="true"/>
              </p:cNvPicPr>
              <p:nvPr/>
            </p:nvPicPr>
            <p:blipFill>
              <a:blip r:embed="rId5"/>
              <a:stretch>
                <a:fillRect/>
              </a:stretch>
            </p:blipFill>
            <p:spPr>
              <a:xfrm>
                <a:off x="168858" y="223635"/>
                <a:ext cx="616236" cy="573737"/>
              </a:xfrm>
              <a:prstGeom prst="rect">
                <a:avLst/>
              </a:prstGeom>
              <a:ln w="12700" cap="flat">
                <a:noFill/>
                <a:miter lim="400000"/>
                <a:headEnd/>
                <a:tailEnd/>
              </a:ln>
              <a:effectLst/>
            </p:spPr>
          </p:pic>
        </p:grpSp>
        <p:sp>
          <p:nvSpPr>
            <p:cNvPr id="787" name="TextBox 70"/>
            <p:cNvSpPr txBox="true"/>
            <p:nvPr/>
          </p:nvSpPr>
          <p:spPr>
            <a:xfrm>
              <a:off x="1" y="1102802"/>
              <a:ext cx="1549246" cy="1569655"/>
            </a:xfrm>
            <a:prstGeom prst="rect">
              <a:avLst/>
            </a:prstGeom>
            <a:noFill/>
            <a:ln w="12700" cap="flat">
              <a:noFill/>
              <a:miter lim="400000"/>
            </a:ln>
            <a:effectLst/>
          </p:spPr>
          <p:txBody>
            <a:bodyPr wrap="square" lIns="45718" tIns="45718" rIns="45718" bIns="45718" numCol="1" anchor="t">
              <a:spAutoFit/>
            </a:bodyPr>
            <a:lstStyle>
              <a:lvl1pPr>
                <a:defRPr b="1">
                  <a:solidFill>
                    <a:srgbClr val="FFFFFF"/>
                  </a:solidFill>
                </a:defRPr>
              </a:lvl1pPr>
            </a:lstStyle>
            <a:p>
              <a:pPr lvl="0" defTabSz="914400" hangingPunct="0">
                <a:defRPr/>
              </a:pPr>
              <a:r>
                <a:rPr lang="zh-CN" altLang="en-US" sz="2400" kern="0" dirty="0">
                  <a:latin typeface="Calibri" panose="020F0502020204030204"/>
                  <a:cs typeface="Calibri" panose="020F0502020204030204"/>
                  <a:sym typeface="Calibri" panose="020F0502020204030204"/>
                </a:rPr>
                <a:t>与</a:t>
              </a:r>
              <a:r>
                <a:rPr lang="en-US" sz="2400" kern="0" dirty="0" err="1">
                  <a:latin typeface="Calibri" panose="020F0502020204030204"/>
                  <a:cs typeface="Calibri" panose="020F0502020204030204"/>
                  <a:sym typeface="Calibri" panose="020F0502020204030204"/>
                </a:rPr>
                <a:t>Kafka，Spark</a:t>
              </a:r>
              <a:r>
                <a:rPr lang="zh-CN" altLang="en-US" sz="2400" kern="0" dirty="0">
                  <a:latin typeface="Calibri" panose="020F0502020204030204"/>
                  <a:cs typeface="Calibri" panose="020F0502020204030204"/>
                  <a:sym typeface="Calibri" panose="020F0502020204030204"/>
                </a:rPr>
                <a:t>和其他开源创新集成</a:t>
              </a:r>
              <a:endParaRPr kumimoji="0" sz="2400" b="1" i="0" u="none" strike="noStrike" kern="0" cap="none" spc="0" normalizeH="0" baseline="0" noProof="0" dirty="0">
                <a:ln>
                  <a:noFill/>
                </a:ln>
                <a:solidFill>
                  <a:srgbClr val="FFFFFF"/>
                </a:solidFill>
                <a:effectLst/>
                <a:uLnTx/>
                <a:uFillTx/>
                <a:latin typeface="Calibri" panose="020F0502020204030204"/>
                <a:cs typeface="Calibri" panose="020F0502020204030204"/>
                <a:sym typeface="Calibri" panose="020F0502020204030204"/>
              </a:endParaRPr>
            </a:p>
          </p:txBody>
        </p:sp>
      </p:grpSp>
      <p:grpSp>
        <p:nvGrpSpPr>
          <p:cNvPr id="807" name="Group"/>
          <p:cNvGrpSpPr/>
          <p:nvPr/>
        </p:nvGrpSpPr>
        <p:grpSpPr>
          <a:xfrm>
            <a:off x="7630709" y="1707614"/>
            <a:ext cx="1751980" cy="2624789"/>
            <a:chOff x="-3" y="58860"/>
            <a:chExt cx="1751979" cy="2624787"/>
          </a:xfrm>
        </p:grpSpPr>
        <p:grpSp>
          <p:nvGrpSpPr>
            <p:cNvPr id="805" name="Group 41"/>
            <p:cNvGrpSpPr/>
            <p:nvPr/>
          </p:nvGrpSpPr>
          <p:grpSpPr>
            <a:xfrm>
              <a:off x="-3" y="58860"/>
              <a:ext cx="1239247" cy="1239247"/>
              <a:chOff x="-2" y="58861"/>
              <a:chExt cx="1239245" cy="1239245"/>
            </a:xfrm>
          </p:grpSpPr>
          <p:sp>
            <p:nvSpPr>
              <p:cNvPr id="789" name="Shape 276"/>
              <p:cNvSpPr/>
              <p:nvPr/>
            </p:nvSpPr>
            <p:spPr>
              <a:xfrm>
                <a:off x="-2" y="58861"/>
                <a:ext cx="1239245" cy="1239245"/>
              </a:xfrm>
              <a:prstGeom prst="ellipse">
                <a:avLst/>
              </a:prstGeom>
              <a:solidFill>
                <a:srgbClr val="3278EF"/>
              </a:solidFill>
              <a:ln w="28575" cap="flat">
                <a:noFill/>
                <a:miter lim="400000"/>
              </a:ln>
              <a:effectLst/>
            </p:spPr>
            <p:txBody>
              <a:bodyPr wrap="square" lIns="45718" tIns="45718" rIns="45718" bIns="45718" numCol="1" anchor="ctr">
                <a:noAutofit/>
              </a:bodyPr>
              <a:lstStyle/>
              <a:p>
                <a:pPr marL="0" marR="0" lvl="0" indent="0" algn="ctr" defTabSz="914400" rtl="0" eaLnBrk="1" fontAlgn="auto" latinLnBrk="0" hangingPunct="0">
                  <a:lnSpc>
                    <a:spcPct val="120000"/>
                  </a:lnSpc>
                  <a:spcBef>
                    <a:spcPts val="0"/>
                  </a:spcBef>
                  <a:spcAft>
                    <a:spcPts val="0"/>
                  </a:spcAft>
                  <a:buClrTx/>
                  <a:buSzTx/>
                  <a:buFontTx/>
                  <a:buNone/>
                  <a:defRPr sz="5800">
                    <a:solidFill>
                      <a:srgbClr val="FFFFFF"/>
                    </a:solidFill>
                  </a:defRPr>
                </a:pPr>
                <a:endParaRPr kumimoji="0" sz="5800" b="0" i="0" u="none" strike="noStrike" kern="0" cap="none" spc="0" normalizeH="0" baseline="0" noProof="0" dirty="0">
                  <a:ln>
                    <a:noFill/>
                  </a:ln>
                  <a:solidFill>
                    <a:srgbClr val="FFFFFF"/>
                  </a:solidFill>
                  <a:effectLst/>
                  <a:uLnTx/>
                  <a:uFillTx/>
                  <a:latin typeface="Calibri" panose="020F0502020204030204"/>
                  <a:cs typeface="Calibri" panose="020F0502020204030204"/>
                  <a:sym typeface="Calibri" panose="020F0502020204030204"/>
                </a:endParaRPr>
              </a:p>
            </p:txBody>
          </p:sp>
          <p:grpSp>
            <p:nvGrpSpPr>
              <p:cNvPr id="804" name="Group 43"/>
              <p:cNvGrpSpPr/>
              <p:nvPr/>
            </p:nvGrpSpPr>
            <p:grpSpPr>
              <a:xfrm>
                <a:off x="213628" y="415817"/>
                <a:ext cx="850208" cy="466534"/>
                <a:chOff x="0" y="0"/>
                <a:chExt cx="850206" cy="466532"/>
              </a:xfrm>
            </p:grpSpPr>
            <p:grpSp>
              <p:nvGrpSpPr>
                <p:cNvPr id="792" name="Group 44"/>
                <p:cNvGrpSpPr/>
                <p:nvPr/>
              </p:nvGrpSpPr>
              <p:grpSpPr>
                <a:xfrm>
                  <a:off x="0" y="14275"/>
                  <a:ext cx="416540" cy="451504"/>
                  <a:chOff x="0" y="0"/>
                  <a:chExt cx="416539" cy="451502"/>
                </a:xfrm>
              </p:grpSpPr>
              <p:sp>
                <p:nvSpPr>
                  <p:cNvPr id="790" name="Freeform 111"/>
                  <p:cNvSpPr/>
                  <p:nvPr/>
                </p:nvSpPr>
                <p:spPr>
                  <a:xfrm>
                    <a:off x="110444" y="119715"/>
                    <a:ext cx="192589" cy="208749"/>
                  </a:xfrm>
                  <a:custGeom>
                    <a:avLst/>
                    <a:gdLst/>
                    <a:ahLst/>
                    <a:cxnLst>
                      <a:cxn ang="0">
                        <a:pos x="wd2" y="hd2"/>
                      </a:cxn>
                      <a:cxn ang="5400000">
                        <a:pos x="wd2" y="hd2"/>
                      </a:cxn>
                      <a:cxn ang="10800000">
                        <a:pos x="wd2" y="hd2"/>
                      </a:cxn>
                      <a:cxn ang="16200000">
                        <a:pos x="wd2" y="hd2"/>
                      </a:cxn>
                    </a:cxnLst>
                    <a:rect l="0" t="0" r="r" b="b"/>
                    <a:pathLst>
                      <a:path w="21600" h="21600" extrusionOk="false">
                        <a:moveTo>
                          <a:pt x="20823" y="0"/>
                        </a:moveTo>
                        <a:cubicBezTo>
                          <a:pt x="932" y="0"/>
                          <a:pt x="932" y="0"/>
                          <a:pt x="932" y="0"/>
                        </a:cubicBezTo>
                        <a:cubicBezTo>
                          <a:pt x="388" y="0"/>
                          <a:pt x="0" y="312"/>
                          <a:pt x="0" y="858"/>
                        </a:cubicBezTo>
                        <a:cubicBezTo>
                          <a:pt x="0" y="20742"/>
                          <a:pt x="0" y="20742"/>
                          <a:pt x="0" y="20742"/>
                        </a:cubicBezTo>
                        <a:cubicBezTo>
                          <a:pt x="0" y="21288"/>
                          <a:pt x="388" y="21600"/>
                          <a:pt x="932" y="21600"/>
                        </a:cubicBezTo>
                        <a:cubicBezTo>
                          <a:pt x="20823" y="21600"/>
                          <a:pt x="20823" y="21600"/>
                          <a:pt x="20823" y="21600"/>
                        </a:cubicBezTo>
                        <a:cubicBezTo>
                          <a:pt x="21212" y="21600"/>
                          <a:pt x="21600" y="21288"/>
                          <a:pt x="21600" y="20742"/>
                        </a:cubicBezTo>
                        <a:cubicBezTo>
                          <a:pt x="21600" y="858"/>
                          <a:pt x="21600" y="858"/>
                          <a:pt x="21600" y="858"/>
                        </a:cubicBezTo>
                        <a:cubicBezTo>
                          <a:pt x="21600" y="312"/>
                          <a:pt x="21212" y="0"/>
                          <a:pt x="20823" y="0"/>
                        </a:cubicBezTo>
                        <a:close/>
                        <a:moveTo>
                          <a:pt x="19891" y="19884"/>
                        </a:moveTo>
                        <a:cubicBezTo>
                          <a:pt x="1709" y="19884"/>
                          <a:pt x="1709" y="19884"/>
                          <a:pt x="1709" y="19884"/>
                        </a:cubicBezTo>
                        <a:cubicBezTo>
                          <a:pt x="1709" y="1638"/>
                          <a:pt x="1709" y="1638"/>
                          <a:pt x="1709" y="1638"/>
                        </a:cubicBezTo>
                        <a:cubicBezTo>
                          <a:pt x="19891" y="1638"/>
                          <a:pt x="19891" y="1638"/>
                          <a:pt x="19891" y="1638"/>
                        </a:cubicBezTo>
                        <a:lnTo>
                          <a:pt x="19891" y="19884"/>
                        </a:lnTo>
                        <a:close/>
                      </a:path>
                    </a:pathLst>
                  </a:custGeom>
                  <a:solidFill>
                    <a:srgbClr val="FFFFFF"/>
                  </a:solidFill>
                  <a:ln w="12700" cap="flat">
                    <a:noFill/>
                    <a:miter lim="400000"/>
                  </a:ln>
                  <a:effectLst/>
                </p:spPr>
                <p:txBody>
                  <a:bodyPr wrap="square" lIns="45718" tIns="45718" rIns="45718" bIns="45718" numCol="1" anchor="ctr">
                    <a:noAutofit/>
                  </a:bodyPr>
                  <a:lstStyle/>
                  <a:p>
                    <a:pPr marL="0" marR="0" lvl="0" indent="0" algn="l" defTabSz="914400" rtl="0" eaLnBrk="1" fontAlgn="auto" latinLnBrk="0" hangingPunct="0">
                      <a:lnSpc>
                        <a:spcPct val="100000"/>
                      </a:lnSpc>
                      <a:spcBef>
                        <a:spcPts val="0"/>
                      </a:spcBef>
                      <a:spcAft>
                        <a:spcPts val="0"/>
                      </a:spcAft>
                      <a:buClrTx/>
                      <a:buSzTx/>
                      <a:buFontTx/>
                      <a:buNone/>
                      <a:defRPr sz="900">
                        <a:solidFill>
                          <a:srgbClr val="212E35"/>
                        </a:solidFill>
                      </a:defRPr>
                    </a:pPr>
                    <a:endParaRPr kumimoji="0" sz="900" b="0" i="0" u="none" strike="noStrike" kern="0" cap="none" spc="0" normalizeH="0" baseline="0" noProof="0" dirty="0">
                      <a:ln>
                        <a:noFill/>
                      </a:ln>
                      <a:solidFill>
                        <a:srgbClr val="212E35"/>
                      </a:solidFill>
                      <a:effectLst/>
                      <a:uLnTx/>
                      <a:uFillTx/>
                      <a:latin typeface="Calibri" panose="020F0502020204030204"/>
                      <a:cs typeface="Calibri" panose="020F0502020204030204"/>
                      <a:sym typeface="Calibri" panose="020F0502020204030204"/>
                    </a:endParaRPr>
                  </a:p>
                </p:txBody>
              </p:sp>
              <p:sp>
                <p:nvSpPr>
                  <p:cNvPr id="791" name="Freeform 112"/>
                  <p:cNvSpPr/>
                  <p:nvPr/>
                </p:nvSpPr>
                <p:spPr>
                  <a:xfrm>
                    <a:off x="0" y="-1"/>
                    <a:ext cx="416540" cy="451504"/>
                  </a:xfrm>
                  <a:custGeom>
                    <a:avLst/>
                    <a:gdLst/>
                    <a:ahLst/>
                    <a:cxnLst>
                      <a:cxn ang="0">
                        <a:pos x="wd2" y="hd2"/>
                      </a:cxn>
                      <a:cxn ang="5400000">
                        <a:pos x="wd2" y="hd2"/>
                      </a:cxn>
                      <a:cxn ang="10800000">
                        <a:pos x="wd2" y="hd2"/>
                      </a:cxn>
                      <a:cxn ang="16200000">
                        <a:pos x="wd2" y="hd2"/>
                      </a:cxn>
                    </a:cxnLst>
                    <a:rect l="0" t="0" r="r" b="b"/>
                    <a:pathLst>
                      <a:path w="21600" h="21600" extrusionOk="false">
                        <a:moveTo>
                          <a:pt x="398" y="17331"/>
                        </a:moveTo>
                        <a:cubicBezTo>
                          <a:pt x="181" y="17331"/>
                          <a:pt x="0" y="17512"/>
                          <a:pt x="0" y="17729"/>
                        </a:cubicBezTo>
                        <a:cubicBezTo>
                          <a:pt x="0" y="17946"/>
                          <a:pt x="181" y="18127"/>
                          <a:pt x="398" y="18127"/>
                        </a:cubicBezTo>
                        <a:cubicBezTo>
                          <a:pt x="2714" y="18127"/>
                          <a:pt x="2714" y="18127"/>
                          <a:pt x="2714" y="18127"/>
                        </a:cubicBezTo>
                        <a:cubicBezTo>
                          <a:pt x="2714" y="18488"/>
                          <a:pt x="2714" y="18488"/>
                          <a:pt x="2714" y="18488"/>
                        </a:cubicBezTo>
                        <a:cubicBezTo>
                          <a:pt x="2714" y="18706"/>
                          <a:pt x="2931" y="18886"/>
                          <a:pt x="3112" y="18886"/>
                        </a:cubicBezTo>
                        <a:cubicBezTo>
                          <a:pt x="3473" y="18886"/>
                          <a:pt x="3473" y="18886"/>
                          <a:pt x="3473" y="18886"/>
                        </a:cubicBezTo>
                        <a:cubicBezTo>
                          <a:pt x="3473" y="21202"/>
                          <a:pt x="3473" y="21202"/>
                          <a:pt x="3473" y="21202"/>
                        </a:cubicBezTo>
                        <a:cubicBezTo>
                          <a:pt x="3473" y="21419"/>
                          <a:pt x="3654" y="21600"/>
                          <a:pt x="3871" y="21600"/>
                        </a:cubicBezTo>
                        <a:cubicBezTo>
                          <a:pt x="4088" y="21600"/>
                          <a:pt x="4233" y="21419"/>
                          <a:pt x="4233" y="21202"/>
                        </a:cubicBezTo>
                        <a:cubicBezTo>
                          <a:pt x="4233" y="18886"/>
                          <a:pt x="4233" y="18886"/>
                          <a:pt x="4233" y="18886"/>
                        </a:cubicBezTo>
                        <a:cubicBezTo>
                          <a:pt x="5029" y="18886"/>
                          <a:pt x="5029" y="18886"/>
                          <a:pt x="5029" y="18886"/>
                        </a:cubicBezTo>
                        <a:cubicBezTo>
                          <a:pt x="5029" y="21202"/>
                          <a:pt x="5029" y="21202"/>
                          <a:pt x="5029" y="21202"/>
                        </a:cubicBezTo>
                        <a:cubicBezTo>
                          <a:pt x="5029" y="21419"/>
                          <a:pt x="5210" y="21600"/>
                          <a:pt x="5427" y="21600"/>
                        </a:cubicBezTo>
                        <a:cubicBezTo>
                          <a:pt x="5608" y="21600"/>
                          <a:pt x="5789" y="21419"/>
                          <a:pt x="5789" y="21202"/>
                        </a:cubicBezTo>
                        <a:cubicBezTo>
                          <a:pt x="5789" y="18886"/>
                          <a:pt x="5789" y="18886"/>
                          <a:pt x="5789" y="18886"/>
                        </a:cubicBezTo>
                        <a:cubicBezTo>
                          <a:pt x="6585" y="18886"/>
                          <a:pt x="6585" y="18886"/>
                          <a:pt x="6585" y="18886"/>
                        </a:cubicBezTo>
                        <a:cubicBezTo>
                          <a:pt x="6585" y="21202"/>
                          <a:pt x="6585" y="21202"/>
                          <a:pt x="6585" y="21202"/>
                        </a:cubicBezTo>
                        <a:cubicBezTo>
                          <a:pt x="6585" y="21419"/>
                          <a:pt x="6766" y="21600"/>
                          <a:pt x="6947" y="21600"/>
                        </a:cubicBezTo>
                        <a:cubicBezTo>
                          <a:pt x="7164" y="21600"/>
                          <a:pt x="7345" y="21419"/>
                          <a:pt x="7345" y="21202"/>
                        </a:cubicBezTo>
                        <a:cubicBezTo>
                          <a:pt x="7345" y="18886"/>
                          <a:pt x="7345" y="18886"/>
                          <a:pt x="7345" y="18886"/>
                        </a:cubicBezTo>
                        <a:cubicBezTo>
                          <a:pt x="8141" y="18886"/>
                          <a:pt x="8141" y="18886"/>
                          <a:pt x="8141" y="18886"/>
                        </a:cubicBezTo>
                        <a:cubicBezTo>
                          <a:pt x="8141" y="21202"/>
                          <a:pt x="8141" y="21202"/>
                          <a:pt x="8141" y="21202"/>
                        </a:cubicBezTo>
                        <a:cubicBezTo>
                          <a:pt x="8141" y="21419"/>
                          <a:pt x="8285" y="21600"/>
                          <a:pt x="8503" y="21600"/>
                        </a:cubicBezTo>
                        <a:cubicBezTo>
                          <a:pt x="8720" y="21600"/>
                          <a:pt x="8901" y="21419"/>
                          <a:pt x="8901" y="21202"/>
                        </a:cubicBezTo>
                        <a:cubicBezTo>
                          <a:pt x="8901" y="18886"/>
                          <a:pt x="8901" y="18886"/>
                          <a:pt x="8901" y="18886"/>
                        </a:cubicBezTo>
                        <a:cubicBezTo>
                          <a:pt x="9660" y="18886"/>
                          <a:pt x="9660" y="18886"/>
                          <a:pt x="9660" y="18886"/>
                        </a:cubicBezTo>
                        <a:cubicBezTo>
                          <a:pt x="9660" y="21202"/>
                          <a:pt x="9660" y="21202"/>
                          <a:pt x="9660" y="21202"/>
                        </a:cubicBezTo>
                        <a:cubicBezTo>
                          <a:pt x="9660" y="21419"/>
                          <a:pt x="9805" y="21600"/>
                          <a:pt x="10058" y="21600"/>
                        </a:cubicBezTo>
                        <a:cubicBezTo>
                          <a:pt x="10239" y="21600"/>
                          <a:pt x="10456" y="21419"/>
                          <a:pt x="10456" y="21202"/>
                        </a:cubicBezTo>
                        <a:cubicBezTo>
                          <a:pt x="10456" y="18886"/>
                          <a:pt x="10456" y="18886"/>
                          <a:pt x="10456" y="18886"/>
                        </a:cubicBezTo>
                        <a:cubicBezTo>
                          <a:pt x="11180" y="18886"/>
                          <a:pt x="11180" y="18886"/>
                          <a:pt x="11180" y="18886"/>
                        </a:cubicBezTo>
                        <a:cubicBezTo>
                          <a:pt x="11180" y="21202"/>
                          <a:pt x="11180" y="21202"/>
                          <a:pt x="11180" y="21202"/>
                        </a:cubicBezTo>
                        <a:cubicBezTo>
                          <a:pt x="11180" y="21419"/>
                          <a:pt x="11361" y="21600"/>
                          <a:pt x="11578" y="21600"/>
                        </a:cubicBezTo>
                        <a:cubicBezTo>
                          <a:pt x="11795" y="21600"/>
                          <a:pt x="11976" y="21419"/>
                          <a:pt x="11976" y="21202"/>
                        </a:cubicBezTo>
                        <a:cubicBezTo>
                          <a:pt x="11976" y="18886"/>
                          <a:pt x="11976" y="18886"/>
                          <a:pt x="11976" y="18886"/>
                        </a:cubicBezTo>
                        <a:cubicBezTo>
                          <a:pt x="12736" y="18886"/>
                          <a:pt x="12736" y="18886"/>
                          <a:pt x="12736" y="18886"/>
                        </a:cubicBezTo>
                        <a:cubicBezTo>
                          <a:pt x="12736" y="21202"/>
                          <a:pt x="12736" y="21202"/>
                          <a:pt x="12736" y="21202"/>
                        </a:cubicBezTo>
                        <a:cubicBezTo>
                          <a:pt x="12736" y="21419"/>
                          <a:pt x="12917" y="21600"/>
                          <a:pt x="13134" y="21600"/>
                        </a:cubicBezTo>
                        <a:cubicBezTo>
                          <a:pt x="13351" y="21600"/>
                          <a:pt x="13532" y="21419"/>
                          <a:pt x="13532" y="21202"/>
                        </a:cubicBezTo>
                        <a:cubicBezTo>
                          <a:pt x="13532" y="18886"/>
                          <a:pt x="13532" y="18886"/>
                          <a:pt x="13532" y="18886"/>
                        </a:cubicBezTo>
                        <a:cubicBezTo>
                          <a:pt x="14291" y="18886"/>
                          <a:pt x="14291" y="18886"/>
                          <a:pt x="14291" y="18886"/>
                        </a:cubicBezTo>
                        <a:cubicBezTo>
                          <a:pt x="14291" y="21202"/>
                          <a:pt x="14291" y="21202"/>
                          <a:pt x="14291" y="21202"/>
                        </a:cubicBezTo>
                        <a:cubicBezTo>
                          <a:pt x="14291" y="21419"/>
                          <a:pt x="14436" y="21600"/>
                          <a:pt x="14689" y="21600"/>
                        </a:cubicBezTo>
                        <a:cubicBezTo>
                          <a:pt x="14870" y="21600"/>
                          <a:pt x="15051" y="21419"/>
                          <a:pt x="15051" y="21202"/>
                        </a:cubicBezTo>
                        <a:cubicBezTo>
                          <a:pt x="15051" y="18886"/>
                          <a:pt x="15051" y="18886"/>
                          <a:pt x="15051" y="18886"/>
                        </a:cubicBezTo>
                        <a:cubicBezTo>
                          <a:pt x="15847" y="18886"/>
                          <a:pt x="15847" y="18886"/>
                          <a:pt x="15847" y="18886"/>
                        </a:cubicBezTo>
                        <a:cubicBezTo>
                          <a:pt x="15847" y="21202"/>
                          <a:pt x="15847" y="21202"/>
                          <a:pt x="15847" y="21202"/>
                        </a:cubicBezTo>
                        <a:cubicBezTo>
                          <a:pt x="15847" y="21419"/>
                          <a:pt x="15992" y="21600"/>
                          <a:pt x="16209" y="21600"/>
                        </a:cubicBezTo>
                        <a:cubicBezTo>
                          <a:pt x="16426" y="21600"/>
                          <a:pt x="16607" y="21419"/>
                          <a:pt x="16607" y="21202"/>
                        </a:cubicBezTo>
                        <a:cubicBezTo>
                          <a:pt x="16607" y="18886"/>
                          <a:pt x="16607" y="18886"/>
                          <a:pt x="16607" y="18886"/>
                        </a:cubicBezTo>
                        <a:cubicBezTo>
                          <a:pt x="17367" y="18886"/>
                          <a:pt x="17367" y="18886"/>
                          <a:pt x="17367" y="18886"/>
                        </a:cubicBezTo>
                        <a:cubicBezTo>
                          <a:pt x="17367" y="21202"/>
                          <a:pt x="17367" y="21202"/>
                          <a:pt x="17367" y="21202"/>
                        </a:cubicBezTo>
                        <a:cubicBezTo>
                          <a:pt x="17367" y="21419"/>
                          <a:pt x="17548" y="21600"/>
                          <a:pt x="17765" y="21600"/>
                        </a:cubicBezTo>
                        <a:cubicBezTo>
                          <a:pt x="17982" y="21600"/>
                          <a:pt x="18127" y="21419"/>
                          <a:pt x="18127" y="21202"/>
                        </a:cubicBezTo>
                        <a:cubicBezTo>
                          <a:pt x="18127" y="18886"/>
                          <a:pt x="18127" y="18886"/>
                          <a:pt x="18127" y="18886"/>
                        </a:cubicBezTo>
                        <a:cubicBezTo>
                          <a:pt x="18525" y="18886"/>
                          <a:pt x="18525" y="18886"/>
                          <a:pt x="18525" y="18886"/>
                        </a:cubicBezTo>
                        <a:cubicBezTo>
                          <a:pt x="18778" y="18886"/>
                          <a:pt x="18923" y="18706"/>
                          <a:pt x="18923" y="18488"/>
                        </a:cubicBezTo>
                        <a:cubicBezTo>
                          <a:pt x="18923" y="18127"/>
                          <a:pt x="18923" y="18127"/>
                          <a:pt x="18923" y="18127"/>
                        </a:cubicBezTo>
                        <a:cubicBezTo>
                          <a:pt x="21202" y="18127"/>
                          <a:pt x="21202" y="18127"/>
                          <a:pt x="21202" y="18127"/>
                        </a:cubicBezTo>
                        <a:cubicBezTo>
                          <a:pt x="21455" y="18127"/>
                          <a:pt x="21600" y="17946"/>
                          <a:pt x="21600" y="17729"/>
                        </a:cubicBezTo>
                        <a:cubicBezTo>
                          <a:pt x="21600" y="17512"/>
                          <a:pt x="21455" y="17331"/>
                          <a:pt x="21202" y="17331"/>
                        </a:cubicBezTo>
                        <a:cubicBezTo>
                          <a:pt x="18923" y="17331"/>
                          <a:pt x="18923" y="17331"/>
                          <a:pt x="18923" y="17331"/>
                        </a:cubicBezTo>
                        <a:cubicBezTo>
                          <a:pt x="18923" y="16571"/>
                          <a:pt x="18923" y="16571"/>
                          <a:pt x="18923" y="16571"/>
                        </a:cubicBezTo>
                        <a:cubicBezTo>
                          <a:pt x="21202" y="16571"/>
                          <a:pt x="21202" y="16571"/>
                          <a:pt x="21202" y="16571"/>
                        </a:cubicBezTo>
                        <a:cubicBezTo>
                          <a:pt x="21455" y="16571"/>
                          <a:pt x="21600" y="16426"/>
                          <a:pt x="21600" y="16209"/>
                        </a:cubicBezTo>
                        <a:cubicBezTo>
                          <a:pt x="21600" y="15992"/>
                          <a:pt x="21455" y="15811"/>
                          <a:pt x="21202" y="15811"/>
                        </a:cubicBezTo>
                        <a:cubicBezTo>
                          <a:pt x="18923" y="15811"/>
                          <a:pt x="18923" y="15811"/>
                          <a:pt x="18923" y="15811"/>
                        </a:cubicBezTo>
                        <a:cubicBezTo>
                          <a:pt x="18923" y="15015"/>
                          <a:pt x="18923" y="15015"/>
                          <a:pt x="18923" y="15015"/>
                        </a:cubicBezTo>
                        <a:cubicBezTo>
                          <a:pt x="21202" y="15015"/>
                          <a:pt x="21202" y="15015"/>
                          <a:pt x="21202" y="15015"/>
                        </a:cubicBezTo>
                        <a:cubicBezTo>
                          <a:pt x="21455" y="15015"/>
                          <a:pt x="21600" y="14870"/>
                          <a:pt x="21600" y="14653"/>
                        </a:cubicBezTo>
                        <a:cubicBezTo>
                          <a:pt x="21600" y="14436"/>
                          <a:pt x="21455" y="14255"/>
                          <a:pt x="21202" y="14255"/>
                        </a:cubicBezTo>
                        <a:cubicBezTo>
                          <a:pt x="18923" y="14255"/>
                          <a:pt x="18923" y="14255"/>
                          <a:pt x="18923" y="14255"/>
                        </a:cubicBezTo>
                        <a:cubicBezTo>
                          <a:pt x="18923" y="13459"/>
                          <a:pt x="18923" y="13459"/>
                          <a:pt x="18923" y="13459"/>
                        </a:cubicBezTo>
                        <a:cubicBezTo>
                          <a:pt x="21202" y="13459"/>
                          <a:pt x="21202" y="13459"/>
                          <a:pt x="21202" y="13459"/>
                        </a:cubicBezTo>
                        <a:cubicBezTo>
                          <a:pt x="21455" y="13459"/>
                          <a:pt x="21600" y="13315"/>
                          <a:pt x="21600" y="13097"/>
                        </a:cubicBezTo>
                        <a:cubicBezTo>
                          <a:pt x="21600" y="12917"/>
                          <a:pt x="21455" y="12699"/>
                          <a:pt x="21202" y="12699"/>
                        </a:cubicBezTo>
                        <a:cubicBezTo>
                          <a:pt x="18923" y="12699"/>
                          <a:pt x="18923" y="12699"/>
                          <a:pt x="18923" y="12699"/>
                        </a:cubicBezTo>
                        <a:cubicBezTo>
                          <a:pt x="18923" y="11904"/>
                          <a:pt x="18923" y="11904"/>
                          <a:pt x="18923" y="11904"/>
                        </a:cubicBezTo>
                        <a:cubicBezTo>
                          <a:pt x="21202" y="11904"/>
                          <a:pt x="21202" y="11904"/>
                          <a:pt x="21202" y="11904"/>
                        </a:cubicBezTo>
                        <a:cubicBezTo>
                          <a:pt x="21455" y="11904"/>
                          <a:pt x="21600" y="11759"/>
                          <a:pt x="21600" y="11542"/>
                        </a:cubicBezTo>
                        <a:cubicBezTo>
                          <a:pt x="21600" y="11361"/>
                          <a:pt x="21455" y="11144"/>
                          <a:pt x="21202" y="11144"/>
                        </a:cubicBezTo>
                        <a:cubicBezTo>
                          <a:pt x="18923" y="11144"/>
                          <a:pt x="18923" y="11144"/>
                          <a:pt x="18923" y="11144"/>
                        </a:cubicBezTo>
                        <a:cubicBezTo>
                          <a:pt x="18923" y="10420"/>
                          <a:pt x="18923" y="10420"/>
                          <a:pt x="18923" y="10420"/>
                        </a:cubicBezTo>
                        <a:cubicBezTo>
                          <a:pt x="21202" y="10420"/>
                          <a:pt x="21202" y="10420"/>
                          <a:pt x="21202" y="10420"/>
                        </a:cubicBezTo>
                        <a:cubicBezTo>
                          <a:pt x="21455" y="10420"/>
                          <a:pt x="21600" y="10239"/>
                          <a:pt x="21600" y="9986"/>
                        </a:cubicBezTo>
                        <a:cubicBezTo>
                          <a:pt x="21600" y="9805"/>
                          <a:pt x="21455" y="9624"/>
                          <a:pt x="21202" y="9624"/>
                        </a:cubicBezTo>
                        <a:cubicBezTo>
                          <a:pt x="18923" y="9624"/>
                          <a:pt x="18923" y="9624"/>
                          <a:pt x="18923" y="9624"/>
                        </a:cubicBezTo>
                        <a:cubicBezTo>
                          <a:pt x="18923" y="8864"/>
                          <a:pt x="18923" y="8864"/>
                          <a:pt x="18923" y="8864"/>
                        </a:cubicBezTo>
                        <a:cubicBezTo>
                          <a:pt x="21202" y="8864"/>
                          <a:pt x="21202" y="8864"/>
                          <a:pt x="21202" y="8864"/>
                        </a:cubicBezTo>
                        <a:cubicBezTo>
                          <a:pt x="21455" y="8864"/>
                          <a:pt x="21600" y="8720"/>
                          <a:pt x="21600" y="8466"/>
                        </a:cubicBezTo>
                        <a:cubicBezTo>
                          <a:pt x="21600" y="8249"/>
                          <a:pt x="21455" y="8068"/>
                          <a:pt x="21202" y="8068"/>
                        </a:cubicBezTo>
                        <a:cubicBezTo>
                          <a:pt x="18923" y="8068"/>
                          <a:pt x="18923" y="8068"/>
                          <a:pt x="18923" y="8068"/>
                        </a:cubicBezTo>
                        <a:cubicBezTo>
                          <a:pt x="18923" y="7309"/>
                          <a:pt x="18923" y="7309"/>
                          <a:pt x="18923" y="7309"/>
                        </a:cubicBezTo>
                        <a:cubicBezTo>
                          <a:pt x="21202" y="7309"/>
                          <a:pt x="21202" y="7309"/>
                          <a:pt x="21202" y="7309"/>
                        </a:cubicBezTo>
                        <a:cubicBezTo>
                          <a:pt x="21455" y="7309"/>
                          <a:pt x="21600" y="7164"/>
                          <a:pt x="21600" y="6947"/>
                        </a:cubicBezTo>
                        <a:cubicBezTo>
                          <a:pt x="21600" y="6730"/>
                          <a:pt x="21455" y="6549"/>
                          <a:pt x="21202" y="6549"/>
                        </a:cubicBezTo>
                        <a:cubicBezTo>
                          <a:pt x="18923" y="6549"/>
                          <a:pt x="18923" y="6549"/>
                          <a:pt x="18923" y="6549"/>
                        </a:cubicBezTo>
                        <a:cubicBezTo>
                          <a:pt x="18923" y="5789"/>
                          <a:pt x="18923" y="5789"/>
                          <a:pt x="18923" y="5789"/>
                        </a:cubicBezTo>
                        <a:cubicBezTo>
                          <a:pt x="21202" y="5789"/>
                          <a:pt x="21202" y="5789"/>
                          <a:pt x="21202" y="5789"/>
                        </a:cubicBezTo>
                        <a:cubicBezTo>
                          <a:pt x="21455" y="5789"/>
                          <a:pt x="21600" y="5608"/>
                          <a:pt x="21600" y="5427"/>
                        </a:cubicBezTo>
                        <a:cubicBezTo>
                          <a:pt x="21600" y="5174"/>
                          <a:pt x="21455" y="5029"/>
                          <a:pt x="21202" y="5029"/>
                        </a:cubicBezTo>
                        <a:cubicBezTo>
                          <a:pt x="18923" y="5029"/>
                          <a:pt x="18923" y="5029"/>
                          <a:pt x="18923" y="5029"/>
                        </a:cubicBezTo>
                        <a:cubicBezTo>
                          <a:pt x="18923" y="4233"/>
                          <a:pt x="18923" y="4233"/>
                          <a:pt x="18923" y="4233"/>
                        </a:cubicBezTo>
                        <a:cubicBezTo>
                          <a:pt x="21202" y="4233"/>
                          <a:pt x="21202" y="4233"/>
                          <a:pt x="21202" y="4233"/>
                        </a:cubicBezTo>
                        <a:cubicBezTo>
                          <a:pt x="21455" y="4233"/>
                          <a:pt x="21600" y="4052"/>
                          <a:pt x="21600" y="3871"/>
                        </a:cubicBezTo>
                        <a:cubicBezTo>
                          <a:pt x="21600" y="3654"/>
                          <a:pt x="21455" y="3473"/>
                          <a:pt x="21202" y="3473"/>
                        </a:cubicBezTo>
                        <a:cubicBezTo>
                          <a:pt x="18923" y="3473"/>
                          <a:pt x="18923" y="3473"/>
                          <a:pt x="18923" y="3473"/>
                        </a:cubicBezTo>
                        <a:cubicBezTo>
                          <a:pt x="18923" y="3112"/>
                          <a:pt x="18923" y="3112"/>
                          <a:pt x="18923" y="3112"/>
                        </a:cubicBezTo>
                        <a:cubicBezTo>
                          <a:pt x="18923" y="2858"/>
                          <a:pt x="18778" y="2677"/>
                          <a:pt x="18525" y="2677"/>
                        </a:cubicBezTo>
                        <a:cubicBezTo>
                          <a:pt x="18127" y="2677"/>
                          <a:pt x="18127" y="2677"/>
                          <a:pt x="18127" y="2677"/>
                        </a:cubicBezTo>
                        <a:cubicBezTo>
                          <a:pt x="18127" y="398"/>
                          <a:pt x="18127" y="398"/>
                          <a:pt x="18127" y="398"/>
                        </a:cubicBezTo>
                        <a:cubicBezTo>
                          <a:pt x="18127" y="145"/>
                          <a:pt x="17982" y="0"/>
                          <a:pt x="17765" y="0"/>
                        </a:cubicBezTo>
                        <a:cubicBezTo>
                          <a:pt x="17548" y="0"/>
                          <a:pt x="17367" y="145"/>
                          <a:pt x="17367" y="398"/>
                        </a:cubicBezTo>
                        <a:cubicBezTo>
                          <a:pt x="17367" y="2677"/>
                          <a:pt x="17367" y="2677"/>
                          <a:pt x="17367" y="2677"/>
                        </a:cubicBezTo>
                        <a:cubicBezTo>
                          <a:pt x="16607" y="2677"/>
                          <a:pt x="16607" y="2677"/>
                          <a:pt x="16607" y="2677"/>
                        </a:cubicBezTo>
                        <a:cubicBezTo>
                          <a:pt x="16607" y="398"/>
                          <a:pt x="16607" y="398"/>
                          <a:pt x="16607" y="398"/>
                        </a:cubicBezTo>
                        <a:cubicBezTo>
                          <a:pt x="16607" y="145"/>
                          <a:pt x="16426" y="0"/>
                          <a:pt x="16209" y="0"/>
                        </a:cubicBezTo>
                        <a:cubicBezTo>
                          <a:pt x="15992" y="0"/>
                          <a:pt x="15847" y="145"/>
                          <a:pt x="15847" y="398"/>
                        </a:cubicBezTo>
                        <a:cubicBezTo>
                          <a:pt x="15847" y="2677"/>
                          <a:pt x="15847" y="2677"/>
                          <a:pt x="15847" y="2677"/>
                        </a:cubicBezTo>
                        <a:cubicBezTo>
                          <a:pt x="15051" y="2677"/>
                          <a:pt x="15051" y="2677"/>
                          <a:pt x="15051" y="2677"/>
                        </a:cubicBezTo>
                        <a:cubicBezTo>
                          <a:pt x="15051" y="398"/>
                          <a:pt x="15051" y="398"/>
                          <a:pt x="15051" y="398"/>
                        </a:cubicBezTo>
                        <a:cubicBezTo>
                          <a:pt x="15051" y="145"/>
                          <a:pt x="14870" y="0"/>
                          <a:pt x="14689" y="0"/>
                        </a:cubicBezTo>
                        <a:cubicBezTo>
                          <a:pt x="14436" y="0"/>
                          <a:pt x="14291" y="145"/>
                          <a:pt x="14291" y="398"/>
                        </a:cubicBezTo>
                        <a:cubicBezTo>
                          <a:pt x="14291" y="2677"/>
                          <a:pt x="14291" y="2677"/>
                          <a:pt x="14291" y="2677"/>
                        </a:cubicBezTo>
                        <a:cubicBezTo>
                          <a:pt x="13532" y="2677"/>
                          <a:pt x="13532" y="2677"/>
                          <a:pt x="13532" y="2677"/>
                        </a:cubicBezTo>
                        <a:cubicBezTo>
                          <a:pt x="13532" y="398"/>
                          <a:pt x="13532" y="398"/>
                          <a:pt x="13532" y="398"/>
                        </a:cubicBezTo>
                        <a:cubicBezTo>
                          <a:pt x="13532" y="145"/>
                          <a:pt x="13351" y="0"/>
                          <a:pt x="13134" y="0"/>
                        </a:cubicBezTo>
                        <a:cubicBezTo>
                          <a:pt x="12917" y="0"/>
                          <a:pt x="12736" y="145"/>
                          <a:pt x="12736" y="398"/>
                        </a:cubicBezTo>
                        <a:cubicBezTo>
                          <a:pt x="12736" y="2677"/>
                          <a:pt x="12736" y="2677"/>
                          <a:pt x="12736" y="2677"/>
                        </a:cubicBezTo>
                        <a:cubicBezTo>
                          <a:pt x="11976" y="2677"/>
                          <a:pt x="11976" y="2677"/>
                          <a:pt x="11976" y="2677"/>
                        </a:cubicBezTo>
                        <a:cubicBezTo>
                          <a:pt x="11976" y="398"/>
                          <a:pt x="11976" y="398"/>
                          <a:pt x="11976" y="398"/>
                        </a:cubicBezTo>
                        <a:cubicBezTo>
                          <a:pt x="11976" y="145"/>
                          <a:pt x="11795" y="0"/>
                          <a:pt x="11578" y="0"/>
                        </a:cubicBezTo>
                        <a:cubicBezTo>
                          <a:pt x="11361" y="0"/>
                          <a:pt x="11180" y="145"/>
                          <a:pt x="11180" y="398"/>
                        </a:cubicBezTo>
                        <a:cubicBezTo>
                          <a:pt x="11180" y="2677"/>
                          <a:pt x="11180" y="2677"/>
                          <a:pt x="11180" y="2677"/>
                        </a:cubicBezTo>
                        <a:cubicBezTo>
                          <a:pt x="10456" y="2677"/>
                          <a:pt x="10456" y="2677"/>
                          <a:pt x="10456" y="2677"/>
                        </a:cubicBezTo>
                        <a:cubicBezTo>
                          <a:pt x="10456" y="398"/>
                          <a:pt x="10456" y="398"/>
                          <a:pt x="10456" y="398"/>
                        </a:cubicBezTo>
                        <a:cubicBezTo>
                          <a:pt x="10456" y="145"/>
                          <a:pt x="10239" y="0"/>
                          <a:pt x="10058" y="0"/>
                        </a:cubicBezTo>
                        <a:cubicBezTo>
                          <a:pt x="9805" y="0"/>
                          <a:pt x="9660" y="145"/>
                          <a:pt x="9660" y="398"/>
                        </a:cubicBezTo>
                        <a:cubicBezTo>
                          <a:pt x="9660" y="2677"/>
                          <a:pt x="9660" y="2677"/>
                          <a:pt x="9660" y="2677"/>
                        </a:cubicBezTo>
                        <a:cubicBezTo>
                          <a:pt x="8901" y="2677"/>
                          <a:pt x="8901" y="2677"/>
                          <a:pt x="8901" y="2677"/>
                        </a:cubicBezTo>
                        <a:cubicBezTo>
                          <a:pt x="8901" y="398"/>
                          <a:pt x="8901" y="398"/>
                          <a:pt x="8901" y="398"/>
                        </a:cubicBezTo>
                        <a:cubicBezTo>
                          <a:pt x="8901" y="145"/>
                          <a:pt x="8720" y="0"/>
                          <a:pt x="8503" y="0"/>
                        </a:cubicBezTo>
                        <a:cubicBezTo>
                          <a:pt x="8285" y="0"/>
                          <a:pt x="8141" y="145"/>
                          <a:pt x="8141" y="398"/>
                        </a:cubicBezTo>
                        <a:cubicBezTo>
                          <a:pt x="8141" y="2677"/>
                          <a:pt x="8141" y="2677"/>
                          <a:pt x="8141" y="2677"/>
                        </a:cubicBezTo>
                        <a:cubicBezTo>
                          <a:pt x="7345" y="2677"/>
                          <a:pt x="7345" y="2677"/>
                          <a:pt x="7345" y="2677"/>
                        </a:cubicBezTo>
                        <a:cubicBezTo>
                          <a:pt x="7345" y="398"/>
                          <a:pt x="7345" y="398"/>
                          <a:pt x="7345" y="398"/>
                        </a:cubicBezTo>
                        <a:cubicBezTo>
                          <a:pt x="7345" y="145"/>
                          <a:pt x="7164" y="0"/>
                          <a:pt x="6947" y="0"/>
                        </a:cubicBezTo>
                        <a:cubicBezTo>
                          <a:pt x="6766" y="0"/>
                          <a:pt x="6585" y="145"/>
                          <a:pt x="6585" y="398"/>
                        </a:cubicBezTo>
                        <a:cubicBezTo>
                          <a:pt x="6585" y="2677"/>
                          <a:pt x="6585" y="2677"/>
                          <a:pt x="6585" y="2677"/>
                        </a:cubicBezTo>
                        <a:cubicBezTo>
                          <a:pt x="5789" y="2677"/>
                          <a:pt x="5789" y="2677"/>
                          <a:pt x="5789" y="2677"/>
                        </a:cubicBezTo>
                        <a:cubicBezTo>
                          <a:pt x="5789" y="398"/>
                          <a:pt x="5789" y="398"/>
                          <a:pt x="5789" y="398"/>
                        </a:cubicBezTo>
                        <a:cubicBezTo>
                          <a:pt x="5789" y="145"/>
                          <a:pt x="5608" y="0"/>
                          <a:pt x="5427" y="0"/>
                        </a:cubicBezTo>
                        <a:cubicBezTo>
                          <a:pt x="5210" y="0"/>
                          <a:pt x="5029" y="145"/>
                          <a:pt x="5029" y="398"/>
                        </a:cubicBezTo>
                        <a:cubicBezTo>
                          <a:pt x="5029" y="2677"/>
                          <a:pt x="5029" y="2677"/>
                          <a:pt x="5029" y="2677"/>
                        </a:cubicBezTo>
                        <a:cubicBezTo>
                          <a:pt x="4233" y="2677"/>
                          <a:pt x="4233" y="2677"/>
                          <a:pt x="4233" y="2677"/>
                        </a:cubicBezTo>
                        <a:cubicBezTo>
                          <a:pt x="4233" y="398"/>
                          <a:pt x="4233" y="398"/>
                          <a:pt x="4233" y="398"/>
                        </a:cubicBezTo>
                        <a:cubicBezTo>
                          <a:pt x="4233" y="145"/>
                          <a:pt x="4088" y="0"/>
                          <a:pt x="3871" y="0"/>
                        </a:cubicBezTo>
                        <a:cubicBezTo>
                          <a:pt x="3654" y="0"/>
                          <a:pt x="3473" y="145"/>
                          <a:pt x="3473" y="398"/>
                        </a:cubicBezTo>
                        <a:cubicBezTo>
                          <a:pt x="3473" y="2677"/>
                          <a:pt x="3473" y="2677"/>
                          <a:pt x="3473" y="2677"/>
                        </a:cubicBezTo>
                        <a:cubicBezTo>
                          <a:pt x="3112" y="2677"/>
                          <a:pt x="3112" y="2677"/>
                          <a:pt x="3112" y="2677"/>
                        </a:cubicBezTo>
                        <a:cubicBezTo>
                          <a:pt x="2931" y="2677"/>
                          <a:pt x="2714" y="2858"/>
                          <a:pt x="2714" y="3112"/>
                        </a:cubicBezTo>
                        <a:cubicBezTo>
                          <a:pt x="2714" y="3473"/>
                          <a:pt x="2714" y="3473"/>
                          <a:pt x="2714" y="3473"/>
                        </a:cubicBezTo>
                        <a:cubicBezTo>
                          <a:pt x="398" y="3473"/>
                          <a:pt x="398" y="3473"/>
                          <a:pt x="398" y="3473"/>
                        </a:cubicBezTo>
                        <a:cubicBezTo>
                          <a:pt x="181" y="3473"/>
                          <a:pt x="0" y="3654"/>
                          <a:pt x="0" y="3871"/>
                        </a:cubicBezTo>
                        <a:cubicBezTo>
                          <a:pt x="0" y="4052"/>
                          <a:pt x="181" y="4233"/>
                          <a:pt x="398" y="4233"/>
                        </a:cubicBezTo>
                        <a:cubicBezTo>
                          <a:pt x="2714" y="4233"/>
                          <a:pt x="2714" y="4233"/>
                          <a:pt x="2714" y="4233"/>
                        </a:cubicBezTo>
                        <a:cubicBezTo>
                          <a:pt x="2714" y="5029"/>
                          <a:pt x="2714" y="5029"/>
                          <a:pt x="2714" y="5029"/>
                        </a:cubicBezTo>
                        <a:cubicBezTo>
                          <a:pt x="398" y="5029"/>
                          <a:pt x="398" y="5029"/>
                          <a:pt x="398" y="5029"/>
                        </a:cubicBezTo>
                        <a:cubicBezTo>
                          <a:pt x="181" y="5029"/>
                          <a:pt x="0" y="5174"/>
                          <a:pt x="0" y="5427"/>
                        </a:cubicBezTo>
                        <a:cubicBezTo>
                          <a:pt x="0" y="5608"/>
                          <a:pt x="181" y="5789"/>
                          <a:pt x="398" y="5789"/>
                        </a:cubicBezTo>
                        <a:cubicBezTo>
                          <a:pt x="2714" y="5789"/>
                          <a:pt x="2714" y="5789"/>
                          <a:pt x="2714" y="5789"/>
                        </a:cubicBezTo>
                        <a:cubicBezTo>
                          <a:pt x="2714" y="6549"/>
                          <a:pt x="2714" y="6549"/>
                          <a:pt x="2714" y="6549"/>
                        </a:cubicBezTo>
                        <a:cubicBezTo>
                          <a:pt x="398" y="6549"/>
                          <a:pt x="398" y="6549"/>
                          <a:pt x="398" y="6549"/>
                        </a:cubicBezTo>
                        <a:cubicBezTo>
                          <a:pt x="181" y="6549"/>
                          <a:pt x="0" y="6730"/>
                          <a:pt x="0" y="6947"/>
                        </a:cubicBezTo>
                        <a:cubicBezTo>
                          <a:pt x="0" y="7164"/>
                          <a:pt x="181" y="7309"/>
                          <a:pt x="398" y="7309"/>
                        </a:cubicBezTo>
                        <a:cubicBezTo>
                          <a:pt x="2714" y="7309"/>
                          <a:pt x="2714" y="7309"/>
                          <a:pt x="2714" y="7309"/>
                        </a:cubicBezTo>
                        <a:cubicBezTo>
                          <a:pt x="2714" y="8068"/>
                          <a:pt x="2714" y="8068"/>
                          <a:pt x="2714" y="8068"/>
                        </a:cubicBezTo>
                        <a:cubicBezTo>
                          <a:pt x="398" y="8068"/>
                          <a:pt x="398" y="8068"/>
                          <a:pt x="398" y="8068"/>
                        </a:cubicBezTo>
                        <a:cubicBezTo>
                          <a:pt x="181" y="8068"/>
                          <a:pt x="0" y="8249"/>
                          <a:pt x="0" y="8466"/>
                        </a:cubicBezTo>
                        <a:cubicBezTo>
                          <a:pt x="0" y="8720"/>
                          <a:pt x="181" y="8864"/>
                          <a:pt x="398" y="8864"/>
                        </a:cubicBezTo>
                        <a:cubicBezTo>
                          <a:pt x="2714" y="8864"/>
                          <a:pt x="2714" y="8864"/>
                          <a:pt x="2714" y="8864"/>
                        </a:cubicBezTo>
                        <a:cubicBezTo>
                          <a:pt x="2714" y="9624"/>
                          <a:pt x="2714" y="9624"/>
                          <a:pt x="2714" y="9624"/>
                        </a:cubicBezTo>
                        <a:cubicBezTo>
                          <a:pt x="398" y="9624"/>
                          <a:pt x="398" y="9624"/>
                          <a:pt x="398" y="9624"/>
                        </a:cubicBezTo>
                        <a:cubicBezTo>
                          <a:pt x="181" y="9624"/>
                          <a:pt x="0" y="9805"/>
                          <a:pt x="0" y="9986"/>
                        </a:cubicBezTo>
                        <a:cubicBezTo>
                          <a:pt x="0" y="10239"/>
                          <a:pt x="181" y="10420"/>
                          <a:pt x="398" y="10420"/>
                        </a:cubicBezTo>
                        <a:cubicBezTo>
                          <a:pt x="2714" y="10420"/>
                          <a:pt x="2714" y="10420"/>
                          <a:pt x="2714" y="10420"/>
                        </a:cubicBezTo>
                        <a:cubicBezTo>
                          <a:pt x="2714" y="11144"/>
                          <a:pt x="2714" y="11144"/>
                          <a:pt x="2714" y="11144"/>
                        </a:cubicBezTo>
                        <a:cubicBezTo>
                          <a:pt x="398" y="11144"/>
                          <a:pt x="398" y="11144"/>
                          <a:pt x="398" y="11144"/>
                        </a:cubicBezTo>
                        <a:cubicBezTo>
                          <a:pt x="181" y="11144"/>
                          <a:pt x="0" y="11361"/>
                          <a:pt x="0" y="11542"/>
                        </a:cubicBezTo>
                        <a:cubicBezTo>
                          <a:pt x="0" y="11759"/>
                          <a:pt x="181" y="11904"/>
                          <a:pt x="398" y="11904"/>
                        </a:cubicBezTo>
                        <a:cubicBezTo>
                          <a:pt x="2714" y="11904"/>
                          <a:pt x="2714" y="11904"/>
                          <a:pt x="2714" y="11904"/>
                        </a:cubicBezTo>
                        <a:cubicBezTo>
                          <a:pt x="2714" y="12699"/>
                          <a:pt x="2714" y="12699"/>
                          <a:pt x="2714" y="12699"/>
                        </a:cubicBezTo>
                        <a:cubicBezTo>
                          <a:pt x="398" y="12699"/>
                          <a:pt x="398" y="12699"/>
                          <a:pt x="398" y="12699"/>
                        </a:cubicBezTo>
                        <a:cubicBezTo>
                          <a:pt x="181" y="12699"/>
                          <a:pt x="0" y="12917"/>
                          <a:pt x="0" y="13097"/>
                        </a:cubicBezTo>
                        <a:cubicBezTo>
                          <a:pt x="0" y="13315"/>
                          <a:pt x="181" y="13459"/>
                          <a:pt x="398" y="13459"/>
                        </a:cubicBezTo>
                        <a:cubicBezTo>
                          <a:pt x="2714" y="13459"/>
                          <a:pt x="2714" y="13459"/>
                          <a:pt x="2714" y="13459"/>
                        </a:cubicBezTo>
                        <a:cubicBezTo>
                          <a:pt x="2714" y="14255"/>
                          <a:pt x="2714" y="14255"/>
                          <a:pt x="2714" y="14255"/>
                        </a:cubicBezTo>
                        <a:cubicBezTo>
                          <a:pt x="398" y="14255"/>
                          <a:pt x="398" y="14255"/>
                          <a:pt x="398" y="14255"/>
                        </a:cubicBezTo>
                        <a:cubicBezTo>
                          <a:pt x="181" y="14255"/>
                          <a:pt x="0" y="14436"/>
                          <a:pt x="0" y="14653"/>
                        </a:cubicBezTo>
                        <a:cubicBezTo>
                          <a:pt x="0" y="14870"/>
                          <a:pt x="181" y="15015"/>
                          <a:pt x="398" y="15015"/>
                        </a:cubicBezTo>
                        <a:cubicBezTo>
                          <a:pt x="2714" y="15015"/>
                          <a:pt x="2714" y="15015"/>
                          <a:pt x="2714" y="15015"/>
                        </a:cubicBezTo>
                        <a:cubicBezTo>
                          <a:pt x="2714" y="15811"/>
                          <a:pt x="2714" y="15811"/>
                          <a:pt x="2714" y="15811"/>
                        </a:cubicBezTo>
                        <a:cubicBezTo>
                          <a:pt x="398" y="15811"/>
                          <a:pt x="398" y="15811"/>
                          <a:pt x="398" y="15811"/>
                        </a:cubicBezTo>
                        <a:cubicBezTo>
                          <a:pt x="181" y="15811"/>
                          <a:pt x="0" y="15992"/>
                          <a:pt x="0" y="16209"/>
                        </a:cubicBezTo>
                        <a:cubicBezTo>
                          <a:pt x="0" y="16426"/>
                          <a:pt x="181" y="16571"/>
                          <a:pt x="398" y="16571"/>
                        </a:cubicBezTo>
                        <a:cubicBezTo>
                          <a:pt x="2714" y="16571"/>
                          <a:pt x="2714" y="16571"/>
                          <a:pt x="2714" y="16571"/>
                        </a:cubicBezTo>
                        <a:cubicBezTo>
                          <a:pt x="2714" y="17331"/>
                          <a:pt x="2714" y="17331"/>
                          <a:pt x="2714" y="17331"/>
                        </a:cubicBezTo>
                        <a:lnTo>
                          <a:pt x="398" y="17331"/>
                        </a:lnTo>
                        <a:close/>
                        <a:moveTo>
                          <a:pt x="3473" y="3473"/>
                        </a:moveTo>
                        <a:cubicBezTo>
                          <a:pt x="18127" y="3473"/>
                          <a:pt x="18127" y="3473"/>
                          <a:pt x="18127" y="3473"/>
                        </a:cubicBezTo>
                        <a:cubicBezTo>
                          <a:pt x="18127" y="18127"/>
                          <a:pt x="18127" y="18127"/>
                          <a:pt x="18127" y="18127"/>
                        </a:cubicBezTo>
                        <a:cubicBezTo>
                          <a:pt x="3473" y="18127"/>
                          <a:pt x="3473" y="18127"/>
                          <a:pt x="3473" y="18127"/>
                        </a:cubicBezTo>
                        <a:lnTo>
                          <a:pt x="3473" y="3473"/>
                        </a:lnTo>
                        <a:close/>
                      </a:path>
                    </a:pathLst>
                  </a:custGeom>
                  <a:solidFill>
                    <a:srgbClr val="FFFFFF"/>
                  </a:solidFill>
                  <a:ln w="12700" cap="flat">
                    <a:noFill/>
                    <a:miter lim="400000"/>
                  </a:ln>
                  <a:effectLst/>
                </p:spPr>
                <p:txBody>
                  <a:bodyPr wrap="square" lIns="45718" tIns="45718" rIns="45718" bIns="45718" numCol="1" anchor="ctr">
                    <a:noAutofit/>
                  </a:bodyPr>
                  <a:lstStyle/>
                  <a:p>
                    <a:pPr marL="0" marR="0" lvl="0" indent="0" algn="l" defTabSz="914400" rtl="0" eaLnBrk="1" fontAlgn="auto" latinLnBrk="0" hangingPunct="0">
                      <a:lnSpc>
                        <a:spcPct val="100000"/>
                      </a:lnSpc>
                      <a:spcBef>
                        <a:spcPts val="0"/>
                      </a:spcBef>
                      <a:spcAft>
                        <a:spcPts val="0"/>
                      </a:spcAft>
                      <a:buClrTx/>
                      <a:buSzTx/>
                      <a:buFontTx/>
                      <a:buNone/>
                      <a:defRPr sz="900">
                        <a:solidFill>
                          <a:srgbClr val="212E35"/>
                        </a:solidFill>
                      </a:defRPr>
                    </a:pPr>
                    <a:endParaRPr kumimoji="0" sz="900" b="0" i="0" u="none" strike="noStrike" kern="0" cap="none" spc="0" normalizeH="0" baseline="0" noProof="0" dirty="0">
                      <a:ln>
                        <a:noFill/>
                      </a:ln>
                      <a:solidFill>
                        <a:srgbClr val="212E35"/>
                      </a:solidFill>
                      <a:effectLst/>
                      <a:uLnTx/>
                      <a:uFillTx/>
                      <a:latin typeface="Calibri" panose="020F0502020204030204"/>
                      <a:cs typeface="Calibri" panose="020F0502020204030204"/>
                      <a:sym typeface="Calibri" panose="020F0502020204030204"/>
                    </a:endParaRPr>
                  </a:p>
                </p:txBody>
              </p:sp>
            </p:grpSp>
            <p:grpSp>
              <p:nvGrpSpPr>
                <p:cNvPr id="802" name="Group 45"/>
                <p:cNvGrpSpPr/>
                <p:nvPr/>
              </p:nvGrpSpPr>
              <p:grpSpPr>
                <a:xfrm>
                  <a:off x="557161" y="15249"/>
                  <a:ext cx="293046" cy="438404"/>
                  <a:chOff x="0" y="0"/>
                  <a:chExt cx="293045" cy="438402"/>
                </a:xfrm>
              </p:grpSpPr>
              <p:sp>
                <p:nvSpPr>
                  <p:cNvPr id="793" name="Freeform 117"/>
                  <p:cNvSpPr/>
                  <p:nvPr/>
                </p:nvSpPr>
                <p:spPr>
                  <a:xfrm>
                    <a:off x="196830" y="27253"/>
                    <a:ext cx="50805" cy="50803"/>
                  </a:xfrm>
                  <a:custGeom>
                    <a:avLst/>
                    <a:gdLst/>
                    <a:ahLst/>
                    <a:cxnLst>
                      <a:cxn ang="0">
                        <a:pos x="wd2" y="hd2"/>
                      </a:cxn>
                      <a:cxn ang="5400000">
                        <a:pos x="wd2" y="hd2"/>
                      </a:cxn>
                      <a:cxn ang="10800000">
                        <a:pos x="wd2" y="hd2"/>
                      </a:cxn>
                      <a:cxn ang="16200000">
                        <a:pos x="wd2" y="hd2"/>
                      </a:cxn>
                    </a:cxnLst>
                    <a:rect l="0" t="0" r="r" b="b"/>
                    <a:pathLst>
                      <a:path w="21600" h="21600" extrusionOk="false">
                        <a:moveTo>
                          <a:pt x="11232" y="0"/>
                        </a:moveTo>
                        <a:cubicBezTo>
                          <a:pt x="5184" y="0"/>
                          <a:pt x="0" y="4896"/>
                          <a:pt x="0" y="10944"/>
                        </a:cubicBezTo>
                        <a:cubicBezTo>
                          <a:pt x="0" y="16704"/>
                          <a:pt x="5184" y="21600"/>
                          <a:pt x="11232" y="21600"/>
                        </a:cubicBezTo>
                        <a:cubicBezTo>
                          <a:pt x="16992" y="21600"/>
                          <a:pt x="21600" y="16704"/>
                          <a:pt x="21600" y="10944"/>
                        </a:cubicBezTo>
                        <a:cubicBezTo>
                          <a:pt x="21600" y="4896"/>
                          <a:pt x="16992" y="0"/>
                          <a:pt x="11232" y="0"/>
                        </a:cubicBezTo>
                        <a:close/>
                        <a:moveTo>
                          <a:pt x="11232" y="15552"/>
                        </a:moveTo>
                        <a:cubicBezTo>
                          <a:pt x="8352" y="15552"/>
                          <a:pt x="6336" y="13536"/>
                          <a:pt x="6336" y="10944"/>
                        </a:cubicBezTo>
                        <a:cubicBezTo>
                          <a:pt x="6336" y="8064"/>
                          <a:pt x="8352" y="6336"/>
                          <a:pt x="11232" y="6336"/>
                        </a:cubicBezTo>
                        <a:cubicBezTo>
                          <a:pt x="13536" y="6336"/>
                          <a:pt x="15264" y="8064"/>
                          <a:pt x="15264" y="10944"/>
                        </a:cubicBezTo>
                        <a:cubicBezTo>
                          <a:pt x="15264" y="13536"/>
                          <a:pt x="13536" y="15552"/>
                          <a:pt x="11232" y="15552"/>
                        </a:cubicBezTo>
                        <a:close/>
                      </a:path>
                    </a:pathLst>
                  </a:custGeom>
                  <a:solidFill>
                    <a:srgbClr val="FFFFFF"/>
                  </a:solidFill>
                  <a:ln w="12700" cap="flat">
                    <a:noFill/>
                    <a:miter lim="400000"/>
                  </a:ln>
                  <a:effectLst/>
                </p:spPr>
                <p:txBody>
                  <a:bodyPr wrap="square" lIns="45718" tIns="45718" rIns="45718" bIns="45718" numCol="1" anchor="ctr">
                    <a:noAutofit/>
                  </a:bodyPr>
                  <a:lstStyle/>
                  <a:p>
                    <a:pPr marL="0" marR="0" lvl="0" indent="0" algn="l" defTabSz="914400" rtl="0" eaLnBrk="1" fontAlgn="auto" latinLnBrk="0" hangingPunct="0">
                      <a:lnSpc>
                        <a:spcPct val="100000"/>
                      </a:lnSpc>
                      <a:spcBef>
                        <a:spcPts val="0"/>
                      </a:spcBef>
                      <a:spcAft>
                        <a:spcPts val="0"/>
                      </a:spcAft>
                      <a:buClrTx/>
                      <a:buSzTx/>
                      <a:buFontTx/>
                      <a:buNone/>
                      <a:defRPr sz="900">
                        <a:solidFill>
                          <a:srgbClr val="212E35"/>
                        </a:solidFill>
                      </a:defRPr>
                    </a:pPr>
                    <a:endParaRPr kumimoji="0" sz="900" b="0" i="0" u="none" strike="noStrike" kern="0" cap="none" spc="0" normalizeH="0" baseline="0" noProof="0" dirty="0">
                      <a:ln>
                        <a:noFill/>
                      </a:ln>
                      <a:solidFill>
                        <a:srgbClr val="212E35"/>
                      </a:solidFill>
                      <a:effectLst/>
                      <a:uLnTx/>
                      <a:uFillTx/>
                      <a:latin typeface="Calibri" panose="020F0502020204030204"/>
                      <a:cs typeface="Calibri" panose="020F0502020204030204"/>
                      <a:sym typeface="Calibri" panose="020F0502020204030204"/>
                    </a:endParaRPr>
                  </a:p>
                </p:txBody>
              </p:sp>
              <p:sp>
                <p:nvSpPr>
                  <p:cNvPr id="794" name="Freeform 118"/>
                  <p:cNvSpPr/>
                  <p:nvPr/>
                </p:nvSpPr>
                <p:spPr>
                  <a:xfrm>
                    <a:off x="51476" y="56702"/>
                    <a:ext cx="117412" cy="16150"/>
                  </a:xfrm>
                  <a:custGeom>
                    <a:avLst/>
                    <a:gdLst/>
                    <a:ahLst/>
                    <a:cxnLst>
                      <a:cxn ang="0">
                        <a:pos x="wd2" y="hd2"/>
                      </a:cxn>
                      <a:cxn ang="5400000">
                        <a:pos x="wd2" y="hd2"/>
                      </a:cxn>
                      <a:cxn ang="10800000">
                        <a:pos x="wd2" y="hd2"/>
                      </a:cxn>
                      <a:cxn ang="16200000">
                        <a:pos x="wd2" y="hd2"/>
                      </a:cxn>
                    </a:cxnLst>
                    <a:rect l="0" t="0" r="r" b="b"/>
                    <a:pathLst>
                      <a:path w="21600" h="21600" extrusionOk="false">
                        <a:moveTo>
                          <a:pt x="20329" y="0"/>
                        </a:moveTo>
                        <a:cubicBezTo>
                          <a:pt x="1398" y="0"/>
                          <a:pt x="1398" y="0"/>
                          <a:pt x="1398" y="0"/>
                        </a:cubicBezTo>
                        <a:cubicBezTo>
                          <a:pt x="508" y="0"/>
                          <a:pt x="0" y="3927"/>
                          <a:pt x="0" y="9818"/>
                        </a:cubicBezTo>
                        <a:cubicBezTo>
                          <a:pt x="0" y="16691"/>
                          <a:pt x="508" y="21600"/>
                          <a:pt x="1398" y="21600"/>
                        </a:cubicBezTo>
                        <a:cubicBezTo>
                          <a:pt x="20329" y="21600"/>
                          <a:pt x="20329" y="21600"/>
                          <a:pt x="20329" y="21600"/>
                        </a:cubicBezTo>
                        <a:cubicBezTo>
                          <a:pt x="21092" y="21600"/>
                          <a:pt x="21600" y="16691"/>
                          <a:pt x="21600" y="9818"/>
                        </a:cubicBezTo>
                        <a:cubicBezTo>
                          <a:pt x="21600" y="3927"/>
                          <a:pt x="21092" y="0"/>
                          <a:pt x="20329" y="0"/>
                        </a:cubicBezTo>
                      </a:path>
                    </a:pathLst>
                  </a:custGeom>
                  <a:solidFill>
                    <a:srgbClr val="FFFFFF"/>
                  </a:solidFill>
                  <a:ln w="12700" cap="flat">
                    <a:noFill/>
                    <a:miter lim="400000"/>
                  </a:ln>
                  <a:effectLst/>
                </p:spPr>
                <p:txBody>
                  <a:bodyPr wrap="square" lIns="45718" tIns="45718" rIns="45718" bIns="45718" numCol="1" anchor="ctr">
                    <a:noAutofit/>
                  </a:bodyPr>
                  <a:lstStyle/>
                  <a:p>
                    <a:pPr marL="0" marR="0" lvl="0" indent="0" algn="l" defTabSz="914400" rtl="0" eaLnBrk="1" fontAlgn="auto" latinLnBrk="0" hangingPunct="0">
                      <a:lnSpc>
                        <a:spcPct val="100000"/>
                      </a:lnSpc>
                      <a:spcBef>
                        <a:spcPts val="0"/>
                      </a:spcBef>
                      <a:spcAft>
                        <a:spcPts val="0"/>
                      </a:spcAft>
                      <a:buClrTx/>
                      <a:buSzTx/>
                      <a:buFontTx/>
                      <a:buNone/>
                      <a:defRPr sz="900">
                        <a:solidFill>
                          <a:srgbClr val="212E35"/>
                        </a:solidFill>
                      </a:defRPr>
                    </a:pPr>
                    <a:endParaRPr kumimoji="0" sz="900" b="0" i="0" u="none" strike="noStrike" kern="0" cap="none" spc="0" normalizeH="0" baseline="0" noProof="0" dirty="0">
                      <a:ln>
                        <a:noFill/>
                      </a:ln>
                      <a:solidFill>
                        <a:srgbClr val="212E35"/>
                      </a:solidFill>
                      <a:effectLst/>
                      <a:uLnTx/>
                      <a:uFillTx/>
                      <a:latin typeface="Calibri" panose="020F0502020204030204"/>
                      <a:cs typeface="Calibri" panose="020F0502020204030204"/>
                      <a:sym typeface="Calibri" panose="020F0502020204030204"/>
                    </a:endParaRPr>
                  </a:p>
                </p:txBody>
              </p:sp>
              <p:sp>
                <p:nvSpPr>
                  <p:cNvPr id="795" name="Freeform 119"/>
                  <p:cNvSpPr/>
                  <p:nvPr/>
                </p:nvSpPr>
                <p:spPr>
                  <a:xfrm>
                    <a:off x="196830" y="118099"/>
                    <a:ext cx="50805" cy="50793"/>
                  </a:xfrm>
                  <a:custGeom>
                    <a:avLst/>
                    <a:gdLst/>
                    <a:ahLst/>
                    <a:cxnLst>
                      <a:cxn ang="0">
                        <a:pos x="wd2" y="hd2"/>
                      </a:cxn>
                      <a:cxn ang="5400000">
                        <a:pos x="wd2" y="hd2"/>
                      </a:cxn>
                      <a:cxn ang="10800000">
                        <a:pos x="wd2" y="hd2"/>
                      </a:cxn>
                      <a:cxn ang="16200000">
                        <a:pos x="wd2" y="hd2"/>
                      </a:cxn>
                    </a:cxnLst>
                    <a:rect l="0" t="0" r="r" b="b"/>
                    <a:pathLst>
                      <a:path w="21600" h="21600" extrusionOk="false">
                        <a:moveTo>
                          <a:pt x="11232" y="0"/>
                        </a:moveTo>
                        <a:cubicBezTo>
                          <a:pt x="5184" y="0"/>
                          <a:pt x="0" y="4670"/>
                          <a:pt x="0" y="10800"/>
                        </a:cubicBezTo>
                        <a:cubicBezTo>
                          <a:pt x="0" y="16930"/>
                          <a:pt x="5184" y="21600"/>
                          <a:pt x="11232" y="21600"/>
                        </a:cubicBezTo>
                        <a:cubicBezTo>
                          <a:pt x="16992" y="21600"/>
                          <a:pt x="21600" y="16930"/>
                          <a:pt x="21600" y="10800"/>
                        </a:cubicBezTo>
                        <a:cubicBezTo>
                          <a:pt x="21600" y="4670"/>
                          <a:pt x="16992" y="0"/>
                          <a:pt x="11232" y="0"/>
                        </a:cubicBezTo>
                        <a:close/>
                        <a:moveTo>
                          <a:pt x="11232" y="15470"/>
                        </a:moveTo>
                        <a:cubicBezTo>
                          <a:pt x="8352" y="15470"/>
                          <a:pt x="6336" y="13427"/>
                          <a:pt x="6336" y="10800"/>
                        </a:cubicBezTo>
                        <a:cubicBezTo>
                          <a:pt x="6336" y="8465"/>
                          <a:pt x="8352" y="6130"/>
                          <a:pt x="11232" y="6130"/>
                        </a:cubicBezTo>
                        <a:cubicBezTo>
                          <a:pt x="13536" y="6130"/>
                          <a:pt x="15264" y="8465"/>
                          <a:pt x="15264" y="10800"/>
                        </a:cubicBezTo>
                        <a:cubicBezTo>
                          <a:pt x="15264" y="13427"/>
                          <a:pt x="13536" y="15470"/>
                          <a:pt x="11232" y="15470"/>
                        </a:cubicBezTo>
                        <a:close/>
                      </a:path>
                    </a:pathLst>
                  </a:custGeom>
                  <a:solidFill>
                    <a:srgbClr val="FFFFFF"/>
                  </a:solidFill>
                  <a:ln w="12700" cap="flat">
                    <a:noFill/>
                    <a:miter lim="400000"/>
                  </a:ln>
                  <a:effectLst/>
                </p:spPr>
                <p:txBody>
                  <a:bodyPr wrap="square" lIns="45718" tIns="45718" rIns="45718" bIns="45718" numCol="1" anchor="ctr">
                    <a:noAutofit/>
                  </a:bodyPr>
                  <a:lstStyle/>
                  <a:p>
                    <a:pPr marL="0" marR="0" lvl="0" indent="0" algn="l" defTabSz="914400" rtl="0" eaLnBrk="1" fontAlgn="auto" latinLnBrk="0" hangingPunct="0">
                      <a:lnSpc>
                        <a:spcPct val="100000"/>
                      </a:lnSpc>
                      <a:spcBef>
                        <a:spcPts val="0"/>
                      </a:spcBef>
                      <a:spcAft>
                        <a:spcPts val="0"/>
                      </a:spcAft>
                      <a:buClrTx/>
                      <a:buSzTx/>
                      <a:buFontTx/>
                      <a:buNone/>
                      <a:defRPr sz="900">
                        <a:solidFill>
                          <a:srgbClr val="212E35"/>
                        </a:solidFill>
                      </a:defRPr>
                    </a:pPr>
                    <a:endParaRPr kumimoji="0" sz="900" b="0" i="0" u="none" strike="noStrike" kern="0" cap="none" spc="0" normalizeH="0" baseline="0" noProof="0" dirty="0">
                      <a:ln>
                        <a:noFill/>
                      </a:ln>
                      <a:solidFill>
                        <a:srgbClr val="212E35"/>
                      </a:solidFill>
                      <a:effectLst/>
                      <a:uLnTx/>
                      <a:uFillTx/>
                      <a:latin typeface="Calibri" panose="020F0502020204030204"/>
                      <a:cs typeface="Calibri" panose="020F0502020204030204"/>
                      <a:sym typeface="Calibri" panose="020F0502020204030204"/>
                    </a:endParaRPr>
                  </a:p>
                </p:txBody>
              </p:sp>
              <p:sp>
                <p:nvSpPr>
                  <p:cNvPr id="796" name="Freeform 120"/>
                  <p:cNvSpPr/>
                  <p:nvPr/>
                </p:nvSpPr>
                <p:spPr>
                  <a:xfrm>
                    <a:off x="51476" y="144504"/>
                    <a:ext cx="117412" cy="16150"/>
                  </a:xfrm>
                  <a:custGeom>
                    <a:avLst/>
                    <a:gdLst/>
                    <a:ahLst/>
                    <a:cxnLst>
                      <a:cxn ang="0">
                        <a:pos x="wd2" y="hd2"/>
                      </a:cxn>
                      <a:cxn ang="5400000">
                        <a:pos x="wd2" y="hd2"/>
                      </a:cxn>
                      <a:cxn ang="10800000">
                        <a:pos x="wd2" y="hd2"/>
                      </a:cxn>
                      <a:cxn ang="16200000">
                        <a:pos x="wd2" y="hd2"/>
                      </a:cxn>
                    </a:cxnLst>
                    <a:rect l="0" t="0" r="r" b="b"/>
                    <a:pathLst>
                      <a:path w="21600" h="21600" extrusionOk="false">
                        <a:moveTo>
                          <a:pt x="20329" y="0"/>
                        </a:moveTo>
                        <a:cubicBezTo>
                          <a:pt x="1398" y="0"/>
                          <a:pt x="1398" y="0"/>
                          <a:pt x="1398" y="0"/>
                        </a:cubicBezTo>
                        <a:cubicBezTo>
                          <a:pt x="508" y="0"/>
                          <a:pt x="0" y="5143"/>
                          <a:pt x="0" y="10286"/>
                        </a:cubicBezTo>
                        <a:cubicBezTo>
                          <a:pt x="0" y="16457"/>
                          <a:pt x="508" y="21600"/>
                          <a:pt x="1398" y="21600"/>
                        </a:cubicBezTo>
                        <a:cubicBezTo>
                          <a:pt x="20329" y="21600"/>
                          <a:pt x="20329" y="21600"/>
                          <a:pt x="20329" y="21600"/>
                        </a:cubicBezTo>
                        <a:cubicBezTo>
                          <a:pt x="21092" y="21600"/>
                          <a:pt x="21600" y="16457"/>
                          <a:pt x="21600" y="10286"/>
                        </a:cubicBezTo>
                        <a:cubicBezTo>
                          <a:pt x="21600" y="5143"/>
                          <a:pt x="21092" y="0"/>
                          <a:pt x="20329" y="0"/>
                        </a:cubicBezTo>
                      </a:path>
                    </a:pathLst>
                  </a:custGeom>
                  <a:solidFill>
                    <a:srgbClr val="FFFFFF"/>
                  </a:solidFill>
                  <a:ln w="12700" cap="flat">
                    <a:noFill/>
                    <a:miter lim="400000"/>
                  </a:ln>
                  <a:effectLst/>
                </p:spPr>
                <p:txBody>
                  <a:bodyPr wrap="square" lIns="45718" tIns="45718" rIns="45718" bIns="45718" numCol="1" anchor="ctr">
                    <a:noAutofit/>
                  </a:bodyPr>
                  <a:lstStyle/>
                  <a:p>
                    <a:pPr marL="0" marR="0" lvl="0" indent="0" algn="l" defTabSz="914400" rtl="0" eaLnBrk="1" fontAlgn="auto" latinLnBrk="0" hangingPunct="0">
                      <a:lnSpc>
                        <a:spcPct val="100000"/>
                      </a:lnSpc>
                      <a:spcBef>
                        <a:spcPts val="0"/>
                      </a:spcBef>
                      <a:spcAft>
                        <a:spcPts val="0"/>
                      </a:spcAft>
                      <a:buClrTx/>
                      <a:buSzTx/>
                      <a:buFontTx/>
                      <a:buNone/>
                      <a:defRPr sz="900">
                        <a:solidFill>
                          <a:srgbClr val="212E35"/>
                        </a:solidFill>
                      </a:defRPr>
                    </a:pPr>
                    <a:endParaRPr kumimoji="0" sz="900" b="0" i="0" u="none" strike="noStrike" kern="0" cap="none" spc="0" normalizeH="0" baseline="0" noProof="0" dirty="0">
                      <a:ln>
                        <a:noFill/>
                      </a:ln>
                      <a:solidFill>
                        <a:srgbClr val="212E35"/>
                      </a:solidFill>
                      <a:effectLst/>
                      <a:uLnTx/>
                      <a:uFillTx/>
                      <a:latin typeface="Calibri" panose="020F0502020204030204"/>
                      <a:cs typeface="Calibri" panose="020F0502020204030204"/>
                      <a:sym typeface="Calibri" panose="020F0502020204030204"/>
                    </a:endParaRPr>
                  </a:p>
                </p:txBody>
              </p:sp>
              <p:sp>
                <p:nvSpPr>
                  <p:cNvPr id="797" name="Freeform 121"/>
                  <p:cNvSpPr/>
                  <p:nvPr/>
                </p:nvSpPr>
                <p:spPr>
                  <a:xfrm>
                    <a:off x="196830" y="208944"/>
                    <a:ext cx="50805" cy="50803"/>
                  </a:xfrm>
                  <a:custGeom>
                    <a:avLst/>
                    <a:gdLst/>
                    <a:ahLst/>
                    <a:cxnLst>
                      <a:cxn ang="0">
                        <a:pos x="wd2" y="hd2"/>
                      </a:cxn>
                      <a:cxn ang="5400000">
                        <a:pos x="wd2" y="hd2"/>
                      </a:cxn>
                      <a:cxn ang="10800000">
                        <a:pos x="wd2" y="hd2"/>
                      </a:cxn>
                      <a:cxn ang="16200000">
                        <a:pos x="wd2" y="hd2"/>
                      </a:cxn>
                    </a:cxnLst>
                    <a:rect l="0" t="0" r="r" b="b"/>
                    <a:pathLst>
                      <a:path w="21600" h="21600" extrusionOk="false">
                        <a:moveTo>
                          <a:pt x="11232" y="0"/>
                        </a:moveTo>
                        <a:cubicBezTo>
                          <a:pt x="5184" y="0"/>
                          <a:pt x="0" y="4608"/>
                          <a:pt x="0" y="10656"/>
                        </a:cubicBezTo>
                        <a:cubicBezTo>
                          <a:pt x="0" y="16704"/>
                          <a:pt x="5184" y="21600"/>
                          <a:pt x="11232" y="21600"/>
                        </a:cubicBezTo>
                        <a:cubicBezTo>
                          <a:pt x="16992" y="21600"/>
                          <a:pt x="21600" y="16704"/>
                          <a:pt x="21600" y="10656"/>
                        </a:cubicBezTo>
                        <a:cubicBezTo>
                          <a:pt x="21600" y="4608"/>
                          <a:pt x="16992" y="0"/>
                          <a:pt x="11232" y="0"/>
                        </a:cubicBezTo>
                        <a:close/>
                        <a:moveTo>
                          <a:pt x="11232" y="15552"/>
                        </a:moveTo>
                        <a:cubicBezTo>
                          <a:pt x="8352" y="15552"/>
                          <a:pt x="6336" y="12960"/>
                          <a:pt x="6336" y="10656"/>
                        </a:cubicBezTo>
                        <a:cubicBezTo>
                          <a:pt x="6336" y="8352"/>
                          <a:pt x="8352" y="6048"/>
                          <a:pt x="11232" y="6048"/>
                        </a:cubicBezTo>
                        <a:cubicBezTo>
                          <a:pt x="13536" y="6048"/>
                          <a:pt x="15264" y="8352"/>
                          <a:pt x="15264" y="10656"/>
                        </a:cubicBezTo>
                        <a:cubicBezTo>
                          <a:pt x="15264" y="12960"/>
                          <a:pt x="13536" y="15552"/>
                          <a:pt x="11232" y="15552"/>
                        </a:cubicBezTo>
                        <a:close/>
                      </a:path>
                    </a:pathLst>
                  </a:custGeom>
                  <a:solidFill>
                    <a:srgbClr val="FFFFFF"/>
                  </a:solidFill>
                  <a:ln w="12700" cap="flat">
                    <a:noFill/>
                    <a:miter lim="400000"/>
                  </a:ln>
                  <a:effectLst/>
                </p:spPr>
                <p:txBody>
                  <a:bodyPr wrap="square" lIns="45718" tIns="45718" rIns="45718" bIns="45718" numCol="1" anchor="ctr">
                    <a:noAutofit/>
                  </a:bodyPr>
                  <a:lstStyle/>
                  <a:p>
                    <a:pPr marL="0" marR="0" lvl="0" indent="0" algn="l" defTabSz="914400" rtl="0" eaLnBrk="1" fontAlgn="auto" latinLnBrk="0" hangingPunct="0">
                      <a:lnSpc>
                        <a:spcPct val="100000"/>
                      </a:lnSpc>
                      <a:spcBef>
                        <a:spcPts val="0"/>
                      </a:spcBef>
                      <a:spcAft>
                        <a:spcPts val="0"/>
                      </a:spcAft>
                      <a:buClrTx/>
                      <a:buSzTx/>
                      <a:buFontTx/>
                      <a:buNone/>
                      <a:defRPr sz="900">
                        <a:solidFill>
                          <a:srgbClr val="212E35"/>
                        </a:solidFill>
                      </a:defRPr>
                    </a:pPr>
                    <a:endParaRPr kumimoji="0" sz="900" b="0" i="0" u="none" strike="noStrike" kern="0" cap="none" spc="0" normalizeH="0" baseline="0" noProof="0" dirty="0">
                      <a:ln>
                        <a:noFill/>
                      </a:ln>
                      <a:solidFill>
                        <a:srgbClr val="212E35"/>
                      </a:solidFill>
                      <a:effectLst/>
                      <a:uLnTx/>
                      <a:uFillTx/>
                      <a:latin typeface="Calibri" panose="020F0502020204030204"/>
                      <a:cs typeface="Calibri" panose="020F0502020204030204"/>
                      <a:sym typeface="Calibri" panose="020F0502020204030204"/>
                    </a:endParaRPr>
                  </a:p>
                </p:txBody>
              </p:sp>
              <p:sp>
                <p:nvSpPr>
                  <p:cNvPr id="798" name="Freeform 122"/>
                  <p:cNvSpPr/>
                  <p:nvPr/>
                </p:nvSpPr>
                <p:spPr>
                  <a:xfrm>
                    <a:off x="51476" y="232336"/>
                    <a:ext cx="117412" cy="16150"/>
                  </a:xfrm>
                  <a:custGeom>
                    <a:avLst/>
                    <a:gdLst/>
                    <a:ahLst/>
                    <a:cxnLst>
                      <a:cxn ang="0">
                        <a:pos x="wd2" y="hd2"/>
                      </a:cxn>
                      <a:cxn ang="5400000">
                        <a:pos x="wd2" y="hd2"/>
                      </a:cxn>
                      <a:cxn ang="10800000">
                        <a:pos x="wd2" y="hd2"/>
                      </a:cxn>
                      <a:cxn ang="16200000">
                        <a:pos x="wd2" y="hd2"/>
                      </a:cxn>
                    </a:cxnLst>
                    <a:rect l="0" t="0" r="r" b="b"/>
                    <a:pathLst>
                      <a:path w="21600" h="21600" extrusionOk="false">
                        <a:moveTo>
                          <a:pt x="20329" y="0"/>
                        </a:moveTo>
                        <a:cubicBezTo>
                          <a:pt x="1398" y="0"/>
                          <a:pt x="1398" y="0"/>
                          <a:pt x="1398" y="0"/>
                        </a:cubicBezTo>
                        <a:cubicBezTo>
                          <a:pt x="508" y="0"/>
                          <a:pt x="0" y="4909"/>
                          <a:pt x="0" y="9818"/>
                        </a:cubicBezTo>
                        <a:cubicBezTo>
                          <a:pt x="0" y="17673"/>
                          <a:pt x="508" y="21600"/>
                          <a:pt x="1398" y="21600"/>
                        </a:cubicBezTo>
                        <a:cubicBezTo>
                          <a:pt x="20329" y="21600"/>
                          <a:pt x="20329" y="21600"/>
                          <a:pt x="20329" y="21600"/>
                        </a:cubicBezTo>
                        <a:cubicBezTo>
                          <a:pt x="21092" y="21600"/>
                          <a:pt x="21600" y="17673"/>
                          <a:pt x="21600" y="9818"/>
                        </a:cubicBezTo>
                        <a:cubicBezTo>
                          <a:pt x="21600" y="4909"/>
                          <a:pt x="21092" y="0"/>
                          <a:pt x="20329" y="0"/>
                        </a:cubicBezTo>
                      </a:path>
                    </a:pathLst>
                  </a:custGeom>
                  <a:solidFill>
                    <a:srgbClr val="FFFFFF"/>
                  </a:solidFill>
                  <a:ln w="12700" cap="flat">
                    <a:noFill/>
                    <a:miter lim="400000"/>
                  </a:ln>
                  <a:effectLst/>
                </p:spPr>
                <p:txBody>
                  <a:bodyPr wrap="square" lIns="45718" tIns="45718" rIns="45718" bIns="45718" numCol="1" anchor="ctr">
                    <a:noAutofit/>
                  </a:bodyPr>
                  <a:lstStyle/>
                  <a:p>
                    <a:pPr marL="0" marR="0" lvl="0" indent="0" algn="l" defTabSz="914400" rtl="0" eaLnBrk="1" fontAlgn="auto" latinLnBrk="0" hangingPunct="0">
                      <a:lnSpc>
                        <a:spcPct val="100000"/>
                      </a:lnSpc>
                      <a:spcBef>
                        <a:spcPts val="0"/>
                      </a:spcBef>
                      <a:spcAft>
                        <a:spcPts val="0"/>
                      </a:spcAft>
                      <a:buClrTx/>
                      <a:buSzTx/>
                      <a:buFontTx/>
                      <a:buNone/>
                      <a:defRPr sz="900">
                        <a:solidFill>
                          <a:srgbClr val="212E35"/>
                        </a:solidFill>
                      </a:defRPr>
                    </a:pPr>
                    <a:endParaRPr kumimoji="0" sz="900" b="0" i="0" u="none" strike="noStrike" kern="0" cap="none" spc="0" normalizeH="0" baseline="0" noProof="0" dirty="0">
                      <a:ln>
                        <a:noFill/>
                      </a:ln>
                      <a:solidFill>
                        <a:srgbClr val="212E35"/>
                      </a:solidFill>
                      <a:effectLst/>
                      <a:uLnTx/>
                      <a:uFillTx/>
                      <a:latin typeface="Calibri" panose="020F0502020204030204"/>
                      <a:cs typeface="Calibri" panose="020F0502020204030204"/>
                      <a:sym typeface="Calibri" panose="020F0502020204030204"/>
                    </a:endParaRPr>
                  </a:p>
                </p:txBody>
              </p:sp>
              <p:sp>
                <p:nvSpPr>
                  <p:cNvPr id="799" name="Freeform 123"/>
                  <p:cNvSpPr/>
                  <p:nvPr/>
                </p:nvSpPr>
                <p:spPr>
                  <a:xfrm>
                    <a:off x="-1" y="-1"/>
                    <a:ext cx="293047" cy="438404"/>
                  </a:xfrm>
                  <a:custGeom>
                    <a:avLst/>
                    <a:gdLst/>
                    <a:ahLst/>
                    <a:cxnLst>
                      <a:cxn ang="0">
                        <a:pos x="wd2" y="hd2"/>
                      </a:cxn>
                      <a:cxn ang="5400000">
                        <a:pos x="wd2" y="hd2"/>
                      </a:cxn>
                      <a:cxn ang="10800000">
                        <a:pos x="wd2" y="hd2"/>
                      </a:cxn>
                      <a:cxn ang="16200000">
                        <a:pos x="wd2" y="hd2"/>
                      </a:cxn>
                    </a:cxnLst>
                    <a:rect l="0" t="0" r="r" b="b"/>
                    <a:pathLst>
                      <a:path w="21600" h="21600" extrusionOk="false">
                        <a:moveTo>
                          <a:pt x="20228" y="21600"/>
                        </a:moveTo>
                        <a:cubicBezTo>
                          <a:pt x="20990" y="21600"/>
                          <a:pt x="21600" y="21161"/>
                          <a:pt x="21600" y="20655"/>
                        </a:cubicBezTo>
                        <a:cubicBezTo>
                          <a:pt x="21600" y="18360"/>
                          <a:pt x="21600" y="18360"/>
                          <a:pt x="21600" y="18360"/>
                        </a:cubicBezTo>
                        <a:cubicBezTo>
                          <a:pt x="21600" y="14040"/>
                          <a:pt x="21600" y="14040"/>
                          <a:pt x="21600" y="14040"/>
                        </a:cubicBezTo>
                        <a:cubicBezTo>
                          <a:pt x="21600" y="9720"/>
                          <a:pt x="21600" y="9720"/>
                          <a:pt x="21600" y="9720"/>
                        </a:cubicBezTo>
                        <a:cubicBezTo>
                          <a:pt x="21600" y="4691"/>
                          <a:pt x="21600" y="4691"/>
                          <a:pt x="21600" y="4691"/>
                        </a:cubicBezTo>
                        <a:cubicBezTo>
                          <a:pt x="21600" y="911"/>
                          <a:pt x="21600" y="911"/>
                          <a:pt x="21600" y="911"/>
                        </a:cubicBezTo>
                        <a:cubicBezTo>
                          <a:pt x="21600" y="439"/>
                          <a:pt x="20990" y="0"/>
                          <a:pt x="20228" y="0"/>
                        </a:cubicBezTo>
                        <a:cubicBezTo>
                          <a:pt x="1372" y="0"/>
                          <a:pt x="1372" y="0"/>
                          <a:pt x="1372" y="0"/>
                        </a:cubicBezTo>
                        <a:cubicBezTo>
                          <a:pt x="610" y="0"/>
                          <a:pt x="0" y="439"/>
                          <a:pt x="0" y="911"/>
                        </a:cubicBezTo>
                        <a:cubicBezTo>
                          <a:pt x="0" y="4691"/>
                          <a:pt x="0" y="4691"/>
                          <a:pt x="0" y="4691"/>
                        </a:cubicBezTo>
                        <a:cubicBezTo>
                          <a:pt x="0" y="9720"/>
                          <a:pt x="0" y="9720"/>
                          <a:pt x="0" y="9720"/>
                        </a:cubicBezTo>
                        <a:cubicBezTo>
                          <a:pt x="0" y="14040"/>
                          <a:pt x="0" y="14040"/>
                          <a:pt x="0" y="14040"/>
                        </a:cubicBezTo>
                        <a:cubicBezTo>
                          <a:pt x="0" y="18360"/>
                          <a:pt x="0" y="18360"/>
                          <a:pt x="0" y="18360"/>
                        </a:cubicBezTo>
                        <a:cubicBezTo>
                          <a:pt x="0" y="20655"/>
                          <a:pt x="0" y="20655"/>
                          <a:pt x="0" y="20655"/>
                        </a:cubicBezTo>
                        <a:cubicBezTo>
                          <a:pt x="0" y="21161"/>
                          <a:pt x="610" y="21600"/>
                          <a:pt x="1372" y="21600"/>
                        </a:cubicBezTo>
                        <a:lnTo>
                          <a:pt x="20228" y="21600"/>
                        </a:lnTo>
                        <a:close/>
                        <a:moveTo>
                          <a:pt x="1067" y="911"/>
                        </a:moveTo>
                        <a:cubicBezTo>
                          <a:pt x="1067" y="844"/>
                          <a:pt x="1169" y="743"/>
                          <a:pt x="1372" y="743"/>
                        </a:cubicBezTo>
                        <a:cubicBezTo>
                          <a:pt x="20228" y="743"/>
                          <a:pt x="20228" y="743"/>
                          <a:pt x="20228" y="743"/>
                        </a:cubicBezTo>
                        <a:cubicBezTo>
                          <a:pt x="20380" y="743"/>
                          <a:pt x="20533" y="844"/>
                          <a:pt x="20533" y="911"/>
                        </a:cubicBezTo>
                        <a:cubicBezTo>
                          <a:pt x="20533" y="4354"/>
                          <a:pt x="20533" y="4354"/>
                          <a:pt x="20533" y="4354"/>
                        </a:cubicBezTo>
                        <a:cubicBezTo>
                          <a:pt x="1067" y="4354"/>
                          <a:pt x="1067" y="4354"/>
                          <a:pt x="1067" y="4354"/>
                        </a:cubicBezTo>
                        <a:lnTo>
                          <a:pt x="1067" y="911"/>
                        </a:lnTo>
                        <a:close/>
                        <a:moveTo>
                          <a:pt x="1067" y="5063"/>
                        </a:moveTo>
                        <a:cubicBezTo>
                          <a:pt x="20533" y="5063"/>
                          <a:pt x="20533" y="5063"/>
                          <a:pt x="20533" y="5063"/>
                        </a:cubicBezTo>
                        <a:cubicBezTo>
                          <a:pt x="20533" y="9349"/>
                          <a:pt x="20533" y="9349"/>
                          <a:pt x="20533" y="9349"/>
                        </a:cubicBezTo>
                        <a:cubicBezTo>
                          <a:pt x="1067" y="9349"/>
                          <a:pt x="1067" y="9349"/>
                          <a:pt x="1067" y="9349"/>
                        </a:cubicBezTo>
                        <a:lnTo>
                          <a:pt x="1067" y="5063"/>
                        </a:lnTo>
                        <a:close/>
                        <a:moveTo>
                          <a:pt x="1067" y="10058"/>
                        </a:moveTo>
                        <a:cubicBezTo>
                          <a:pt x="20533" y="10058"/>
                          <a:pt x="20533" y="10058"/>
                          <a:pt x="20533" y="10058"/>
                        </a:cubicBezTo>
                        <a:cubicBezTo>
                          <a:pt x="20533" y="13703"/>
                          <a:pt x="20533" y="13703"/>
                          <a:pt x="20533" y="13703"/>
                        </a:cubicBezTo>
                        <a:cubicBezTo>
                          <a:pt x="1067" y="13703"/>
                          <a:pt x="1067" y="13703"/>
                          <a:pt x="1067" y="13703"/>
                        </a:cubicBezTo>
                        <a:lnTo>
                          <a:pt x="1067" y="10058"/>
                        </a:lnTo>
                        <a:close/>
                        <a:moveTo>
                          <a:pt x="1067" y="14411"/>
                        </a:moveTo>
                        <a:cubicBezTo>
                          <a:pt x="20533" y="14411"/>
                          <a:pt x="20533" y="14411"/>
                          <a:pt x="20533" y="14411"/>
                        </a:cubicBezTo>
                        <a:cubicBezTo>
                          <a:pt x="20533" y="17989"/>
                          <a:pt x="20533" y="17989"/>
                          <a:pt x="20533" y="17989"/>
                        </a:cubicBezTo>
                        <a:cubicBezTo>
                          <a:pt x="1067" y="17989"/>
                          <a:pt x="1067" y="17989"/>
                          <a:pt x="1067" y="17989"/>
                        </a:cubicBezTo>
                        <a:lnTo>
                          <a:pt x="1067" y="14411"/>
                        </a:lnTo>
                        <a:close/>
                        <a:moveTo>
                          <a:pt x="1067" y="20655"/>
                        </a:moveTo>
                        <a:cubicBezTo>
                          <a:pt x="1067" y="18698"/>
                          <a:pt x="1067" y="18698"/>
                          <a:pt x="1067" y="18698"/>
                        </a:cubicBezTo>
                        <a:cubicBezTo>
                          <a:pt x="20533" y="18698"/>
                          <a:pt x="20533" y="18698"/>
                          <a:pt x="20533" y="18698"/>
                        </a:cubicBezTo>
                        <a:cubicBezTo>
                          <a:pt x="20533" y="20655"/>
                          <a:pt x="20533" y="20655"/>
                          <a:pt x="20533" y="20655"/>
                        </a:cubicBezTo>
                        <a:cubicBezTo>
                          <a:pt x="20533" y="20790"/>
                          <a:pt x="20380" y="20891"/>
                          <a:pt x="20228" y="20891"/>
                        </a:cubicBezTo>
                        <a:cubicBezTo>
                          <a:pt x="1372" y="20891"/>
                          <a:pt x="1372" y="20891"/>
                          <a:pt x="1372" y="20891"/>
                        </a:cubicBezTo>
                        <a:cubicBezTo>
                          <a:pt x="1169" y="20891"/>
                          <a:pt x="1067" y="20790"/>
                          <a:pt x="1067" y="20655"/>
                        </a:cubicBezTo>
                        <a:close/>
                      </a:path>
                    </a:pathLst>
                  </a:custGeom>
                  <a:solidFill>
                    <a:srgbClr val="FFFFFF"/>
                  </a:solidFill>
                  <a:ln w="12700" cap="flat">
                    <a:noFill/>
                    <a:miter lim="400000"/>
                  </a:ln>
                  <a:effectLst/>
                </p:spPr>
                <p:txBody>
                  <a:bodyPr wrap="square" lIns="45718" tIns="45718" rIns="45718" bIns="45718" numCol="1" anchor="ctr">
                    <a:noAutofit/>
                  </a:bodyPr>
                  <a:lstStyle/>
                  <a:p>
                    <a:pPr marL="0" marR="0" lvl="0" indent="0" algn="l" defTabSz="914400" rtl="0" eaLnBrk="1" fontAlgn="auto" latinLnBrk="0" hangingPunct="0">
                      <a:lnSpc>
                        <a:spcPct val="100000"/>
                      </a:lnSpc>
                      <a:spcBef>
                        <a:spcPts val="0"/>
                      </a:spcBef>
                      <a:spcAft>
                        <a:spcPts val="0"/>
                      </a:spcAft>
                      <a:buClrTx/>
                      <a:buSzTx/>
                      <a:buFontTx/>
                      <a:buNone/>
                      <a:defRPr sz="900">
                        <a:solidFill>
                          <a:srgbClr val="212E35"/>
                        </a:solidFill>
                      </a:defRPr>
                    </a:pPr>
                    <a:endParaRPr kumimoji="0" sz="900" b="0" i="0" u="none" strike="noStrike" kern="0" cap="none" spc="0" normalizeH="0" baseline="0" noProof="0" dirty="0">
                      <a:ln>
                        <a:noFill/>
                      </a:ln>
                      <a:solidFill>
                        <a:srgbClr val="212E35"/>
                      </a:solidFill>
                      <a:effectLst/>
                      <a:uLnTx/>
                      <a:uFillTx/>
                      <a:latin typeface="Calibri" panose="020F0502020204030204"/>
                      <a:cs typeface="Calibri" panose="020F0502020204030204"/>
                      <a:sym typeface="Calibri" panose="020F0502020204030204"/>
                    </a:endParaRPr>
                  </a:p>
                </p:txBody>
              </p:sp>
              <p:sp>
                <p:nvSpPr>
                  <p:cNvPr id="800" name="Freeform 124"/>
                  <p:cNvSpPr/>
                  <p:nvPr/>
                </p:nvSpPr>
                <p:spPr>
                  <a:xfrm>
                    <a:off x="196830" y="302816"/>
                    <a:ext cx="50805" cy="50796"/>
                  </a:xfrm>
                  <a:custGeom>
                    <a:avLst/>
                    <a:gdLst/>
                    <a:ahLst/>
                    <a:cxnLst>
                      <a:cxn ang="0">
                        <a:pos x="wd2" y="hd2"/>
                      </a:cxn>
                      <a:cxn ang="5400000">
                        <a:pos x="wd2" y="hd2"/>
                      </a:cxn>
                      <a:cxn ang="10800000">
                        <a:pos x="wd2" y="hd2"/>
                      </a:cxn>
                      <a:cxn ang="16200000">
                        <a:pos x="wd2" y="hd2"/>
                      </a:cxn>
                    </a:cxnLst>
                    <a:rect l="0" t="0" r="r" b="b"/>
                    <a:pathLst>
                      <a:path w="21600" h="21600" extrusionOk="false">
                        <a:moveTo>
                          <a:pt x="11232" y="0"/>
                        </a:moveTo>
                        <a:cubicBezTo>
                          <a:pt x="5184" y="0"/>
                          <a:pt x="0" y="4962"/>
                          <a:pt x="0" y="10800"/>
                        </a:cubicBezTo>
                        <a:cubicBezTo>
                          <a:pt x="0" y="16930"/>
                          <a:pt x="5184" y="21600"/>
                          <a:pt x="11232" y="21600"/>
                        </a:cubicBezTo>
                        <a:cubicBezTo>
                          <a:pt x="16992" y="21600"/>
                          <a:pt x="21600" y="16930"/>
                          <a:pt x="21600" y="10800"/>
                        </a:cubicBezTo>
                        <a:cubicBezTo>
                          <a:pt x="21600" y="4962"/>
                          <a:pt x="16992" y="0"/>
                          <a:pt x="11232" y="0"/>
                        </a:cubicBezTo>
                        <a:close/>
                        <a:moveTo>
                          <a:pt x="11232" y="15762"/>
                        </a:moveTo>
                        <a:cubicBezTo>
                          <a:pt x="8352" y="15762"/>
                          <a:pt x="6336" y="13427"/>
                          <a:pt x="6336" y="10800"/>
                        </a:cubicBezTo>
                        <a:cubicBezTo>
                          <a:pt x="6336" y="8173"/>
                          <a:pt x="8352" y="6130"/>
                          <a:pt x="11232" y="6130"/>
                        </a:cubicBezTo>
                        <a:cubicBezTo>
                          <a:pt x="13536" y="6130"/>
                          <a:pt x="15264" y="8173"/>
                          <a:pt x="15264" y="10800"/>
                        </a:cubicBezTo>
                        <a:cubicBezTo>
                          <a:pt x="15264" y="13427"/>
                          <a:pt x="13536" y="15762"/>
                          <a:pt x="11232" y="15762"/>
                        </a:cubicBezTo>
                        <a:close/>
                      </a:path>
                    </a:pathLst>
                  </a:custGeom>
                  <a:solidFill>
                    <a:srgbClr val="FFFFFF"/>
                  </a:solidFill>
                  <a:ln w="12700" cap="flat">
                    <a:noFill/>
                    <a:miter lim="400000"/>
                  </a:ln>
                  <a:effectLst/>
                </p:spPr>
                <p:txBody>
                  <a:bodyPr wrap="square" lIns="45718" tIns="45718" rIns="45718" bIns="45718" numCol="1" anchor="ctr">
                    <a:noAutofit/>
                  </a:bodyPr>
                  <a:lstStyle/>
                  <a:p>
                    <a:pPr marL="0" marR="0" lvl="0" indent="0" algn="l" defTabSz="914400" rtl="0" eaLnBrk="1" fontAlgn="auto" latinLnBrk="0" hangingPunct="0">
                      <a:lnSpc>
                        <a:spcPct val="100000"/>
                      </a:lnSpc>
                      <a:spcBef>
                        <a:spcPts val="0"/>
                      </a:spcBef>
                      <a:spcAft>
                        <a:spcPts val="0"/>
                      </a:spcAft>
                      <a:buClrTx/>
                      <a:buSzTx/>
                      <a:buFontTx/>
                      <a:buNone/>
                      <a:defRPr sz="900">
                        <a:solidFill>
                          <a:srgbClr val="212E35"/>
                        </a:solidFill>
                      </a:defRPr>
                    </a:pPr>
                    <a:endParaRPr kumimoji="0" sz="900" b="0" i="0" u="none" strike="noStrike" kern="0" cap="none" spc="0" normalizeH="0" baseline="0" noProof="0" dirty="0">
                      <a:ln>
                        <a:noFill/>
                      </a:ln>
                      <a:solidFill>
                        <a:srgbClr val="212E35"/>
                      </a:solidFill>
                      <a:effectLst/>
                      <a:uLnTx/>
                      <a:uFillTx/>
                      <a:latin typeface="Calibri" panose="020F0502020204030204"/>
                      <a:cs typeface="Calibri" panose="020F0502020204030204"/>
                      <a:sym typeface="Calibri" panose="020F0502020204030204"/>
                    </a:endParaRPr>
                  </a:p>
                </p:txBody>
              </p:sp>
              <p:sp>
                <p:nvSpPr>
                  <p:cNvPr id="801" name="Freeform 125"/>
                  <p:cNvSpPr/>
                  <p:nvPr/>
                </p:nvSpPr>
                <p:spPr>
                  <a:xfrm>
                    <a:off x="51476" y="335294"/>
                    <a:ext cx="117412" cy="16150"/>
                  </a:xfrm>
                  <a:custGeom>
                    <a:avLst/>
                    <a:gdLst/>
                    <a:ahLst/>
                    <a:cxnLst>
                      <a:cxn ang="0">
                        <a:pos x="wd2" y="hd2"/>
                      </a:cxn>
                      <a:cxn ang="5400000">
                        <a:pos x="wd2" y="hd2"/>
                      </a:cxn>
                      <a:cxn ang="10800000">
                        <a:pos x="wd2" y="hd2"/>
                      </a:cxn>
                      <a:cxn ang="16200000">
                        <a:pos x="wd2" y="hd2"/>
                      </a:cxn>
                    </a:cxnLst>
                    <a:rect l="0" t="0" r="r" b="b"/>
                    <a:pathLst>
                      <a:path w="21600" h="21600" extrusionOk="false">
                        <a:moveTo>
                          <a:pt x="20329" y="0"/>
                        </a:moveTo>
                        <a:cubicBezTo>
                          <a:pt x="1398" y="0"/>
                          <a:pt x="1398" y="0"/>
                          <a:pt x="1398" y="0"/>
                        </a:cubicBezTo>
                        <a:cubicBezTo>
                          <a:pt x="508" y="0"/>
                          <a:pt x="0" y="5891"/>
                          <a:pt x="0" y="10800"/>
                        </a:cubicBezTo>
                        <a:cubicBezTo>
                          <a:pt x="0" y="16691"/>
                          <a:pt x="508" y="21600"/>
                          <a:pt x="1398" y="21600"/>
                        </a:cubicBezTo>
                        <a:cubicBezTo>
                          <a:pt x="20329" y="21600"/>
                          <a:pt x="20329" y="21600"/>
                          <a:pt x="20329" y="21600"/>
                        </a:cubicBezTo>
                        <a:cubicBezTo>
                          <a:pt x="21092" y="21600"/>
                          <a:pt x="21600" y="16691"/>
                          <a:pt x="21600" y="10800"/>
                        </a:cubicBezTo>
                        <a:cubicBezTo>
                          <a:pt x="21600" y="5891"/>
                          <a:pt x="21092" y="0"/>
                          <a:pt x="20329" y="0"/>
                        </a:cubicBezTo>
                      </a:path>
                    </a:pathLst>
                  </a:custGeom>
                  <a:solidFill>
                    <a:srgbClr val="FFFFFF"/>
                  </a:solidFill>
                  <a:ln w="12700" cap="flat">
                    <a:noFill/>
                    <a:miter lim="400000"/>
                  </a:ln>
                  <a:effectLst/>
                </p:spPr>
                <p:txBody>
                  <a:bodyPr wrap="square" lIns="45718" tIns="45718" rIns="45718" bIns="45718" numCol="1" anchor="ctr">
                    <a:noAutofit/>
                  </a:bodyPr>
                  <a:lstStyle/>
                  <a:p>
                    <a:pPr marL="0" marR="0" lvl="0" indent="0" algn="l" defTabSz="914400" rtl="0" eaLnBrk="1" fontAlgn="auto" latinLnBrk="0" hangingPunct="0">
                      <a:lnSpc>
                        <a:spcPct val="100000"/>
                      </a:lnSpc>
                      <a:spcBef>
                        <a:spcPts val="0"/>
                      </a:spcBef>
                      <a:spcAft>
                        <a:spcPts val="0"/>
                      </a:spcAft>
                      <a:buClrTx/>
                      <a:buSzTx/>
                      <a:buFontTx/>
                      <a:buNone/>
                      <a:defRPr sz="900">
                        <a:solidFill>
                          <a:srgbClr val="212E35"/>
                        </a:solidFill>
                      </a:defRPr>
                    </a:pPr>
                    <a:endParaRPr kumimoji="0" sz="900" b="0" i="0" u="none" strike="noStrike" kern="0" cap="none" spc="0" normalizeH="0" baseline="0" noProof="0" dirty="0">
                      <a:ln>
                        <a:noFill/>
                      </a:ln>
                      <a:solidFill>
                        <a:srgbClr val="212E35"/>
                      </a:solidFill>
                      <a:effectLst/>
                      <a:uLnTx/>
                      <a:uFillTx/>
                      <a:latin typeface="Calibri" panose="020F0502020204030204"/>
                      <a:cs typeface="Calibri" panose="020F0502020204030204"/>
                      <a:sym typeface="Calibri" panose="020F0502020204030204"/>
                    </a:endParaRPr>
                  </a:p>
                </p:txBody>
              </p:sp>
            </p:grpSp>
            <p:sp>
              <p:nvSpPr>
                <p:cNvPr id="803" name="Straight Connector 46"/>
                <p:cNvSpPr/>
                <p:nvPr/>
              </p:nvSpPr>
              <p:spPr>
                <a:xfrm flipH="true">
                  <a:off x="487189" y="-1"/>
                  <a:ext cx="2" cy="466534"/>
                </a:xfrm>
                <a:prstGeom prst="line">
                  <a:avLst/>
                </a:prstGeom>
                <a:noFill/>
                <a:ln w="12700" cap="flat">
                  <a:solidFill>
                    <a:srgbClr val="FFFFFF"/>
                  </a:solidFill>
                  <a:prstDash val="solid"/>
                  <a:miter lim="800000"/>
                </a:ln>
                <a:effectLst/>
              </p:spPr>
              <p:txBody>
                <a:bodyPr wrap="square" lIns="45718" tIns="45718" rIns="45718" bIns="45718" numCol="1" anchor="t">
                  <a:noAutofit/>
                </a:bodyPr>
                <a:lstStyle/>
                <a:p>
                  <a:pPr marL="0" marR="0" lvl="0" indent="0" algn="l" defTabSz="914400" rtl="0" eaLnBrk="1" fontAlgn="auto" latinLnBrk="0" hangingPunct="0">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srgbClr val="000000"/>
                    </a:solidFill>
                    <a:effectLst/>
                    <a:uLnTx/>
                    <a:uFillTx/>
                    <a:latin typeface="Calibri" panose="020F0502020204030204"/>
                    <a:cs typeface="Calibri" panose="020F0502020204030204"/>
                    <a:sym typeface="Calibri" panose="020F0502020204030204"/>
                  </a:endParaRPr>
                </a:p>
              </p:txBody>
            </p:sp>
          </p:grpSp>
        </p:grpSp>
        <p:sp>
          <p:nvSpPr>
            <p:cNvPr id="806" name="TextBox 72"/>
            <p:cNvSpPr txBox="true"/>
            <p:nvPr/>
          </p:nvSpPr>
          <p:spPr>
            <a:xfrm>
              <a:off x="60062" y="1276456"/>
              <a:ext cx="1691914" cy="1407191"/>
            </a:xfrm>
            <a:prstGeom prst="rect">
              <a:avLst/>
            </a:prstGeom>
            <a:noFill/>
            <a:ln w="12700" cap="flat">
              <a:noFill/>
              <a:miter lim="400000"/>
            </a:ln>
            <a:effectLst/>
          </p:spPr>
          <p:txBody>
            <a:bodyPr wrap="square" lIns="45718" tIns="45718" rIns="45718" bIns="45718" numCol="1" anchor="t">
              <a:noAutofit/>
            </a:bodyPr>
            <a:lstStyle>
              <a:lvl1pPr>
                <a:defRPr b="1">
                  <a:solidFill>
                    <a:srgbClr val="FFFFFF"/>
                  </a:solidFill>
                </a:defRPr>
              </a:lvl1pPr>
            </a:lstStyle>
            <a:p>
              <a:pPr lvl="0" defTabSz="914400" hangingPunct="0">
                <a:defRPr/>
              </a:pPr>
              <a:r>
                <a:rPr lang="zh-CN" altLang="en-US" sz="2400" kern="0" dirty="0">
                  <a:latin typeface="Calibri" panose="020F0502020204030204"/>
                  <a:cs typeface="Calibri" panose="020F0502020204030204"/>
                  <a:sym typeface="Calibri" panose="020F0502020204030204"/>
                </a:rPr>
                <a:t>分离计算和存储资源</a:t>
              </a:r>
              <a:endParaRPr lang="en-US" sz="2400" kern="0" dirty="0">
                <a:latin typeface="Calibri" panose="020F0502020204030204"/>
                <a:cs typeface="Calibri" panose="020F0502020204030204"/>
                <a:sym typeface="Calibri" panose="020F0502020204030204"/>
              </a:endParaRPr>
            </a:p>
          </p:txBody>
        </p:sp>
      </p:grpSp>
      <p:grpSp>
        <p:nvGrpSpPr>
          <p:cNvPr id="813" name="Group"/>
          <p:cNvGrpSpPr/>
          <p:nvPr/>
        </p:nvGrpSpPr>
        <p:grpSpPr>
          <a:xfrm>
            <a:off x="9695609" y="734461"/>
            <a:ext cx="1799699" cy="2233251"/>
            <a:chOff x="101737" y="145713"/>
            <a:chExt cx="1799697" cy="2233249"/>
          </a:xfrm>
        </p:grpSpPr>
        <p:grpSp>
          <p:nvGrpSpPr>
            <p:cNvPr id="811" name="Group 29"/>
            <p:cNvGrpSpPr/>
            <p:nvPr/>
          </p:nvGrpSpPr>
          <p:grpSpPr>
            <a:xfrm>
              <a:off x="101737" y="145713"/>
              <a:ext cx="1239247" cy="1239247"/>
              <a:chOff x="101738" y="145714"/>
              <a:chExt cx="1239245" cy="1239245"/>
            </a:xfrm>
          </p:grpSpPr>
          <p:sp>
            <p:nvSpPr>
              <p:cNvPr id="809" name="Shape 276"/>
              <p:cNvSpPr/>
              <p:nvPr/>
            </p:nvSpPr>
            <p:spPr>
              <a:xfrm>
                <a:off x="101738" y="145714"/>
                <a:ext cx="1239245" cy="1239245"/>
              </a:xfrm>
              <a:prstGeom prst="ellipse">
                <a:avLst/>
              </a:prstGeom>
              <a:solidFill>
                <a:srgbClr val="2B80FF">
                  <a:alpha val="69280"/>
                </a:srgbClr>
              </a:solidFill>
              <a:ln w="12700" cap="flat">
                <a:noFill/>
                <a:miter lim="400000"/>
              </a:ln>
              <a:effectLst/>
            </p:spPr>
            <p:txBody>
              <a:bodyPr wrap="square" lIns="45718" tIns="45718" rIns="45718" bIns="45718" numCol="1" anchor="ctr">
                <a:noAutofit/>
              </a:bodyPr>
              <a:lstStyle/>
              <a:p>
                <a:pPr marL="0" marR="0" lvl="0" indent="0" algn="ctr" defTabSz="914400" rtl="0" eaLnBrk="1" fontAlgn="auto" latinLnBrk="0" hangingPunct="0">
                  <a:lnSpc>
                    <a:spcPct val="120000"/>
                  </a:lnSpc>
                  <a:spcBef>
                    <a:spcPts val="0"/>
                  </a:spcBef>
                  <a:spcAft>
                    <a:spcPts val="0"/>
                  </a:spcAft>
                  <a:buClrTx/>
                  <a:buSzTx/>
                  <a:buFontTx/>
                  <a:buNone/>
                  <a:defRPr sz="5800">
                    <a:solidFill>
                      <a:srgbClr val="FFFFFF"/>
                    </a:solidFill>
                  </a:defRPr>
                </a:pPr>
                <a:endParaRPr kumimoji="0" sz="5800" b="0" i="0" u="none" strike="noStrike" kern="0" cap="none" spc="0" normalizeH="0" baseline="0" noProof="0" dirty="0">
                  <a:ln>
                    <a:noFill/>
                  </a:ln>
                  <a:solidFill>
                    <a:srgbClr val="FFFFFF"/>
                  </a:solidFill>
                  <a:effectLst/>
                  <a:uLnTx/>
                  <a:uFillTx/>
                  <a:latin typeface="Calibri" panose="020F0502020204030204"/>
                  <a:cs typeface="Calibri" panose="020F0502020204030204"/>
                  <a:sym typeface="Calibri" panose="020F0502020204030204"/>
                </a:endParaRPr>
              </a:p>
            </p:txBody>
          </p:sp>
          <p:pic>
            <p:nvPicPr>
              <p:cNvPr id="810" name="Picture 31" descr="Picture 31"/>
              <p:cNvPicPr>
                <a:picLocks noChangeAspect="true"/>
              </p:cNvPicPr>
              <p:nvPr/>
            </p:nvPicPr>
            <p:blipFill>
              <a:blip r:embed="rId6"/>
              <a:stretch>
                <a:fillRect/>
              </a:stretch>
            </p:blipFill>
            <p:spPr>
              <a:xfrm>
                <a:off x="363613" y="363613"/>
                <a:ext cx="748722" cy="748722"/>
              </a:xfrm>
              <a:prstGeom prst="rect">
                <a:avLst/>
              </a:prstGeom>
              <a:ln w="12700" cap="flat">
                <a:noFill/>
                <a:miter lim="400000"/>
                <a:headEnd/>
                <a:tailEnd/>
              </a:ln>
              <a:effectLst/>
            </p:spPr>
          </p:pic>
        </p:grpSp>
        <p:sp>
          <p:nvSpPr>
            <p:cNvPr id="812" name="TextBox 71"/>
            <p:cNvSpPr/>
            <p:nvPr/>
          </p:nvSpPr>
          <p:spPr>
            <a:xfrm>
              <a:off x="101737" y="1547970"/>
              <a:ext cx="1799697" cy="830992"/>
            </a:xfrm>
            <a:custGeom>
              <a:avLst/>
              <a:gdLst/>
              <a:ahLst/>
              <a:cxnLst>
                <a:cxn ang="0">
                  <a:pos x="wd2" y="hd2"/>
                </a:cxn>
                <a:cxn ang="5400000">
                  <a:pos x="wd2" y="hd2"/>
                </a:cxn>
                <a:cxn ang="10800000">
                  <a:pos x="wd2" y="hd2"/>
                </a:cxn>
                <a:cxn ang="16200000">
                  <a:pos x="wd2" y="hd2"/>
                </a:cxn>
              </a:cxnLst>
              <a:rect l="0" t="0" r="r" b="b"/>
              <a:pathLst>
                <a:path w="21600" extrusionOk="false">
                  <a:moveTo>
                    <a:pt x="0" y="0"/>
                  </a:moveTo>
                  <a:lnTo>
                    <a:pt x="21600" y="0"/>
                  </a:lnTo>
                  <a:lnTo>
                    <a:pt x="21600" y="0"/>
                  </a:lnTo>
                  <a:lnTo>
                    <a:pt x="0" y="0"/>
                  </a:lnTo>
                  <a:close/>
                </a:path>
              </a:pathLst>
            </a:custGeom>
            <a:noFill/>
            <a:ln w="12700" cap="flat">
              <a:noFill/>
              <a:miter lim="400000"/>
            </a:ln>
            <a:effectLst/>
          </p:spPr>
          <p:txBody>
            <a:bodyPr wrap="square" lIns="45718" tIns="45718" rIns="45718" bIns="45718" numCol="1" anchor="t">
              <a:spAutoFit/>
            </a:bodyPr>
            <a:lstStyle>
              <a:lvl1pPr>
                <a:defRPr sz="2400" b="1">
                  <a:solidFill>
                    <a:srgbClr val="FFFFFF"/>
                  </a:solidFill>
                </a:defRPr>
              </a:lvl1pPr>
            </a:lstStyle>
            <a:p>
              <a:pPr lvl="0" defTabSz="914400" hangingPunct="0">
                <a:defRPr/>
              </a:pPr>
              <a:r>
                <a:rPr lang="zh-CN" altLang="en-US" kern="0" dirty="0">
                  <a:latin typeface="Calibri" panose="020F0502020204030204"/>
                  <a:cs typeface="Calibri" panose="020F0502020204030204"/>
                  <a:sym typeface="Calibri" panose="020F0502020204030204"/>
                </a:rPr>
                <a:t>数据库内机器学习</a:t>
              </a:r>
              <a:endParaRPr kumimoji="0" sz="2400" b="1" i="0" u="none" strike="noStrike" kern="0" cap="none" spc="0" normalizeH="0" baseline="0" noProof="0" dirty="0">
                <a:ln>
                  <a:noFill/>
                </a:ln>
                <a:solidFill>
                  <a:srgbClr val="FFFFFF"/>
                </a:solidFill>
                <a:effectLst/>
                <a:uLnTx/>
                <a:uFillTx/>
                <a:latin typeface="Calibri" panose="020F0502020204030204"/>
                <a:cs typeface="Calibri" panose="020F0502020204030204"/>
                <a:sym typeface="Calibri" panose="020F0502020204030204"/>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78"/>
                                        </p:tgtEl>
                                        <p:attrNameLst>
                                          <p:attrName>style.visibility</p:attrName>
                                        </p:attrNameLst>
                                      </p:cBhvr>
                                      <p:to>
                                        <p:strVal val="visible"/>
                                      </p:to>
                                    </p:set>
                                    <p:animEffect transition="in" filter="fade">
                                      <p:cBhvr>
                                        <p:cTn id="7" dur="500"/>
                                        <p:tgtEl>
                                          <p:spTgt spid="77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73"/>
                                        </p:tgtEl>
                                        <p:attrNameLst>
                                          <p:attrName>style.visibility</p:attrName>
                                        </p:attrNameLst>
                                      </p:cBhvr>
                                      <p:to>
                                        <p:strVal val="visible"/>
                                      </p:to>
                                    </p:set>
                                    <p:animEffect transition="in" filter="fade">
                                      <p:cBhvr>
                                        <p:cTn id="11" dur="500"/>
                                        <p:tgtEl>
                                          <p:spTgt spid="77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83"/>
                                        </p:tgtEl>
                                        <p:attrNameLst>
                                          <p:attrName>style.visibility</p:attrName>
                                        </p:attrNameLst>
                                      </p:cBhvr>
                                      <p:to>
                                        <p:strVal val="visible"/>
                                      </p:to>
                                    </p:set>
                                    <p:animEffect transition="in" filter="fade">
                                      <p:cBhvr>
                                        <p:cTn id="15" dur="500"/>
                                        <p:tgtEl>
                                          <p:spTgt spid="78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88"/>
                                        </p:tgtEl>
                                        <p:attrNameLst>
                                          <p:attrName>style.visibility</p:attrName>
                                        </p:attrNameLst>
                                      </p:cBhvr>
                                      <p:to>
                                        <p:strVal val="visible"/>
                                      </p:to>
                                    </p:set>
                                    <p:animEffect transition="in" filter="fade">
                                      <p:cBhvr>
                                        <p:cTn id="19" dur="500"/>
                                        <p:tgtEl>
                                          <p:spTgt spid="78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07"/>
                                        </p:tgtEl>
                                        <p:attrNameLst>
                                          <p:attrName>style.visibility</p:attrName>
                                        </p:attrNameLst>
                                      </p:cBhvr>
                                      <p:to>
                                        <p:strVal val="visible"/>
                                      </p:to>
                                    </p:set>
                                    <p:animEffect transition="in" filter="fade">
                                      <p:cBhvr>
                                        <p:cTn id="23" dur="500"/>
                                        <p:tgtEl>
                                          <p:spTgt spid="807"/>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813"/>
                                        </p:tgtEl>
                                        <p:attrNameLst>
                                          <p:attrName>style.visibility</p:attrName>
                                        </p:attrNameLst>
                                      </p:cBhvr>
                                      <p:to>
                                        <p:strVal val="visible"/>
                                      </p:to>
                                    </p:set>
                                    <p:animEffect transition="in" filter="fade">
                                      <p:cBhvr>
                                        <p:cTn id="27" dur="1000"/>
                                        <p:tgtEl>
                                          <p:spTgt spid="8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3" grpId="0" animBg="true" advAuto="0"/>
      <p:bldP spid="778" grpId="0" animBg="true" advAuto="0"/>
      <p:bldP spid="783" grpId="0" animBg="true" advAuto="0"/>
      <p:bldP spid="788" grpId="0" animBg="true" advAuto="0"/>
      <p:bldP spid="807" grpId="0" animBg="true" advAuto="0"/>
      <p:bldP spid="813" grpId="0" animBg="true"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8"/>
          <p:cNvSpPr txBox="true"/>
          <p:nvPr/>
        </p:nvSpPr>
        <p:spPr>
          <a:xfrm>
            <a:off x="1030031" y="989607"/>
            <a:ext cx="9707242" cy="900333"/>
          </a:xfrm>
          <a:prstGeom prst="rect">
            <a:avLst/>
          </a:prstGeom>
        </p:spPr>
        <p:txBody>
          <a:bodyPr/>
          <a:lstStyle>
            <a:lvl1pPr marL="228600" indent="-228600" algn="l" defTabSz="914400" rtl="0" eaLnBrk="1" latinLnBrk="0" hangingPunct="1">
              <a:lnSpc>
                <a:spcPct val="90000"/>
              </a:lnSpc>
              <a:spcBef>
                <a:spcPts val="0"/>
              </a:spcBef>
              <a:spcAft>
                <a:spcPts val="1200"/>
              </a:spcAft>
              <a:buFont typeface="Wingdings" panose="05000000000000000000" pitchFamily="2" charset="2"/>
              <a:buChar char="§"/>
              <a:defRPr sz="2000" kern="1200">
                <a:solidFill>
                  <a:schemeClr val="tx1"/>
                </a:solidFill>
                <a:latin typeface="+mn-lt"/>
                <a:ea typeface="+mn-ea"/>
                <a:cs typeface="+mn-cs"/>
              </a:defRPr>
            </a:lvl1pPr>
            <a:lvl2pPr marL="400050" indent="-171450" algn="l" defTabSz="914400" rtl="0" eaLnBrk="1" latinLnBrk="0" hangingPunct="1">
              <a:lnSpc>
                <a:spcPct val="90000"/>
              </a:lnSpc>
              <a:spcBef>
                <a:spcPts val="0"/>
              </a:spcBef>
              <a:spcAft>
                <a:spcPts val="1200"/>
              </a:spcAft>
              <a:buFont typeface="Calibri" panose="020F0502020204030204" pitchFamily="34" charset="0"/>
              <a:buChar char="-"/>
              <a:defRPr sz="1800" kern="1200">
                <a:solidFill>
                  <a:schemeClr val="tx1"/>
                </a:solidFill>
                <a:latin typeface="+mn-lt"/>
                <a:ea typeface="+mn-ea"/>
                <a:cs typeface="+mn-cs"/>
              </a:defRPr>
            </a:lvl2pPr>
            <a:lvl3pPr marL="571500" indent="-171450" algn="l" defTabSz="914400" rtl="0" eaLnBrk="1" latinLnBrk="0" hangingPunct="1">
              <a:lnSpc>
                <a:spcPct val="90000"/>
              </a:lnSpc>
              <a:spcBef>
                <a:spcPts val="0"/>
              </a:spcBef>
              <a:spcAft>
                <a:spcPts val="1200"/>
              </a:spcAft>
              <a:buFont typeface="Calibri" panose="020F0502020204030204" pitchFamily="34" charset="0"/>
              <a:buChar char="-"/>
              <a:defRPr sz="1600" kern="1200">
                <a:solidFill>
                  <a:schemeClr val="tx1"/>
                </a:solidFill>
                <a:latin typeface="+mn-lt"/>
                <a:ea typeface="+mn-ea"/>
                <a:cs typeface="+mn-cs"/>
              </a:defRPr>
            </a:lvl3pPr>
            <a:lvl4pPr marL="74295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4pPr>
            <a:lvl5pPr marL="91440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0000"/>
              </a:lnSpc>
              <a:spcAft>
                <a:spcPts val="800"/>
              </a:spcAft>
              <a:buNone/>
            </a:pPr>
            <a:r>
              <a:rPr lang="en-US" altLang="en-US" sz="2400" dirty="0">
                <a:solidFill>
                  <a:schemeClr val="bg1"/>
                </a:solidFill>
              </a:rPr>
              <a:t>多种排序和分布方式存储、实时和批量数据加载、实时聚合、自动宽表</a:t>
            </a:r>
            <a:endParaRPr lang="en-US" sz="2400" dirty="0">
              <a:solidFill>
                <a:schemeClr val="bg1"/>
              </a:solidFill>
            </a:endParaRPr>
          </a:p>
        </p:txBody>
      </p:sp>
      <p:sp>
        <p:nvSpPr>
          <p:cNvPr id="33" name="Title 2"/>
          <p:cNvSpPr txBox="true"/>
          <p:nvPr/>
        </p:nvSpPr>
        <p:spPr>
          <a:xfrm>
            <a:off x="944778" y="432475"/>
            <a:ext cx="10318679" cy="73829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80000"/>
              </a:lnSpc>
            </a:pPr>
            <a:r>
              <a:rPr lang="zh-CN" altLang="en-US" sz="4400" dirty="0">
                <a:solidFill>
                  <a:prstClr val="white"/>
                </a:solidFill>
                <a:sym typeface="+mn-ea"/>
              </a:rPr>
              <a:t>批量和准实时分析融合</a:t>
            </a:r>
            <a:endParaRPr lang="en-US" sz="4400" dirty="0">
              <a:solidFill>
                <a:prstClr val="white"/>
              </a:solidFill>
            </a:endParaRPr>
          </a:p>
        </p:txBody>
      </p:sp>
      <p:graphicFrame>
        <p:nvGraphicFramePr>
          <p:cNvPr id="8" name="Table 7"/>
          <p:cNvGraphicFramePr>
            <a:graphicFrameLocks noGrp="true"/>
          </p:cNvGraphicFramePr>
          <p:nvPr/>
        </p:nvGraphicFramePr>
        <p:xfrm>
          <a:off x="2437944" y="1727906"/>
          <a:ext cx="7978374" cy="1280160"/>
        </p:xfrm>
        <a:graphic>
          <a:graphicData uri="http://schemas.openxmlformats.org/drawingml/2006/table">
            <a:tbl>
              <a:tblPr firstRow="true" bandRow="true">
                <a:tableStyleId>{7DF18680-E054-41AD-8BC1-D1AEF772440D}</a:tableStyleId>
              </a:tblPr>
              <a:tblGrid>
                <a:gridCol w="886486"/>
                <a:gridCol w="886486"/>
                <a:gridCol w="886486"/>
                <a:gridCol w="886486"/>
                <a:gridCol w="886486"/>
                <a:gridCol w="886486"/>
                <a:gridCol w="886486"/>
                <a:gridCol w="886486"/>
                <a:gridCol w="886486"/>
              </a:tblGrid>
              <a:tr h="0">
                <a:tc>
                  <a:txBody>
                    <a:bodyPr/>
                    <a:lstStyle/>
                    <a:p>
                      <a:r>
                        <a:rPr lang="en-US" sz="2000" dirty="0"/>
                        <a:t>A</a:t>
                      </a:r>
                      <a:endParaRPr lang="en-US" sz="2000" dirty="0"/>
                    </a:p>
                  </a:txBody>
                  <a:tcPr marT="60960" marB="60960"/>
                </a:tc>
                <a:tc>
                  <a:txBody>
                    <a:bodyPr/>
                    <a:lstStyle/>
                    <a:p>
                      <a:r>
                        <a:rPr lang="en-US" sz="2000" dirty="0"/>
                        <a:t>B</a:t>
                      </a:r>
                      <a:endParaRPr lang="en-US" sz="2000" dirty="0"/>
                    </a:p>
                  </a:txBody>
                  <a:tcPr marT="60960" marB="60960"/>
                </a:tc>
                <a:tc>
                  <a:txBody>
                    <a:bodyPr/>
                    <a:lstStyle/>
                    <a:p>
                      <a:r>
                        <a:rPr lang="en-US" sz="2000" dirty="0"/>
                        <a:t>C</a:t>
                      </a:r>
                      <a:endParaRPr lang="en-US" sz="2000" dirty="0"/>
                    </a:p>
                  </a:txBody>
                  <a:tcPr marT="60960" marB="60960"/>
                </a:tc>
                <a:tc>
                  <a:txBody>
                    <a:bodyPr/>
                    <a:lstStyle/>
                    <a:p>
                      <a:r>
                        <a:rPr lang="en-US" sz="2000" dirty="0"/>
                        <a:t>D</a:t>
                      </a:r>
                      <a:endParaRPr lang="en-US" sz="2000" dirty="0"/>
                    </a:p>
                  </a:txBody>
                  <a:tcPr marT="60960" marB="60960"/>
                </a:tc>
                <a:tc>
                  <a:txBody>
                    <a:bodyPr/>
                    <a:lstStyle/>
                    <a:p>
                      <a:r>
                        <a:rPr lang="en-US" sz="2000" dirty="0"/>
                        <a:t>E</a:t>
                      </a:r>
                      <a:endParaRPr lang="en-US" sz="2000" dirty="0"/>
                    </a:p>
                  </a:txBody>
                  <a:tcPr marT="60960" marB="60960"/>
                </a:tc>
                <a:tc>
                  <a:txBody>
                    <a:bodyPr/>
                    <a:lstStyle/>
                    <a:p>
                      <a:r>
                        <a:rPr lang="en-US" sz="2000" dirty="0"/>
                        <a:t>F</a:t>
                      </a:r>
                      <a:endParaRPr lang="en-US" sz="2000" dirty="0"/>
                    </a:p>
                  </a:txBody>
                  <a:tcPr marT="60960" marB="60960"/>
                </a:tc>
                <a:tc>
                  <a:txBody>
                    <a:bodyPr/>
                    <a:lstStyle/>
                    <a:p>
                      <a:r>
                        <a:rPr lang="en-US" sz="2000" dirty="0"/>
                        <a:t>G</a:t>
                      </a:r>
                      <a:endParaRPr lang="en-US" sz="2000" dirty="0"/>
                    </a:p>
                  </a:txBody>
                  <a:tcPr marT="60960" marB="60960"/>
                </a:tc>
                <a:tc>
                  <a:txBody>
                    <a:bodyPr/>
                    <a:lstStyle/>
                    <a:p>
                      <a:r>
                        <a:rPr lang="en-US" sz="2000" dirty="0"/>
                        <a:t>H</a:t>
                      </a:r>
                      <a:endParaRPr lang="en-US" sz="2000" dirty="0"/>
                    </a:p>
                  </a:txBody>
                  <a:tcPr marT="60960" marB="60960"/>
                </a:tc>
                <a:tc>
                  <a:txBody>
                    <a:bodyPr/>
                    <a:lstStyle/>
                    <a:p>
                      <a:r>
                        <a:rPr lang="en-US" sz="2000" dirty="0"/>
                        <a:t>…</a:t>
                      </a:r>
                      <a:endParaRPr lang="en-US" sz="2000" dirty="0"/>
                    </a:p>
                  </a:txBody>
                  <a:tcPr marT="60960" marB="60960"/>
                </a:tc>
              </a:tr>
              <a:tr h="0">
                <a:tc>
                  <a:txBody>
                    <a:bodyPr/>
                    <a:lstStyle/>
                    <a:p>
                      <a:endParaRPr lang="en-US" sz="2000"/>
                    </a:p>
                  </a:txBody>
                  <a:tcPr marT="60960" marB="60960"/>
                </a:tc>
                <a:tc>
                  <a:txBody>
                    <a:bodyPr/>
                    <a:lstStyle/>
                    <a:p>
                      <a:endParaRPr lang="en-US" sz="2000"/>
                    </a:p>
                  </a:txBody>
                  <a:tcPr marT="60960" marB="60960"/>
                </a:tc>
                <a:tc>
                  <a:txBody>
                    <a:bodyPr/>
                    <a:lstStyle/>
                    <a:p>
                      <a:endParaRPr lang="en-US" sz="2000"/>
                    </a:p>
                  </a:txBody>
                  <a:tcPr marT="60960" marB="60960"/>
                </a:tc>
                <a:tc>
                  <a:txBody>
                    <a:bodyPr/>
                    <a:lstStyle/>
                    <a:p>
                      <a:endParaRPr lang="en-US" sz="2000" dirty="0"/>
                    </a:p>
                  </a:txBody>
                  <a:tcPr marT="60960" marB="60960"/>
                </a:tc>
                <a:tc>
                  <a:txBody>
                    <a:bodyPr/>
                    <a:lstStyle/>
                    <a:p>
                      <a:endParaRPr lang="en-US" sz="2000"/>
                    </a:p>
                  </a:txBody>
                  <a:tcPr marT="60960" marB="60960"/>
                </a:tc>
                <a:tc>
                  <a:txBody>
                    <a:bodyPr/>
                    <a:lstStyle/>
                    <a:p>
                      <a:endParaRPr lang="en-US" sz="2000"/>
                    </a:p>
                  </a:txBody>
                  <a:tcPr marT="60960" marB="60960"/>
                </a:tc>
                <a:tc>
                  <a:txBody>
                    <a:bodyPr/>
                    <a:lstStyle/>
                    <a:p>
                      <a:endParaRPr lang="en-US" sz="2000"/>
                    </a:p>
                  </a:txBody>
                  <a:tcPr marT="60960" marB="60960"/>
                </a:tc>
                <a:tc>
                  <a:txBody>
                    <a:bodyPr/>
                    <a:lstStyle/>
                    <a:p>
                      <a:endParaRPr lang="en-US" sz="2000"/>
                    </a:p>
                  </a:txBody>
                  <a:tcPr marT="60960" marB="60960"/>
                </a:tc>
                <a:tc>
                  <a:txBody>
                    <a:bodyPr/>
                    <a:lstStyle/>
                    <a:p>
                      <a:endParaRPr lang="en-US" sz="2000"/>
                    </a:p>
                  </a:txBody>
                  <a:tcPr marT="60960" marB="60960"/>
                </a:tc>
              </a:tr>
              <a:tr h="0">
                <a:tc>
                  <a:txBody>
                    <a:bodyPr/>
                    <a:lstStyle/>
                    <a:p>
                      <a:endParaRPr lang="en-US" sz="2000"/>
                    </a:p>
                  </a:txBody>
                  <a:tcPr marT="60960" marB="60960"/>
                </a:tc>
                <a:tc>
                  <a:txBody>
                    <a:bodyPr/>
                    <a:lstStyle/>
                    <a:p>
                      <a:endParaRPr lang="en-US" sz="2000"/>
                    </a:p>
                  </a:txBody>
                  <a:tcPr marT="60960" marB="60960"/>
                </a:tc>
                <a:tc>
                  <a:txBody>
                    <a:bodyPr/>
                    <a:lstStyle/>
                    <a:p>
                      <a:endParaRPr lang="en-US" sz="2000"/>
                    </a:p>
                  </a:txBody>
                  <a:tcPr marT="60960" marB="60960"/>
                </a:tc>
                <a:tc>
                  <a:txBody>
                    <a:bodyPr/>
                    <a:lstStyle/>
                    <a:p>
                      <a:endParaRPr lang="en-US" sz="2000" dirty="0"/>
                    </a:p>
                  </a:txBody>
                  <a:tcPr marT="60960" marB="60960"/>
                </a:tc>
                <a:tc>
                  <a:txBody>
                    <a:bodyPr/>
                    <a:lstStyle/>
                    <a:p>
                      <a:endParaRPr lang="en-US" sz="2000"/>
                    </a:p>
                  </a:txBody>
                  <a:tcPr marT="60960" marB="60960"/>
                </a:tc>
                <a:tc>
                  <a:txBody>
                    <a:bodyPr/>
                    <a:lstStyle/>
                    <a:p>
                      <a:endParaRPr lang="en-US" sz="2000" dirty="0"/>
                    </a:p>
                  </a:txBody>
                  <a:tcPr marT="60960" marB="60960"/>
                </a:tc>
                <a:tc>
                  <a:txBody>
                    <a:bodyPr/>
                    <a:lstStyle/>
                    <a:p>
                      <a:endParaRPr lang="en-US" sz="2000"/>
                    </a:p>
                  </a:txBody>
                  <a:tcPr marT="60960" marB="60960"/>
                </a:tc>
                <a:tc>
                  <a:txBody>
                    <a:bodyPr/>
                    <a:lstStyle/>
                    <a:p>
                      <a:endParaRPr lang="en-US" sz="2000" dirty="0"/>
                    </a:p>
                  </a:txBody>
                  <a:tcPr marT="60960" marB="60960"/>
                </a:tc>
                <a:tc>
                  <a:txBody>
                    <a:bodyPr/>
                    <a:lstStyle/>
                    <a:p>
                      <a:endParaRPr lang="en-US" sz="2000" dirty="0"/>
                    </a:p>
                  </a:txBody>
                  <a:tcPr marT="60960" marB="60960"/>
                </a:tc>
              </a:tr>
            </a:tbl>
          </a:graphicData>
        </a:graphic>
      </p:graphicFrame>
      <p:sp>
        <p:nvSpPr>
          <p:cNvPr id="27" name="TextBox 26"/>
          <p:cNvSpPr txBox="true"/>
          <p:nvPr/>
        </p:nvSpPr>
        <p:spPr>
          <a:xfrm>
            <a:off x="3242915" y="4388343"/>
            <a:ext cx="1352358" cy="400110"/>
          </a:xfrm>
          <a:prstGeom prst="rect">
            <a:avLst/>
          </a:prstGeom>
          <a:noFill/>
        </p:spPr>
        <p:txBody>
          <a:bodyPr wrap="none" rtlCol="0">
            <a:spAutoFit/>
          </a:bodyPr>
          <a:lstStyle/>
          <a:p>
            <a:pPr defTabSz="430530">
              <a:spcAft>
                <a:spcPts val="400"/>
              </a:spcAft>
              <a:buSzPct val="100000"/>
            </a:pPr>
            <a:r>
              <a:rPr lang="en-US" sz="2000" dirty="0">
                <a:solidFill>
                  <a:schemeClr val="bg1"/>
                </a:solidFill>
                <a:cs typeface="HP Simplified" pitchFamily="34" charset="0"/>
              </a:rPr>
              <a:t>Projections</a:t>
            </a:r>
            <a:endParaRPr lang="en-US" sz="2000" dirty="0">
              <a:solidFill>
                <a:schemeClr val="bg1"/>
              </a:solidFill>
              <a:cs typeface="HP Simplified" pitchFamily="34" charset="0"/>
            </a:endParaRPr>
          </a:p>
        </p:txBody>
      </p:sp>
      <p:sp>
        <p:nvSpPr>
          <p:cNvPr id="43" name="TextBox 42"/>
          <p:cNvSpPr txBox="true"/>
          <p:nvPr/>
        </p:nvSpPr>
        <p:spPr>
          <a:xfrm>
            <a:off x="3303897" y="6017299"/>
            <a:ext cx="2906565" cy="400110"/>
          </a:xfrm>
          <a:prstGeom prst="rect">
            <a:avLst/>
          </a:prstGeom>
          <a:noFill/>
        </p:spPr>
        <p:txBody>
          <a:bodyPr wrap="none" rtlCol="0">
            <a:spAutoFit/>
          </a:bodyPr>
          <a:lstStyle/>
          <a:p>
            <a:pPr defTabSz="430530">
              <a:spcAft>
                <a:spcPts val="400"/>
              </a:spcAft>
              <a:buSzPct val="100000"/>
            </a:pPr>
            <a:r>
              <a:rPr lang="en-US" altLang="en-US" sz="2000" dirty="0">
                <a:solidFill>
                  <a:schemeClr val="bg1"/>
                </a:solidFill>
                <a:cs typeface="HP Simplified" pitchFamily="34" charset="0"/>
              </a:rPr>
              <a:t>排序、编码压缩(和分布)</a:t>
            </a:r>
            <a:endParaRPr lang="en-US" sz="2000" dirty="0">
              <a:solidFill>
                <a:schemeClr val="bg1"/>
              </a:solidFill>
              <a:cs typeface="HP Simplified" pitchFamily="34" charset="0"/>
            </a:endParaRPr>
          </a:p>
        </p:txBody>
      </p:sp>
      <p:sp>
        <p:nvSpPr>
          <p:cNvPr id="45" name="Rectangle 44"/>
          <p:cNvSpPr/>
          <p:nvPr/>
        </p:nvSpPr>
        <p:spPr>
          <a:xfrm>
            <a:off x="8594030" y="4416830"/>
            <a:ext cx="3538736" cy="461665"/>
          </a:xfrm>
          <a:prstGeom prst="rect">
            <a:avLst/>
          </a:prstGeom>
        </p:spPr>
        <p:txBody>
          <a:bodyPr wrap="square">
            <a:spAutoFit/>
          </a:bodyPr>
          <a:lstStyle/>
          <a:p>
            <a:r>
              <a:rPr lang="en-US" altLang="en-US" sz="2400" dirty="0">
                <a:solidFill>
                  <a:schemeClr val="bg1"/>
                </a:solidFill>
              </a:rPr>
              <a:t>批量处理和快速分析</a:t>
            </a:r>
            <a:endParaRPr lang="en-US" sz="2400" dirty="0">
              <a:solidFill>
                <a:schemeClr val="bg1"/>
              </a:solidFill>
            </a:endParaRPr>
          </a:p>
        </p:txBody>
      </p:sp>
      <p:sp>
        <p:nvSpPr>
          <p:cNvPr id="98" name="TextBox 97"/>
          <p:cNvSpPr txBox="true"/>
          <p:nvPr/>
        </p:nvSpPr>
        <p:spPr>
          <a:xfrm>
            <a:off x="690365" y="4582852"/>
            <a:ext cx="1358490" cy="400110"/>
          </a:xfrm>
          <a:prstGeom prst="rect">
            <a:avLst/>
          </a:prstGeom>
        </p:spPr>
        <p:txBody>
          <a:bodyPr wrap="square" rtlCol="0">
            <a:spAutoFit/>
          </a:bodyPr>
          <a:lstStyle>
            <a:defPPr>
              <a:defRPr lang="en-US"/>
            </a:defPPr>
            <a:lvl1pPr algn="ctr">
              <a:defRPr sz="1400" b="1">
                <a:solidFill>
                  <a:prstClr val="white"/>
                </a:solidFill>
                <a:effectLst>
                  <a:outerShdw blurRad="38100" dist="38100" dir="2700000" algn="tl">
                    <a:srgbClr val="000000">
                      <a:alpha val="43137"/>
                    </a:srgbClr>
                  </a:outerShdw>
                </a:effectLst>
                <a:latin typeface="+mj-lt"/>
              </a:defRPr>
            </a:lvl1pPr>
          </a:lstStyle>
          <a:p>
            <a:r>
              <a:rPr lang="en-US" altLang="en-US" sz="2000" b="0" dirty="0">
                <a:solidFill>
                  <a:schemeClr val="bg1"/>
                </a:solidFill>
                <a:effectLst/>
              </a:rPr>
              <a:t>批量数据</a:t>
            </a:r>
            <a:endParaRPr lang="en-US" sz="2000" b="0" dirty="0">
              <a:solidFill>
                <a:schemeClr val="bg1"/>
              </a:solidFill>
              <a:effectLst/>
            </a:endParaRPr>
          </a:p>
        </p:txBody>
      </p:sp>
      <p:grpSp>
        <p:nvGrpSpPr>
          <p:cNvPr id="142" name="Group 141"/>
          <p:cNvGrpSpPr/>
          <p:nvPr/>
        </p:nvGrpSpPr>
        <p:grpSpPr>
          <a:xfrm>
            <a:off x="690365" y="3186945"/>
            <a:ext cx="1359073" cy="770263"/>
            <a:chOff x="690365" y="3186945"/>
            <a:chExt cx="1359073" cy="770263"/>
          </a:xfrm>
        </p:grpSpPr>
        <p:sp>
          <p:nvSpPr>
            <p:cNvPr id="97" name="TextBox 96"/>
            <p:cNvSpPr txBox="true"/>
            <p:nvPr/>
          </p:nvSpPr>
          <p:spPr>
            <a:xfrm>
              <a:off x="690365" y="3186945"/>
              <a:ext cx="1205346" cy="400110"/>
            </a:xfrm>
            <a:prstGeom prst="rect">
              <a:avLst/>
            </a:prstGeom>
          </p:spPr>
          <p:txBody>
            <a:bodyPr wrap="square" rtlCol="0">
              <a:spAutoFit/>
            </a:bodyPr>
            <a:lstStyle>
              <a:defPPr>
                <a:defRPr lang="en-US"/>
              </a:defPPr>
              <a:lvl1pPr algn="ctr">
                <a:defRPr sz="1400" b="1">
                  <a:solidFill>
                    <a:prstClr val="white"/>
                  </a:solidFill>
                  <a:effectLst>
                    <a:outerShdw blurRad="38100" dist="38100" dir="2700000" algn="tl">
                      <a:srgbClr val="000000">
                        <a:alpha val="43137"/>
                      </a:srgbClr>
                    </a:outerShdw>
                  </a:effectLst>
                  <a:latin typeface="+mj-lt"/>
                </a:defRPr>
              </a:lvl1pPr>
            </a:lstStyle>
            <a:p>
              <a:r>
                <a:rPr lang="en-US" altLang="en-US" sz="2000" b="0" dirty="0">
                  <a:solidFill>
                    <a:schemeClr val="bg1"/>
                  </a:solidFill>
                  <a:effectLst/>
                </a:rPr>
                <a:t>实时</a:t>
              </a:r>
              <a:r>
                <a:rPr lang="zh-CN" altLang="en-US" sz="2000" b="0" dirty="0">
                  <a:solidFill>
                    <a:schemeClr val="bg1"/>
                  </a:solidFill>
                  <a:effectLst/>
                </a:rPr>
                <a:t>流</a:t>
              </a:r>
              <a:endParaRPr lang="en-US" sz="2000" b="0" dirty="0">
                <a:solidFill>
                  <a:schemeClr val="bg1"/>
                </a:solidFill>
                <a:effectLst/>
              </a:endParaRPr>
            </a:p>
          </p:txBody>
        </p:sp>
        <p:sp>
          <p:nvSpPr>
            <p:cNvPr id="103" name="Right Arrow 102"/>
            <p:cNvSpPr/>
            <p:nvPr/>
          </p:nvSpPr>
          <p:spPr bwMode="ltGray">
            <a:xfrm rot="1541684">
              <a:off x="839307" y="3683914"/>
              <a:ext cx="1210131" cy="273294"/>
            </a:xfrm>
            <a:prstGeom prst="rightArrow">
              <a:avLst/>
            </a:prstGeom>
            <a:gradFill flip="none" rotWithShape="true">
              <a:gsLst>
                <a:gs pos="0">
                  <a:schemeClr val="accent5">
                    <a:lumMod val="67000"/>
                    <a:alpha val="0"/>
                  </a:schemeClr>
                </a:gs>
                <a:gs pos="48000">
                  <a:schemeClr val="accent5">
                    <a:lumMod val="97000"/>
                    <a:lumOff val="3000"/>
                  </a:schemeClr>
                </a:gs>
                <a:gs pos="100000">
                  <a:schemeClr val="accent5">
                    <a:lumMod val="60000"/>
                    <a:lumOff val="40000"/>
                  </a:schemeClr>
                </a:gs>
              </a:gsLst>
              <a:lin ang="0" scaled="true"/>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dirty="0">
                <a:solidFill>
                  <a:schemeClr val="bg1"/>
                </a:solidFill>
              </a:endParaRPr>
            </a:p>
          </p:txBody>
        </p:sp>
      </p:grpSp>
      <p:sp>
        <p:nvSpPr>
          <p:cNvPr id="104" name="Right Arrow 103"/>
          <p:cNvSpPr/>
          <p:nvPr/>
        </p:nvSpPr>
        <p:spPr bwMode="ltGray">
          <a:xfrm>
            <a:off x="925896" y="5066378"/>
            <a:ext cx="1278739" cy="266923"/>
          </a:xfrm>
          <a:prstGeom prst="rightArrow">
            <a:avLst/>
          </a:prstGeom>
          <a:gradFill flip="none" rotWithShape="true">
            <a:gsLst>
              <a:gs pos="0">
                <a:schemeClr val="accent5">
                  <a:lumMod val="67000"/>
                  <a:alpha val="0"/>
                </a:schemeClr>
              </a:gs>
              <a:gs pos="48000">
                <a:schemeClr val="accent5">
                  <a:lumMod val="97000"/>
                  <a:lumOff val="3000"/>
                </a:schemeClr>
              </a:gs>
              <a:gs pos="100000">
                <a:schemeClr val="accent5">
                  <a:lumMod val="60000"/>
                  <a:lumOff val="40000"/>
                </a:schemeClr>
              </a:gs>
            </a:gsLst>
            <a:lin ang="0" scaled="true"/>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bg1"/>
              </a:solidFill>
            </a:endParaRPr>
          </a:p>
        </p:txBody>
      </p:sp>
      <p:grpSp>
        <p:nvGrpSpPr>
          <p:cNvPr id="7" name="Group 6"/>
          <p:cNvGrpSpPr/>
          <p:nvPr/>
        </p:nvGrpSpPr>
        <p:grpSpPr>
          <a:xfrm>
            <a:off x="3320627" y="4746589"/>
            <a:ext cx="3323436" cy="1169318"/>
            <a:chOff x="3414021" y="4428205"/>
            <a:chExt cx="3323436" cy="1485902"/>
          </a:xfrm>
        </p:grpSpPr>
        <p:sp>
          <p:nvSpPr>
            <p:cNvPr id="9" name="Rectangle 8"/>
            <p:cNvSpPr/>
            <p:nvPr/>
          </p:nvSpPr>
          <p:spPr>
            <a:xfrm>
              <a:off x="3429867" y="4428207"/>
              <a:ext cx="304800" cy="14859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782292" y="4428207"/>
              <a:ext cx="304800" cy="1485900"/>
            </a:xfrm>
            <a:prstGeom prst="rect">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134717" y="4428207"/>
              <a:ext cx="304800" cy="1485900"/>
            </a:xfrm>
            <a:prstGeom prst="rect">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750077" y="4428205"/>
              <a:ext cx="304800" cy="14859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5102502" y="4428205"/>
              <a:ext cx="304800" cy="14859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5454927" y="4428205"/>
              <a:ext cx="304800" cy="1485900"/>
            </a:xfrm>
            <a:prstGeom prst="rect">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067408" y="4428207"/>
              <a:ext cx="304800" cy="14859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419833" y="4428207"/>
              <a:ext cx="304800" cy="1485900"/>
            </a:xfrm>
            <a:prstGeom prst="rect">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true"/>
            <p:nvPr/>
          </p:nvSpPr>
          <p:spPr>
            <a:xfrm>
              <a:off x="3414021" y="4428206"/>
              <a:ext cx="303288" cy="338554"/>
            </a:xfrm>
            <a:prstGeom prst="rect">
              <a:avLst/>
            </a:prstGeom>
            <a:noFill/>
          </p:spPr>
          <p:txBody>
            <a:bodyPr wrap="square" rtlCol="0">
              <a:spAutoFit/>
            </a:bodyPr>
            <a:lstStyle/>
            <a:p>
              <a:pPr defTabSz="430530">
                <a:spcAft>
                  <a:spcPts val="400"/>
                </a:spcAft>
                <a:buSzPct val="100000"/>
              </a:pPr>
              <a:r>
                <a:rPr lang="en-US" sz="1600" dirty="0"/>
                <a:t>A</a:t>
              </a:r>
              <a:endParaRPr lang="en-US" sz="1600" dirty="0"/>
            </a:p>
          </p:txBody>
        </p:sp>
        <p:sp>
          <p:nvSpPr>
            <p:cNvPr id="20" name="TextBox 19"/>
            <p:cNvSpPr txBox="true"/>
            <p:nvPr/>
          </p:nvSpPr>
          <p:spPr>
            <a:xfrm>
              <a:off x="3779088" y="4428206"/>
              <a:ext cx="296876" cy="338554"/>
            </a:xfrm>
            <a:prstGeom prst="rect">
              <a:avLst/>
            </a:prstGeom>
            <a:noFill/>
          </p:spPr>
          <p:txBody>
            <a:bodyPr wrap="square" rtlCol="0">
              <a:spAutoFit/>
            </a:bodyPr>
            <a:lstStyle/>
            <a:p>
              <a:pPr defTabSz="430530">
                <a:spcAft>
                  <a:spcPts val="400"/>
                </a:spcAft>
                <a:buSzPct val="100000"/>
              </a:pPr>
              <a:r>
                <a:rPr lang="en-US" sz="1600" dirty="0"/>
                <a:t>B</a:t>
              </a:r>
              <a:endParaRPr lang="en-US" sz="1600" dirty="0"/>
            </a:p>
          </p:txBody>
        </p:sp>
        <p:sp>
          <p:nvSpPr>
            <p:cNvPr id="21" name="TextBox 20"/>
            <p:cNvSpPr txBox="true"/>
            <p:nvPr/>
          </p:nvSpPr>
          <p:spPr>
            <a:xfrm>
              <a:off x="4134717" y="4428206"/>
              <a:ext cx="311304" cy="338554"/>
            </a:xfrm>
            <a:prstGeom prst="rect">
              <a:avLst/>
            </a:prstGeom>
            <a:noFill/>
          </p:spPr>
          <p:txBody>
            <a:bodyPr wrap="square" rtlCol="0">
              <a:spAutoFit/>
            </a:bodyPr>
            <a:lstStyle/>
            <a:p>
              <a:pPr defTabSz="430530">
                <a:spcAft>
                  <a:spcPts val="400"/>
                </a:spcAft>
                <a:buSzPct val="100000"/>
              </a:pPr>
              <a:r>
                <a:rPr lang="en-US" sz="1600" dirty="0"/>
                <a:t>D</a:t>
              </a:r>
              <a:endParaRPr lang="en-US" sz="1600" dirty="0"/>
            </a:p>
          </p:txBody>
        </p:sp>
        <p:sp>
          <p:nvSpPr>
            <p:cNvPr id="22" name="TextBox 21"/>
            <p:cNvSpPr txBox="true"/>
            <p:nvPr/>
          </p:nvSpPr>
          <p:spPr>
            <a:xfrm>
              <a:off x="4734231" y="4428206"/>
              <a:ext cx="293670" cy="338554"/>
            </a:xfrm>
            <a:prstGeom prst="rect">
              <a:avLst/>
            </a:prstGeom>
            <a:noFill/>
          </p:spPr>
          <p:txBody>
            <a:bodyPr wrap="square" rtlCol="0">
              <a:spAutoFit/>
            </a:bodyPr>
            <a:lstStyle/>
            <a:p>
              <a:pPr defTabSz="430530">
                <a:spcAft>
                  <a:spcPts val="400"/>
                </a:spcAft>
                <a:buSzPct val="100000"/>
              </a:pPr>
              <a:r>
                <a:rPr lang="en-US" sz="1600" dirty="0"/>
                <a:t>C</a:t>
              </a:r>
              <a:endParaRPr lang="en-US" sz="1600" dirty="0"/>
            </a:p>
          </p:txBody>
        </p:sp>
        <p:sp>
          <p:nvSpPr>
            <p:cNvPr id="23" name="TextBox 22"/>
            <p:cNvSpPr txBox="true"/>
            <p:nvPr/>
          </p:nvSpPr>
          <p:spPr>
            <a:xfrm>
              <a:off x="5099298" y="4428206"/>
              <a:ext cx="285656" cy="338554"/>
            </a:xfrm>
            <a:prstGeom prst="rect">
              <a:avLst/>
            </a:prstGeom>
            <a:noFill/>
          </p:spPr>
          <p:txBody>
            <a:bodyPr wrap="square" rtlCol="0">
              <a:spAutoFit/>
            </a:bodyPr>
            <a:lstStyle/>
            <a:p>
              <a:pPr defTabSz="430530">
                <a:spcAft>
                  <a:spcPts val="400"/>
                </a:spcAft>
                <a:buSzPct val="100000"/>
              </a:pPr>
              <a:r>
                <a:rPr lang="en-US" sz="1600" dirty="0"/>
                <a:t>E</a:t>
              </a:r>
              <a:endParaRPr lang="en-US" sz="1600" dirty="0"/>
            </a:p>
          </p:txBody>
        </p:sp>
        <p:sp>
          <p:nvSpPr>
            <p:cNvPr id="24" name="TextBox 23"/>
            <p:cNvSpPr txBox="true"/>
            <p:nvPr/>
          </p:nvSpPr>
          <p:spPr>
            <a:xfrm>
              <a:off x="5454927" y="4428206"/>
              <a:ext cx="303288" cy="338554"/>
            </a:xfrm>
            <a:prstGeom prst="rect">
              <a:avLst/>
            </a:prstGeom>
            <a:noFill/>
          </p:spPr>
          <p:txBody>
            <a:bodyPr wrap="square" rtlCol="0">
              <a:spAutoFit/>
            </a:bodyPr>
            <a:lstStyle/>
            <a:p>
              <a:pPr defTabSz="430530">
                <a:spcAft>
                  <a:spcPts val="400"/>
                </a:spcAft>
                <a:buSzPct val="100000"/>
              </a:pPr>
              <a:r>
                <a:rPr lang="en-US" sz="1600" dirty="0"/>
                <a:t>A</a:t>
              </a:r>
              <a:endParaRPr lang="en-US" sz="1600" dirty="0"/>
            </a:p>
          </p:txBody>
        </p:sp>
        <p:sp>
          <p:nvSpPr>
            <p:cNvPr id="25" name="TextBox 24"/>
            <p:cNvSpPr txBox="true"/>
            <p:nvPr/>
          </p:nvSpPr>
          <p:spPr>
            <a:xfrm>
              <a:off x="6061086" y="4428206"/>
              <a:ext cx="296876" cy="338554"/>
            </a:xfrm>
            <a:prstGeom prst="rect">
              <a:avLst/>
            </a:prstGeom>
            <a:noFill/>
          </p:spPr>
          <p:txBody>
            <a:bodyPr wrap="square" rtlCol="0">
              <a:spAutoFit/>
            </a:bodyPr>
            <a:lstStyle/>
            <a:p>
              <a:pPr defTabSz="430530">
                <a:spcAft>
                  <a:spcPts val="400"/>
                </a:spcAft>
                <a:buSzPct val="100000"/>
              </a:pPr>
              <a:r>
                <a:rPr lang="en-US" sz="1600" dirty="0"/>
                <a:t>B</a:t>
              </a:r>
              <a:endParaRPr lang="en-US" sz="1600" dirty="0"/>
            </a:p>
          </p:txBody>
        </p:sp>
        <p:sp>
          <p:nvSpPr>
            <p:cNvPr id="26" name="TextBox 25"/>
            <p:cNvSpPr txBox="true"/>
            <p:nvPr/>
          </p:nvSpPr>
          <p:spPr>
            <a:xfrm>
              <a:off x="6426153" y="4428206"/>
              <a:ext cx="311304" cy="338554"/>
            </a:xfrm>
            <a:prstGeom prst="rect">
              <a:avLst/>
            </a:prstGeom>
            <a:noFill/>
          </p:spPr>
          <p:txBody>
            <a:bodyPr wrap="square" rtlCol="0">
              <a:spAutoFit/>
            </a:bodyPr>
            <a:lstStyle/>
            <a:p>
              <a:pPr defTabSz="430530">
                <a:spcAft>
                  <a:spcPts val="400"/>
                </a:spcAft>
                <a:buSzPct val="100000"/>
              </a:pPr>
              <a:r>
                <a:rPr lang="en-US" sz="1600" dirty="0"/>
                <a:t>D</a:t>
              </a:r>
              <a:endParaRPr lang="en-US" sz="1600" dirty="0"/>
            </a:p>
          </p:txBody>
        </p:sp>
        <p:cxnSp>
          <p:nvCxnSpPr>
            <p:cNvPr id="39" name="Straight Arrow Connector 38"/>
            <p:cNvCxnSpPr/>
            <p:nvPr/>
          </p:nvCxnSpPr>
          <p:spPr>
            <a:xfrm>
              <a:off x="4883471" y="4879612"/>
              <a:ext cx="0" cy="856695"/>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V="true">
              <a:off x="5254902" y="4879612"/>
              <a:ext cx="0" cy="856695"/>
            </a:xfrm>
            <a:prstGeom prst="straightConnector1">
              <a:avLst/>
            </a:prstGeom>
            <a:ln w="12700" cmpd="sng">
              <a:solidFill>
                <a:schemeClr val="tx1"/>
              </a:solidFill>
              <a:headEnd type="arrow"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V="true">
              <a:off x="6210326" y="4879613"/>
              <a:ext cx="0" cy="856695"/>
            </a:xfrm>
            <a:prstGeom prst="straightConnector1">
              <a:avLst/>
            </a:prstGeom>
            <a:ln w="12700" cmpd="sng">
              <a:solidFill>
                <a:schemeClr val="tx1"/>
              </a:solidFill>
              <a:headEnd type="arrow"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p:nvPr/>
          </p:nvCxnSpPr>
          <p:spPr>
            <a:xfrm>
              <a:off x="3572831" y="4869452"/>
              <a:ext cx="0" cy="856695"/>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13" name="Group 112"/>
          <p:cNvGrpSpPr/>
          <p:nvPr/>
        </p:nvGrpSpPr>
        <p:grpSpPr>
          <a:xfrm>
            <a:off x="2118779" y="4131238"/>
            <a:ext cx="849236" cy="903228"/>
            <a:chOff x="1738947" y="3230845"/>
            <a:chExt cx="1070131" cy="1239288"/>
          </a:xfrm>
        </p:grpSpPr>
        <p:sp>
          <p:nvSpPr>
            <p:cNvPr id="110" name=" 3"/>
            <p:cNvSpPr/>
            <p:nvPr/>
          </p:nvSpPr>
          <p:spPr>
            <a:xfrm>
              <a:off x="2132559" y="3757123"/>
              <a:ext cx="676519" cy="713010"/>
            </a:xfrm>
            <a:prstGeom prst="gear9">
              <a:avLst/>
            </a:prstGeom>
            <a:solidFill>
              <a:schemeClr val="bg1"/>
            </a:solidFill>
            <a:ln>
              <a:noFill/>
            </a:ln>
            <a:effectLst>
              <a:outerShdw blurRad="40000" dist="23000" dir="5400000" rotWithShape="0">
                <a:srgbClr val="000000">
                  <a:alpha val="35000"/>
                </a:srgbClr>
              </a:outerShdw>
            </a:effectLst>
          </p:spPr>
        </p:sp>
        <p:sp>
          <p:nvSpPr>
            <p:cNvPr id="111" name=" 5"/>
            <p:cNvSpPr/>
            <p:nvPr/>
          </p:nvSpPr>
          <p:spPr>
            <a:xfrm>
              <a:off x="1738947" y="3588594"/>
              <a:ext cx="492014" cy="518552"/>
            </a:xfrm>
            <a:prstGeom prst="gear6">
              <a:avLst/>
            </a:prstGeom>
            <a:solidFill>
              <a:schemeClr val="bg2">
                <a:lumMod val="20000"/>
                <a:lumOff val="80000"/>
              </a:schemeClr>
            </a:solidFill>
            <a:ln>
              <a:noFill/>
            </a:ln>
            <a:effectLst>
              <a:outerShdw blurRad="40000" dist="23000" dir="5400000" rotWithShape="0">
                <a:srgbClr val="000000">
                  <a:alpha val="35000"/>
                </a:srgbClr>
              </a:outerShdw>
            </a:effectLst>
          </p:spPr>
        </p:sp>
        <p:sp>
          <p:nvSpPr>
            <p:cNvPr id="112" name=" 7"/>
            <p:cNvSpPr/>
            <p:nvPr/>
          </p:nvSpPr>
          <p:spPr>
            <a:xfrm rot="20700000">
              <a:off x="2014526" y="3230845"/>
              <a:ext cx="482074" cy="508077"/>
            </a:xfrm>
            <a:prstGeom prst="gear6">
              <a:avLst/>
            </a:prstGeom>
            <a:solidFill>
              <a:schemeClr val="bg2">
                <a:lumMod val="40000"/>
                <a:lumOff val="60000"/>
              </a:schemeClr>
            </a:solidFill>
            <a:ln>
              <a:noFill/>
            </a:ln>
            <a:effectLst>
              <a:outerShdw blurRad="40000" dist="23000" dir="5400000" rotWithShape="0">
                <a:srgbClr val="000000">
                  <a:alpha val="35000"/>
                </a:srgbClr>
              </a:outerShdw>
            </a:effectLst>
          </p:spPr>
        </p:sp>
      </p:grpSp>
      <p:grpSp>
        <p:nvGrpSpPr>
          <p:cNvPr id="140" name="Group 139"/>
          <p:cNvGrpSpPr/>
          <p:nvPr/>
        </p:nvGrpSpPr>
        <p:grpSpPr>
          <a:xfrm>
            <a:off x="3224116" y="2406921"/>
            <a:ext cx="6312297" cy="1617577"/>
            <a:chOff x="13604875" y="2928566"/>
            <a:chExt cx="6312297" cy="1617577"/>
          </a:xfrm>
        </p:grpSpPr>
        <p:grpSp>
          <p:nvGrpSpPr>
            <p:cNvPr id="138" name="Group 137"/>
            <p:cNvGrpSpPr/>
            <p:nvPr/>
          </p:nvGrpSpPr>
          <p:grpSpPr>
            <a:xfrm>
              <a:off x="13701386" y="3043119"/>
              <a:ext cx="1046697" cy="582333"/>
              <a:chOff x="13482222" y="3043119"/>
              <a:chExt cx="1524611" cy="582333"/>
            </a:xfrm>
          </p:grpSpPr>
          <p:sp>
            <p:nvSpPr>
              <p:cNvPr id="48" name="Rectangle 47"/>
              <p:cNvSpPr/>
              <p:nvPr/>
            </p:nvSpPr>
            <p:spPr bwMode="ltGray">
              <a:xfrm>
                <a:off x="13482222" y="3043119"/>
                <a:ext cx="1524611" cy="582333"/>
              </a:xfrm>
              <a:prstGeom prst="rect">
                <a:avLst/>
              </a:prstGeom>
              <a:solidFill>
                <a:schemeClr val="accent2"/>
              </a:solidFill>
              <a:ln w="19050">
                <a:solidFill>
                  <a:schemeClr val="accent1"/>
                </a:solid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90000"/>
                  </a:lnSpc>
                </a:pPr>
                <a:r>
                  <a:rPr lang="en-US" sz="2000" dirty="0"/>
                  <a:t>Dim1</a:t>
                </a:r>
                <a:endParaRPr lang="en-US" sz="2000" dirty="0"/>
              </a:p>
            </p:txBody>
          </p:sp>
          <p:sp>
            <p:nvSpPr>
              <p:cNvPr id="52" name="Rectangle 51"/>
              <p:cNvSpPr/>
              <p:nvPr/>
            </p:nvSpPr>
            <p:spPr bwMode="ltGray">
              <a:xfrm>
                <a:off x="13595335" y="3299179"/>
                <a:ext cx="180413" cy="280082"/>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600"/>
              </a:p>
            </p:txBody>
          </p:sp>
          <p:sp>
            <p:nvSpPr>
              <p:cNvPr id="53" name="Rectangle 52"/>
              <p:cNvSpPr/>
              <p:nvPr/>
            </p:nvSpPr>
            <p:spPr bwMode="ltGray">
              <a:xfrm>
                <a:off x="13811160" y="3299179"/>
                <a:ext cx="180413" cy="280082"/>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600"/>
              </a:p>
            </p:txBody>
          </p:sp>
          <p:sp>
            <p:nvSpPr>
              <p:cNvPr id="54" name="Rectangle 53"/>
              <p:cNvSpPr/>
              <p:nvPr/>
            </p:nvSpPr>
            <p:spPr bwMode="ltGray">
              <a:xfrm>
                <a:off x="14036246" y="3299179"/>
                <a:ext cx="180413" cy="280082"/>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600"/>
              </a:p>
            </p:txBody>
          </p:sp>
          <p:sp>
            <p:nvSpPr>
              <p:cNvPr id="55" name="Rectangle 54"/>
              <p:cNvSpPr/>
              <p:nvPr/>
            </p:nvSpPr>
            <p:spPr bwMode="ltGray">
              <a:xfrm>
                <a:off x="14262107" y="3299179"/>
                <a:ext cx="180413" cy="280082"/>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600"/>
              </a:p>
            </p:txBody>
          </p:sp>
          <p:sp>
            <p:nvSpPr>
              <p:cNvPr id="56" name="Rectangle 55"/>
              <p:cNvSpPr/>
              <p:nvPr/>
            </p:nvSpPr>
            <p:spPr bwMode="ltGray">
              <a:xfrm>
                <a:off x="14477157" y="3299179"/>
                <a:ext cx="180413" cy="280082"/>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600"/>
              </a:p>
            </p:txBody>
          </p:sp>
          <p:sp>
            <p:nvSpPr>
              <p:cNvPr id="57" name="Rectangle 56"/>
              <p:cNvSpPr/>
              <p:nvPr/>
            </p:nvSpPr>
            <p:spPr bwMode="ltGray">
              <a:xfrm>
                <a:off x="14703016" y="3299179"/>
                <a:ext cx="180413" cy="280082"/>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600"/>
              </a:p>
            </p:txBody>
          </p:sp>
        </p:grpSp>
        <p:grpSp>
          <p:nvGrpSpPr>
            <p:cNvPr id="136" name="Group 135"/>
            <p:cNvGrpSpPr/>
            <p:nvPr/>
          </p:nvGrpSpPr>
          <p:grpSpPr>
            <a:xfrm>
              <a:off x="15252408" y="2928566"/>
              <a:ext cx="1142077" cy="568850"/>
              <a:chOff x="15377103" y="2970131"/>
              <a:chExt cx="1377961" cy="568850"/>
            </a:xfrm>
          </p:grpSpPr>
          <p:sp>
            <p:nvSpPr>
              <p:cNvPr id="47" name="Rectangle 46"/>
              <p:cNvSpPr/>
              <p:nvPr/>
            </p:nvSpPr>
            <p:spPr bwMode="ltGray">
              <a:xfrm>
                <a:off x="15377103" y="2970131"/>
                <a:ext cx="1377961" cy="568850"/>
              </a:xfrm>
              <a:prstGeom prst="rect">
                <a:avLst/>
              </a:prstGeom>
              <a:solidFill>
                <a:schemeClr val="accent4"/>
              </a:solidFill>
              <a:ln w="19050">
                <a:solidFill>
                  <a:schemeClr val="accent1"/>
                </a:solid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90000"/>
                  </a:lnSpc>
                </a:pPr>
                <a:r>
                  <a:rPr lang="en-US" sz="2000" dirty="0"/>
                  <a:t>Dim2</a:t>
                </a:r>
                <a:endParaRPr lang="en-US" sz="1600" dirty="0"/>
              </a:p>
            </p:txBody>
          </p:sp>
          <p:sp>
            <p:nvSpPr>
              <p:cNvPr id="58" name="Rectangle 57"/>
              <p:cNvSpPr/>
              <p:nvPr/>
            </p:nvSpPr>
            <p:spPr bwMode="ltGray">
              <a:xfrm>
                <a:off x="15496311" y="3224950"/>
                <a:ext cx="155295" cy="279031"/>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600"/>
              </a:p>
            </p:txBody>
          </p:sp>
          <p:sp>
            <p:nvSpPr>
              <p:cNvPr id="59" name="Rectangle 58"/>
              <p:cNvSpPr/>
              <p:nvPr/>
            </p:nvSpPr>
            <p:spPr bwMode="ltGray">
              <a:xfrm>
                <a:off x="15682087" y="3224950"/>
                <a:ext cx="155295" cy="279031"/>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600"/>
              </a:p>
            </p:txBody>
          </p:sp>
          <p:sp>
            <p:nvSpPr>
              <p:cNvPr id="60" name="Rectangle 59"/>
              <p:cNvSpPr/>
              <p:nvPr/>
            </p:nvSpPr>
            <p:spPr bwMode="ltGray">
              <a:xfrm>
                <a:off x="15875835" y="3224950"/>
                <a:ext cx="155295" cy="279031"/>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600"/>
              </a:p>
            </p:txBody>
          </p:sp>
          <p:sp>
            <p:nvSpPr>
              <p:cNvPr id="61" name="Rectangle 60"/>
              <p:cNvSpPr/>
              <p:nvPr/>
            </p:nvSpPr>
            <p:spPr bwMode="ltGray">
              <a:xfrm>
                <a:off x="16070250" y="3224950"/>
                <a:ext cx="155295" cy="279031"/>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600"/>
              </a:p>
            </p:txBody>
          </p:sp>
          <p:sp>
            <p:nvSpPr>
              <p:cNvPr id="62" name="Rectangle 61"/>
              <p:cNvSpPr/>
              <p:nvPr/>
            </p:nvSpPr>
            <p:spPr bwMode="ltGray">
              <a:xfrm>
                <a:off x="16255359" y="3224950"/>
                <a:ext cx="155295" cy="279031"/>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600"/>
              </a:p>
            </p:txBody>
          </p:sp>
          <p:sp>
            <p:nvSpPr>
              <p:cNvPr id="63" name="Rectangle 62"/>
              <p:cNvSpPr/>
              <p:nvPr/>
            </p:nvSpPr>
            <p:spPr bwMode="ltGray">
              <a:xfrm>
                <a:off x="16449773" y="3224950"/>
                <a:ext cx="155295" cy="279031"/>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600"/>
              </a:p>
            </p:txBody>
          </p:sp>
        </p:grpSp>
        <p:grpSp>
          <p:nvGrpSpPr>
            <p:cNvPr id="137" name="Group 136"/>
            <p:cNvGrpSpPr/>
            <p:nvPr/>
          </p:nvGrpSpPr>
          <p:grpSpPr>
            <a:xfrm>
              <a:off x="13604875" y="3791559"/>
              <a:ext cx="1262482" cy="712651"/>
              <a:chOff x="13202809" y="3791559"/>
              <a:chExt cx="1976789" cy="712651"/>
            </a:xfrm>
          </p:grpSpPr>
          <p:sp>
            <p:nvSpPr>
              <p:cNvPr id="49" name="Rectangle 48"/>
              <p:cNvSpPr/>
              <p:nvPr/>
            </p:nvSpPr>
            <p:spPr bwMode="ltGray">
              <a:xfrm>
                <a:off x="13202809" y="3791559"/>
                <a:ext cx="1976789" cy="712651"/>
              </a:xfrm>
              <a:prstGeom prst="rect">
                <a:avLst/>
              </a:prstGeom>
              <a:solidFill>
                <a:schemeClr val="accent3"/>
              </a:solidFill>
              <a:ln w="19050">
                <a:solidFill>
                  <a:schemeClr val="accent1"/>
                </a:solid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90000"/>
                  </a:lnSpc>
                </a:pPr>
                <a:r>
                  <a:rPr lang="en-US" sz="2000" dirty="0"/>
                  <a:t>Dim3</a:t>
                </a:r>
                <a:endParaRPr lang="en-US" sz="1600" dirty="0"/>
              </a:p>
            </p:txBody>
          </p:sp>
          <p:sp>
            <p:nvSpPr>
              <p:cNvPr id="64" name="Rectangle 63"/>
              <p:cNvSpPr/>
              <p:nvPr/>
            </p:nvSpPr>
            <p:spPr bwMode="ltGray">
              <a:xfrm>
                <a:off x="13390887" y="4051300"/>
                <a:ext cx="225266" cy="385115"/>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600"/>
              </a:p>
            </p:txBody>
          </p:sp>
          <p:sp>
            <p:nvSpPr>
              <p:cNvPr id="65" name="Rectangle 64"/>
              <p:cNvSpPr/>
              <p:nvPr/>
            </p:nvSpPr>
            <p:spPr bwMode="ltGray">
              <a:xfrm>
                <a:off x="13668586" y="4051300"/>
                <a:ext cx="225266" cy="385115"/>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600"/>
              </a:p>
            </p:txBody>
          </p:sp>
          <p:sp>
            <p:nvSpPr>
              <p:cNvPr id="66" name="Rectangle 65"/>
              <p:cNvSpPr/>
              <p:nvPr/>
            </p:nvSpPr>
            <p:spPr bwMode="ltGray">
              <a:xfrm>
                <a:off x="13946284" y="4051300"/>
                <a:ext cx="225266" cy="385115"/>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600"/>
              </a:p>
            </p:txBody>
          </p:sp>
          <p:sp>
            <p:nvSpPr>
              <p:cNvPr id="67" name="Rectangle 66"/>
              <p:cNvSpPr/>
              <p:nvPr/>
            </p:nvSpPr>
            <p:spPr bwMode="ltGray">
              <a:xfrm>
                <a:off x="14223982" y="4051300"/>
                <a:ext cx="225266" cy="385115"/>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600"/>
              </a:p>
            </p:txBody>
          </p:sp>
          <p:sp>
            <p:nvSpPr>
              <p:cNvPr id="68" name="Rectangle 67"/>
              <p:cNvSpPr/>
              <p:nvPr/>
            </p:nvSpPr>
            <p:spPr bwMode="ltGray">
              <a:xfrm>
                <a:off x="14501681" y="4051300"/>
                <a:ext cx="225266" cy="385115"/>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600"/>
              </a:p>
            </p:txBody>
          </p:sp>
          <p:sp>
            <p:nvSpPr>
              <p:cNvPr id="69" name="Rectangle 68"/>
              <p:cNvSpPr/>
              <p:nvPr/>
            </p:nvSpPr>
            <p:spPr bwMode="ltGray">
              <a:xfrm>
                <a:off x="14779379" y="4051300"/>
                <a:ext cx="225266" cy="385115"/>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600"/>
              </a:p>
            </p:txBody>
          </p:sp>
        </p:grpSp>
        <p:grpSp>
          <p:nvGrpSpPr>
            <p:cNvPr id="135" name="Group 134"/>
            <p:cNvGrpSpPr/>
            <p:nvPr/>
          </p:nvGrpSpPr>
          <p:grpSpPr>
            <a:xfrm>
              <a:off x="15586215" y="3989380"/>
              <a:ext cx="971270" cy="556763"/>
              <a:chOff x="15807894" y="3878540"/>
              <a:chExt cx="1166474" cy="556763"/>
            </a:xfrm>
          </p:grpSpPr>
          <p:sp>
            <p:nvSpPr>
              <p:cNvPr id="50" name="Rectangle 49"/>
              <p:cNvSpPr/>
              <p:nvPr/>
            </p:nvSpPr>
            <p:spPr bwMode="ltGray">
              <a:xfrm>
                <a:off x="15807894" y="3878540"/>
                <a:ext cx="1166474" cy="556763"/>
              </a:xfrm>
              <a:prstGeom prst="rect">
                <a:avLst/>
              </a:prstGeom>
              <a:solidFill>
                <a:schemeClr val="bg2">
                  <a:lumMod val="60000"/>
                  <a:lumOff val="40000"/>
                </a:schemeClr>
              </a:solidFill>
              <a:ln w="19050">
                <a:solidFill>
                  <a:schemeClr val="tx1"/>
                </a:solid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90000"/>
                  </a:lnSpc>
                </a:pPr>
                <a:r>
                  <a:rPr lang="en-US" sz="2000" dirty="0">
                    <a:solidFill>
                      <a:schemeClr val="tx1"/>
                    </a:solidFill>
                  </a:rPr>
                  <a:t>Dim4</a:t>
                </a:r>
                <a:endParaRPr lang="en-US" sz="1600" dirty="0">
                  <a:solidFill>
                    <a:schemeClr val="tx1"/>
                  </a:solidFill>
                </a:endParaRPr>
              </a:p>
            </p:txBody>
          </p:sp>
          <p:sp>
            <p:nvSpPr>
              <p:cNvPr id="70" name="Rectangle 69"/>
              <p:cNvSpPr/>
              <p:nvPr/>
            </p:nvSpPr>
            <p:spPr bwMode="ltGray">
              <a:xfrm flipH="true">
                <a:off x="15881272" y="4127013"/>
                <a:ext cx="127286" cy="25832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600"/>
              </a:p>
            </p:txBody>
          </p:sp>
          <p:sp>
            <p:nvSpPr>
              <p:cNvPr id="71" name="Rectangle 70"/>
              <p:cNvSpPr/>
              <p:nvPr/>
            </p:nvSpPr>
            <p:spPr bwMode="ltGray">
              <a:xfrm flipH="true">
                <a:off x="16105563" y="4127013"/>
                <a:ext cx="127286" cy="25832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600"/>
              </a:p>
            </p:txBody>
          </p:sp>
          <p:sp>
            <p:nvSpPr>
              <p:cNvPr id="72" name="Rectangle 71"/>
              <p:cNvSpPr/>
              <p:nvPr/>
            </p:nvSpPr>
            <p:spPr bwMode="ltGray">
              <a:xfrm flipH="true">
                <a:off x="16322006" y="4127013"/>
                <a:ext cx="127286" cy="25832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600"/>
              </a:p>
            </p:txBody>
          </p:sp>
          <p:sp>
            <p:nvSpPr>
              <p:cNvPr id="73" name="Rectangle 72"/>
              <p:cNvSpPr/>
              <p:nvPr/>
            </p:nvSpPr>
            <p:spPr bwMode="ltGray">
              <a:xfrm flipH="true">
                <a:off x="16554145" y="4127013"/>
                <a:ext cx="127286" cy="25832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600"/>
              </a:p>
            </p:txBody>
          </p:sp>
          <p:sp>
            <p:nvSpPr>
              <p:cNvPr id="74" name="Rectangle 73"/>
              <p:cNvSpPr/>
              <p:nvPr/>
            </p:nvSpPr>
            <p:spPr bwMode="ltGray">
              <a:xfrm flipH="true">
                <a:off x="16778435" y="4127013"/>
                <a:ext cx="127286" cy="25832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600"/>
              </a:p>
            </p:txBody>
          </p:sp>
        </p:grpSp>
        <p:grpSp>
          <p:nvGrpSpPr>
            <p:cNvPr id="139" name="Group 138"/>
            <p:cNvGrpSpPr/>
            <p:nvPr/>
          </p:nvGrpSpPr>
          <p:grpSpPr>
            <a:xfrm>
              <a:off x="14653152" y="3256560"/>
              <a:ext cx="1350825" cy="742351"/>
              <a:chOff x="14529530" y="3256560"/>
              <a:chExt cx="1524000" cy="742351"/>
            </a:xfrm>
          </p:grpSpPr>
          <p:sp>
            <p:nvSpPr>
              <p:cNvPr id="75" name="Rectangle 74"/>
              <p:cNvSpPr/>
              <p:nvPr/>
            </p:nvSpPr>
            <p:spPr bwMode="ltGray">
              <a:xfrm>
                <a:off x="14529530" y="3256560"/>
                <a:ext cx="1524000" cy="742351"/>
              </a:xfrm>
              <a:prstGeom prst="rect">
                <a:avLst/>
              </a:prstGeom>
              <a:solidFill>
                <a:schemeClr val="bg1"/>
              </a:solidFill>
              <a:ln w="19050">
                <a:solidFill>
                  <a:schemeClr val="accent1"/>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90000"/>
                  </a:lnSpc>
                </a:pPr>
                <a:r>
                  <a:rPr lang="en-US" sz="2000" dirty="0">
                    <a:solidFill>
                      <a:schemeClr val="tx1"/>
                    </a:solidFill>
                  </a:rPr>
                  <a:t>Fact</a:t>
                </a:r>
                <a:endParaRPr lang="en-US" sz="1600" dirty="0">
                  <a:solidFill>
                    <a:schemeClr val="tx1"/>
                  </a:solidFill>
                </a:endParaRPr>
              </a:p>
            </p:txBody>
          </p:sp>
          <p:sp>
            <p:nvSpPr>
              <p:cNvPr id="76" name="Rectangle 75"/>
              <p:cNvSpPr/>
              <p:nvPr/>
            </p:nvSpPr>
            <p:spPr bwMode="ltGray">
              <a:xfrm>
                <a:off x="14639243" y="3522771"/>
                <a:ext cx="180341" cy="410689"/>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600"/>
              </a:p>
            </p:txBody>
          </p:sp>
          <p:sp>
            <p:nvSpPr>
              <p:cNvPr id="77" name="Rectangle 76"/>
              <p:cNvSpPr/>
              <p:nvPr/>
            </p:nvSpPr>
            <p:spPr bwMode="ltGray">
              <a:xfrm>
                <a:off x="14854981" y="3522771"/>
                <a:ext cx="180341" cy="410689"/>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600"/>
              </a:p>
            </p:txBody>
          </p:sp>
          <p:sp>
            <p:nvSpPr>
              <p:cNvPr id="78" name="Rectangle 77"/>
              <p:cNvSpPr/>
              <p:nvPr/>
            </p:nvSpPr>
            <p:spPr bwMode="ltGray">
              <a:xfrm>
                <a:off x="15079977" y="3522771"/>
                <a:ext cx="180341" cy="410689"/>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600"/>
              </a:p>
            </p:txBody>
          </p:sp>
          <p:sp>
            <p:nvSpPr>
              <p:cNvPr id="79" name="Rectangle 78"/>
              <p:cNvSpPr/>
              <p:nvPr/>
            </p:nvSpPr>
            <p:spPr bwMode="ltGray">
              <a:xfrm>
                <a:off x="15305747" y="3522771"/>
                <a:ext cx="180341" cy="410689"/>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600"/>
              </a:p>
            </p:txBody>
          </p:sp>
          <p:sp>
            <p:nvSpPr>
              <p:cNvPr id="80" name="Rectangle 79"/>
              <p:cNvSpPr/>
              <p:nvPr/>
            </p:nvSpPr>
            <p:spPr bwMode="ltGray">
              <a:xfrm>
                <a:off x="15528331" y="3522771"/>
                <a:ext cx="180341" cy="410689"/>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600"/>
              </a:p>
            </p:txBody>
          </p:sp>
          <p:sp>
            <p:nvSpPr>
              <p:cNvPr id="81" name="Rectangle 80"/>
              <p:cNvSpPr/>
              <p:nvPr/>
            </p:nvSpPr>
            <p:spPr bwMode="ltGray">
              <a:xfrm>
                <a:off x="15746480" y="3522771"/>
                <a:ext cx="180341" cy="410689"/>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600"/>
              </a:p>
            </p:txBody>
          </p:sp>
        </p:grpSp>
        <p:grpSp>
          <p:nvGrpSpPr>
            <p:cNvPr id="134" name="Group 133"/>
            <p:cNvGrpSpPr/>
            <p:nvPr/>
          </p:nvGrpSpPr>
          <p:grpSpPr>
            <a:xfrm>
              <a:off x="17386062" y="3226214"/>
              <a:ext cx="2531110" cy="1011555"/>
              <a:chOff x="17828049" y="3115374"/>
              <a:chExt cx="2736955" cy="1011555"/>
            </a:xfrm>
          </p:grpSpPr>
          <p:sp>
            <p:nvSpPr>
              <p:cNvPr id="51" name="Rectangle 50"/>
              <p:cNvSpPr/>
              <p:nvPr/>
            </p:nvSpPr>
            <p:spPr bwMode="ltGray">
              <a:xfrm>
                <a:off x="17828049" y="3115374"/>
                <a:ext cx="2736955" cy="1011555"/>
              </a:xfrm>
              <a:prstGeom prst="rect">
                <a:avLst/>
              </a:prstGeom>
              <a:solidFill>
                <a:schemeClr val="bg1"/>
              </a:solidFill>
              <a:ln w="19050">
                <a:solidFill>
                  <a:schemeClr val="accent1"/>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90000"/>
                  </a:lnSpc>
                </a:pPr>
                <a:r>
                  <a:rPr lang="en-US" sz="2000" dirty="0">
                    <a:solidFill>
                      <a:schemeClr val="tx1"/>
                    </a:solidFill>
                  </a:rPr>
                  <a:t>Flattened(</a:t>
                </a:r>
                <a:r>
                  <a:rPr lang="en-US" altLang="en-US" sz="2000" dirty="0">
                    <a:solidFill>
                      <a:schemeClr val="tx1"/>
                    </a:solidFill>
                  </a:rPr>
                  <a:t>自动宽表)</a:t>
                </a:r>
                <a:endParaRPr lang="en-US" sz="2000" dirty="0">
                  <a:solidFill>
                    <a:schemeClr val="tx1"/>
                  </a:solidFill>
                </a:endParaRPr>
              </a:p>
            </p:txBody>
          </p:sp>
          <p:sp>
            <p:nvSpPr>
              <p:cNvPr id="82" name="Rectangle 81"/>
              <p:cNvSpPr/>
              <p:nvPr/>
            </p:nvSpPr>
            <p:spPr bwMode="ltGray">
              <a:xfrm>
                <a:off x="17972899" y="3397249"/>
                <a:ext cx="108313" cy="625699"/>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600"/>
              </a:p>
            </p:txBody>
          </p:sp>
          <p:sp>
            <p:nvSpPr>
              <p:cNvPr id="83" name="Rectangle 82"/>
              <p:cNvSpPr/>
              <p:nvPr/>
            </p:nvSpPr>
            <p:spPr bwMode="ltGray">
              <a:xfrm>
                <a:off x="18165794" y="3397249"/>
                <a:ext cx="108313" cy="625699"/>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600"/>
              </a:p>
            </p:txBody>
          </p:sp>
          <p:sp>
            <p:nvSpPr>
              <p:cNvPr id="84" name="Rectangle 83"/>
              <p:cNvSpPr/>
              <p:nvPr/>
            </p:nvSpPr>
            <p:spPr bwMode="ltGray">
              <a:xfrm>
                <a:off x="18358688" y="3397249"/>
                <a:ext cx="108313" cy="625699"/>
              </a:xfrm>
              <a:prstGeom prst="rect">
                <a:avLst/>
              </a:prstGeom>
              <a:solidFill>
                <a:schemeClr val="accent2"/>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600"/>
              </a:p>
            </p:txBody>
          </p:sp>
          <p:sp>
            <p:nvSpPr>
              <p:cNvPr id="85" name="Rectangle 84"/>
              <p:cNvSpPr/>
              <p:nvPr/>
            </p:nvSpPr>
            <p:spPr bwMode="ltGray">
              <a:xfrm>
                <a:off x="18551582" y="3397249"/>
                <a:ext cx="108313" cy="625699"/>
              </a:xfrm>
              <a:prstGeom prst="rect">
                <a:avLst/>
              </a:prstGeom>
              <a:solidFill>
                <a:schemeClr val="accent2"/>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600"/>
              </a:p>
            </p:txBody>
          </p:sp>
          <p:sp>
            <p:nvSpPr>
              <p:cNvPr id="86" name="Rectangle 85"/>
              <p:cNvSpPr/>
              <p:nvPr/>
            </p:nvSpPr>
            <p:spPr bwMode="ltGray">
              <a:xfrm>
                <a:off x="18744477" y="3397249"/>
                <a:ext cx="108313" cy="625699"/>
              </a:xfrm>
              <a:prstGeom prst="rect">
                <a:avLst/>
              </a:prstGeom>
              <a:solidFill>
                <a:schemeClr val="accent2"/>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600"/>
              </a:p>
            </p:txBody>
          </p:sp>
          <p:sp>
            <p:nvSpPr>
              <p:cNvPr id="87" name="Rectangle 86"/>
              <p:cNvSpPr/>
              <p:nvPr/>
            </p:nvSpPr>
            <p:spPr bwMode="ltGray">
              <a:xfrm>
                <a:off x="18937371" y="3397249"/>
                <a:ext cx="108313" cy="625699"/>
              </a:xfrm>
              <a:prstGeom prst="rect">
                <a:avLst/>
              </a:prstGeom>
              <a:solidFill>
                <a:schemeClr val="accent2"/>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600"/>
              </a:p>
            </p:txBody>
          </p:sp>
          <p:sp>
            <p:nvSpPr>
              <p:cNvPr id="88" name="Rectangle 87"/>
              <p:cNvSpPr/>
              <p:nvPr/>
            </p:nvSpPr>
            <p:spPr bwMode="ltGray">
              <a:xfrm>
                <a:off x="19130266" y="3397249"/>
                <a:ext cx="108313" cy="625699"/>
              </a:xfrm>
              <a:prstGeom prst="rect">
                <a:avLst/>
              </a:prstGeom>
              <a:solidFill>
                <a:schemeClr val="accent4"/>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600"/>
              </a:p>
            </p:txBody>
          </p:sp>
          <p:sp>
            <p:nvSpPr>
              <p:cNvPr id="89" name="Rectangle 88"/>
              <p:cNvSpPr/>
              <p:nvPr/>
            </p:nvSpPr>
            <p:spPr bwMode="ltGray">
              <a:xfrm>
                <a:off x="19323160" y="3397249"/>
                <a:ext cx="108313" cy="625699"/>
              </a:xfrm>
              <a:prstGeom prst="rect">
                <a:avLst/>
              </a:prstGeom>
              <a:solidFill>
                <a:schemeClr val="accent4"/>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600"/>
              </a:p>
            </p:txBody>
          </p:sp>
          <p:sp>
            <p:nvSpPr>
              <p:cNvPr id="90" name="Rectangle 89"/>
              <p:cNvSpPr/>
              <p:nvPr/>
            </p:nvSpPr>
            <p:spPr bwMode="ltGray">
              <a:xfrm>
                <a:off x="19516055" y="3397249"/>
                <a:ext cx="108313" cy="625699"/>
              </a:xfrm>
              <a:prstGeom prst="rect">
                <a:avLst/>
              </a:prstGeom>
              <a:solidFill>
                <a:schemeClr val="accent4"/>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600"/>
              </a:p>
            </p:txBody>
          </p:sp>
          <p:sp>
            <p:nvSpPr>
              <p:cNvPr id="91" name="Rectangle 90"/>
              <p:cNvSpPr/>
              <p:nvPr/>
            </p:nvSpPr>
            <p:spPr bwMode="ltGray">
              <a:xfrm>
                <a:off x="19708949" y="3397249"/>
                <a:ext cx="108313" cy="625699"/>
              </a:xfrm>
              <a:prstGeom prst="rect">
                <a:avLst/>
              </a:prstGeom>
              <a:solidFill>
                <a:schemeClr val="accent3"/>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600"/>
              </a:p>
            </p:txBody>
          </p:sp>
          <p:sp>
            <p:nvSpPr>
              <p:cNvPr id="92" name="Rectangle 91"/>
              <p:cNvSpPr/>
              <p:nvPr/>
            </p:nvSpPr>
            <p:spPr bwMode="ltGray">
              <a:xfrm>
                <a:off x="19901843" y="3397249"/>
                <a:ext cx="108313" cy="625699"/>
              </a:xfrm>
              <a:prstGeom prst="rect">
                <a:avLst/>
              </a:prstGeom>
              <a:solidFill>
                <a:schemeClr val="accent3"/>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600"/>
              </a:p>
            </p:txBody>
          </p:sp>
          <p:sp>
            <p:nvSpPr>
              <p:cNvPr id="93" name="Rectangle 92"/>
              <p:cNvSpPr/>
              <p:nvPr/>
            </p:nvSpPr>
            <p:spPr bwMode="ltGray">
              <a:xfrm>
                <a:off x="20094738" y="3397249"/>
                <a:ext cx="108313" cy="625699"/>
              </a:xfrm>
              <a:prstGeom prst="rect">
                <a:avLst/>
              </a:prstGeom>
              <a:solidFill>
                <a:schemeClr val="accent5"/>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600"/>
              </a:p>
            </p:txBody>
          </p:sp>
        </p:grpSp>
        <p:sp>
          <p:nvSpPr>
            <p:cNvPr id="126" name="Right Arrow 125"/>
            <p:cNvSpPr/>
            <p:nvPr/>
          </p:nvSpPr>
          <p:spPr bwMode="ltGray">
            <a:xfrm>
              <a:off x="16394340" y="3630609"/>
              <a:ext cx="807632" cy="259914"/>
            </a:xfrm>
            <a:prstGeom prst="rightArrow">
              <a:avLst/>
            </a:prstGeom>
            <a:gradFill flip="none" rotWithShape="true">
              <a:gsLst>
                <a:gs pos="0">
                  <a:schemeClr val="accent5">
                    <a:lumMod val="67000"/>
                    <a:alpha val="0"/>
                  </a:schemeClr>
                </a:gs>
                <a:gs pos="48000">
                  <a:schemeClr val="accent5">
                    <a:lumMod val="97000"/>
                    <a:lumOff val="3000"/>
                  </a:schemeClr>
                </a:gs>
                <a:gs pos="100000">
                  <a:schemeClr val="accent5">
                    <a:lumMod val="60000"/>
                    <a:lumOff val="40000"/>
                  </a:schemeClr>
                </a:gs>
              </a:gsLst>
              <a:lin ang="0" scaled="true"/>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600" dirty="0">
                <a:solidFill>
                  <a:schemeClr val="bg1"/>
                </a:solidFill>
              </a:endParaRPr>
            </a:p>
          </p:txBody>
        </p:sp>
      </p:grpSp>
      <p:sp>
        <p:nvSpPr>
          <p:cNvPr id="131" name="Rectangle 130"/>
          <p:cNvSpPr/>
          <p:nvPr/>
        </p:nvSpPr>
        <p:spPr>
          <a:xfrm>
            <a:off x="8615730" y="4838922"/>
            <a:ext cx="3383075" cy="460375"/>
          </a:xfrm>
          <a:prstGeom prst="rect">
            <a:avLst/>
          </a:prstGeom>
        </p:spPr>
        <p:txBody>
          <a:bodyPr wrap="square">
            <a:spAutoFit/>
          </a:bodyPr>
          <a:lstStyle/>
          <a:p>
            <a:r>
              <a:rPr lang="zh-CN" altLang="en-US" sz="2400" dirty="0">
                <a:solidFill>
                  <a:schemeClr val="bg1"/>
                </a:solidFill>
                <a:ea typeface="SimSun" charset="0"/>
              </a:rPr>
              <a:t>准</a:t>
            </a:r>
            <a:r>
              <a:rPr lang="en-US" altLang="en-US" sz="2400" dirty="0">
                <a:solidFill>
                  <a:schemeClr val="bg1"/>
                </a:solidFill>
              </a:rPr>
              <a:t>实时分析</a:t>
            </a:r>
            <a:endParaRPr lang="en-US" sz="2400" dirty="0">
              <a:solidFill>
                <a:schemeClr val="bg1"/>
              </a:solidFill>
            </a:endParaRPr>
          </a:p>
        </p:txBody>
      </p:sp>
      <p:sp>
        <p:nvSpPr>
          <p:cNvPr id="132" name="Rectangle 131"/>
          <p:cNvSpPr/>
          <p:nvPr/>
        </p:nvSpPr>
        <p:spPr>
          <a:xfrm>
            <a:off x="8615730" y="5213208"/>
            <a:ext cx="3425663" cy="461665"/>
          </a:xfrm>
          <a:prstGeom prst="rect">
            <a:avLst/>
          </a:prstGeom>
        </p:spPr>
        <p:txBody>
          <a:bodyPr wrap="square">
            <a:spAutoFit/>
          </a:bodyPr>
          <a:lstStyle/>
          <a:p>
            <a:r>
              <a:rPr lang="en-US" altLang="en-US" sz="2400" dirty="0">
                <a:solidFill>
                  <a:schemeClr val="bg1"/>
                </a:solidFill>
              </a:rPr>
              <a:t>高并发高性能实时聚合</a:t>
            </a:r>
            <a:endParaRPr lang="en-US" sz="2400" dirty="0">
              <a:solidFill>
                <a:schemeClr val="bg1"/>
              </a:solidFill>
            </a:endParaRPr>
          </a:p>
        </p:txBody>
      </p:sp>
      <p:sp>
        <p:nvSpPr>
          <p:cNvPr id="133" name="Rectangle 132"/>
          <p:cNvSpPr/>
          <p:nvPr/>
        </p:nvSpPr>
        <p:spPr>
          <a:xfrm>
            <a:off x="8600441" y="5618492"/>
            <a:ext cx="3403562" cy="461665"/>
          </a:xfrm>
          <a:prstGeom prst="rect">
            <a:avLst/>
          </a:prstGeom>
        </p:spPr>
        <p:txBody>
          <a:bodyPr wrap="square">
            <a:spAutoFit/>
          </a:bodyPr>
          <a:lstStyle/>
          <a:p>
            <a:r>
              <a:rPr lang="en-US" altLang="en-US" sz="2400" dirty="0">
                <a:solidFill>
                  <a:schemeClr val="bg1"/>
                </a:solidFill>
              </a:rPr>
              <a:t>高并发高性能实时关联</a:t>
            </a:r>
            <a:endParaRPr lang="en-US" sz="2400" dirty="0">
              <a:solidFill>
                <a:schemeClr val="bg1"/>
              </a:solidFill>
            </a:endParaRPr>
          </a:p>
        </p:txBody>
      </p:sp>
      <p:grpSp>
        <p:nvGrpSpPr>
          <p:cNvPr id="149" name="Group 148"/>
          <p:cNvGrpSpPr/>
          <p:nvPr/>
        </p:nvGrpSpPr>
        <p:grpSpPr>
          <a:xfrm>
            <a:off x="7056796" y="5321244"/>
            <a:ext cx="1222955" cy="1112964"/>
            <a:chOff x="7056796" y="5321244"/>
            <a:chExt cx="1222955" cy="1112964"/>
          </a:xfrm>
        </p:grpSpPr>
        <p:sp>
          <p:nvSpPr>
            <p:cNvPr id="37" name="TextBox 36"/>
            <p:cNvSpPr txBox="true"/>
            <p:nvPr/>
          </p:nvSpPr>
          <p:spPr>
            <a:xfrm>
              <a:off x="7069163" y="6034098"/>
              <a:ext cx="1210588" cy="400110"/>
            </a:xfrm>
            <a:prstGeom prst="rect">
              <a:avLst/>
            </a:prstGeom>
            <a:noFill/>
          </p:spPr>
          <p:txBody>
            <a:bodyPr wrap="none" rtlCol="0">
              <a:spAutoFit/>
            </a:bodyPr>
            <a:lstStyle/>
            <a:p>
              <a:pPr defTabSz="430530">
                <a:spcAft>
                  <a:spcPts val="400"/>
                </a:spcAft>
                <a:buSzPct val="100000"/>
              </a:pPr>
              <a:r>
                <a:rPr lang="en-US" altLang="en-US" sz="2000" dirty="0">
                  <a:solidFill>
                    <a:schemeClr val="bg1"/>
                  </a:solidFill>
                  <a:cs typeface="HP Simplified" pitchFamily="34" charset="0"/>
                </a:rPr>
                <a:t>实时聚合</a:t>
              </a:r>
              <a:endParaRPr lang="en-US" sz="2000" dirty="0">
                <a:solidFill>
                  <a:schemeClr val="bg1"/>
                </a:solidFill>
                <a:cs typeface="HP Simplified" pitchFamily="34" charset="0"/>
              </a:endParaRPr>
            </a:p>
          </p:txBody>
        </p:sp>
        <p:grpSp>
          <p:nvGrpSpPr>
            <p:cNvPr id="148" name="Group 147"/>
            <p:cNvGrpSpPr/>
            <p:nvPr/>
          </p:nvGrpSpPr>
          <p:grpSpPr>
            <a:xfrm>
              <a:off x="7056796" y="5321244"/>
              <a:ext cx="1123801" cy="600788"/>
              <a:chOff x="7056796" y="5321244"/>
              <a:chExt cx="1123801" cy="600788"/>
            </a:xfrm>
          </p:grpSpPr>
          <p:sp>
            <p:nvSpPr>
              <p:cNvPr id="29" name="Rectangle 28"/>
              <p:cNvSpPr/>
              <p:nvPr/>
            </p:nvSpPr>
            <p:spPr>
              <a:xfrm>
                <a:off x="7072641" y="5321246"/>
                <a:ext cx="309895" cy="600786"/>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7425066" y="5321246"/>
                <a:ext cx="309895" cy="600786"/>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7777491" y="5321246"/>
                <a:ext cx="309895" cy="600786"/>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true"/>
              <p:nvPr/>
            </p:nvSpPr>
            <p:spPr>
              <a:xfrm>
                <a:off x="7056796" y="5321244"/>
                <a:ext cx="303288" cy="293175"/>
              </a:xfrm>
              <a:prstGeom prst="rect">
                <a:avLst/>
              </a:prstGeom>
              <a:noFill/>
            </p:spPr>
            <p:txBody>
              <a:bodyPr wrap="none" rtlCol="0">
                <a:spAutoFit/>
              </a:bodyPr>
              <a:lstStyle/>
              <a:p>
                <a:pPr defTabSz="430530">
                  <a:spcAft>
                    <a:spcPts val="400"/>
                  </a:spcAft>
                  <a:buSzPct val="100000"/>
                </a:pPr>
                <a:r>
                  <a:rPr lang="en-US" sz="1600" dirty="0"/>
                  <a:t>A</a:t>
                </a:r>
                <a:endParaRPr lang="en-US" sz="1600" dirty="0"/>
              </a:p>
            </p:txBody>
          </p:sp>
          <p:sp>
            <p:nvSpPr>
              <p:cNvPr id="35" name="TextBox 34"/>
              <p:cNvSpPr txBox="true"/>
              <p:nvPr/>
            </p:nvSpPr>
            <p:spPr>
              <a:xfrm>
                <a:off x="7336803" y="5321244"/>
                <a:ext cx="535724" cy="293175"/>
              </a:xfrm>
              <a:prstGeom prst="rect">
                <a:avLst/>
              </a:prstGeom>
              <a:noFill/>
            </p:spPr>
            <p:txBody>
              <a:bodyPr wrap="none" rtlCol="0">
                <a:spAutoFit/>
              </a:bodyPr>
              <a:lstStyle/>
              <a:p>
                <a:pPr defTabSz="430530">
                  <a:spcAft>
                    <a:spcPts val="400"/>
                  </a:spcAft>
                  <a:buSzPct val="100000"/>
                </a:pPr>
                <a:r>
                  <a:rPr lang="en-US" sz="1600" dirty="0"/>
                  <a:t>sum</a:t>
                </a:r>
                <a:endParaRPr lang="en-US" sz="1600" dirty="0"/>
              </a:p>
            </p:txBody>
          </p:sp>
          <p:sp>
            <p:nvSpPr>
              <p:cNvPr id="36" name="TextBox 35"/>
              <p:cNvSpPr txBox="true"/>
              <p:nvPr/>
            </p:nvSpPr>
            <p:spPr>
              <a:xfrm>
                <a:off x="7734962" y="5321244"/>
                <a:ext cx="445635" cy="293175"/>
              </a:xfrm>
              <a:prstGeom prst="rect">
                <a:avLst/>
              </a:prstGeom>
              <a:noFill/>
            </p:spPr>
            <p:txBody>
              <a:bodyPr wrap="none" rtlCol="0">
                <a:spAutoFit/>
              </a:bodyPr>
              <a:lstStyle/>
              <a:p>
                <a:pPr defTabSz="430530">
                  <a:spcAft>
                    <a:spcPts val="400"/>
                  </a:spcAft>
                  <a:buSzPct val="100000"/>
                </a:pPr>
                <a:r>
                  <a:rPr lang="en-US" sz="1600" dirty="0" err="1"/>
                  <a:t>cnt</a:t>
                </a:r>
                <a:endParaRPr lang="en-US" sz="1600" dirty="0"/>
              </a:p>
            </p:txBody>
          </p:sp>
          <p:cxnSp>
            <p:nvCxnSpPr>
              <p:cNvPr id="143" name="Straight Arrow Connector 142"/>
              <p:cNvCxnSpPr/>
              <p:nvPr/>
            </p:nvCxnSpPr>
            <p:spPr>
              <a:xfrm>
                <a:off x="7206203" y="5645076"/>
                <a:ext cx="0" cy="235076"/>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spTree>
  </p:cSld>
  <p:clrMapOvr>
    <a:masterClrMapping/>
  </p:clrMapOvr>
  <mc:AlternateContent xmlns:mc="http://schemas.openxmlformats.org/markup-compatibility/2006">
    <mc:Choice xmlns:p14="http://schemas.microsoft.com/office/powerpoint/2010/main" Requires="p14">
      <p:transition p14:dur="0" advClick="false"/>
    </mc:Choice>
    <mc:Fallback>
      <p:transition advClick="false"/>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132" grpId="0"/>
      <p:bldP spid="13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true"/>
          <p:nvPr/>
        </p:nvSpPr>
        <p:spPr>
          <a:xfrm>
            <a:off x="986733" y="371702"/>
            <a:ext cx="9913426" cy="685757"/>
          </a:xfrm>
          <a:prstGeom prst="rect">
            <a:avLst/>
          </a:prstGeom>
        </p:spPr>
        <p:txBody>
          <a:bodyP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zh-CN" altLang="en-US" sz="4400" dirty="0">
                <a:solidFill>
                  <a:schemeClr val="bg1"/>
                </a:solidFill>
              </a:rPr>
              <a:t>计算与存储分离</a:t>
            </a:r>
            <a:endParaRPr lang="en-US" sz="4400" dirty="0">
              <a:solidFill>
                <a:prstClr val="white"/>
              </a:solidFill>
            </a:endParaRPr>
          </a:p>
        </p:txBody>
      </p:sp>
      <p:grpSp>
        <p:nvGrpSpPr>
          <p:cNvPr id="120" name="Group 119"/>
          <p:cNvGrpSpPr/>
          <p:nvPr/>
        </p:nvGrpSpPr>
        <p:grpSpPr>
          <a:xfrm>
            <a:off x="6415174" y="1775982"/>
            <a:ext cx="1371293" cy="1869854"/>
            <a:chOff x="2713023" y="1945062"/>
            <a:chExt cx="1725948" cy="2353451"/>
          </a:xfrm>
        </p:grpSpPr>
        <p:sp>
          <p:nvSpPr>
            <p:cNvPr id="121"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grpSp>
          <p:nvGrpSpPr>
            <p:cNvPr id="122" name="Group 121"/>
            <p:cNvGrpSpPr/>
            <p:nvPr/>
          </p:nvGrpSpPr>
          <p:grpSpPr>
            <a:xfrm>
              <a:off x="3506086" y="3350510"/>
              <a:ext cx="932885" cy="948003"/>
              <a:chOff x="3506086" y="3350510"/>
              <a:chExt cx="932885" cy="948003"/>
            </a:xfrm>
          </p:grpSpPr>
          <p:sp>
            <p:nvSpPr>
              <p:cNvPr id="124" name="Flowchart: Magnetic Disk 7"/>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125" name="Flowchart: Magnetic Disk 8"/>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126" name="Flowchart: Magnetic Disk 9"/>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grpSp>
        <p:sp>
          <p:nvSpPr>
            <p:cNvPr id="123"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grpSp>
        <p:nvGrpSpPr>
          <p:cNvPr id="127" name="Group 126"/>
          <p:cNvGrpSpPr/>
          <p:nvPr/>
        </p:nvGrpSpPr>
        <p:grpSpPr>
          <a:xfrm>
            <a:off x="4284220" y="1781471"/>
            <a:ext cx="1371293" cy="1869854"/>
            <a:chOff x="2713023" y="1945062"/>
            <a:chExt cx="1725948" cy="2353451"/>
          </a:xfrm>
        </p:grpSpPr>
        <p:sp>
          <p:nvSpPr>
            <p:cNvPr id="128"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grpSp>
          <p:nvGrpSpPr>
            <p:cNvPr id="129" name="Group 128"/>
            <p:cNvGrpSpPr/>
            <p:nvPr/>
          </p:nvGrpSpPr>
          <p:grpSpPr>
            <a:xfrm>
              <a:off x="3506086" y="3350510"/>
              <a:ext cx="932885" cy="948003"/>
              <a:chOff x="3506086" y="3350510"/>
              <a:chExt cx="932885" cy="948003"/>
            </a:xfrm>
          </p:grpSpPr>
          <p:sp>
            <p:nvSpPr>
              <p:cNvPr id="131" name="Flowchart: Magnetic Disk 14"/>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132" name="Flowchart: Magnetic Disk 15"/>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133" name="Flowchart: Magnetic Disk 16"/>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grpSp>
        <p:sp>
          <p:nvSpPr>
            <p:cNvPr id="130"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grpSp>
        <p:nvGrpSpPr>
          <p:cNvPr id="134" name="Group 133"/>
          <p:cNvGrpSpPr/>
          <p:nvPr/>
        </p:nvGrpSpPr>
        <p:grpSpPr>
          <a:xfrm>
            <a:off x="2153266" y="1775982"/>
            <a:ext cx="1371293" cy="1869854"/>
            <a:chOff x="2713023" y="1945062"/>
            <a:chExt cx="1725948" cy="2353451"/>
          </a:xfrm>
        </p:grpSpPr>
        <p:sp>
          <p:nvSpPr>
            <p:cNvPr id="153"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grpSp>
          <p:nvGrpSpPr>
            <p:cNvPr id="154" name="Group 153"/>
            <p:cNvGrpSpPr/>
            <p:nvPr/>
          </p:nvGrpSpPr>
          <p:grpSpPr>
            <a:xfrm>
              <a:off x="3506086" y="3350510"/>
              <a:ext cx="932885" cy="948003"/>
              <a:chOff x="3506086" y="3350510"/>
              <a:chExt cx="932885" cy="948003"/>
            </a:xfrm>
          </p:grpSpPr>
          <p:sp>
            <p:nvSpPr>
              <p:cNvPr id="156" name="Flowchart: Magnetic Disk 21"/>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157" name="Flowchart: Magnetic Disk 22"/>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158" name="Flowchart: Magnetic Disk 23"/>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grpSp>
        <p:sp>
          <p:nvSpPr>
            <p:cNvPr id="155"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grpSp>
        <p:nvGrpSpPr>
          <p:cNvPr id="159" name="Group 158"/>
          <p:cNvGrpSpPr/>
          <p:nvPr/>
        </p:nvGrpSpPr>
        <p:grpSpPr>
          <a:xfrm>
            <a:off x="8546128" y="1775982"/>
            <a:ext cx="1371293" cy="1869854"/>
            <a:chOff x="2713023" y="1945062"/>
            <a:chExt cx="1725948" cy="2353451"/>
          </a:xfrm>
        </p:grpSpPr>
        <p:sp>
          <p:nvSpPr>
            <p:cNvPr id="160"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grpSp>
          <p:nvGrpSpPr>
            <p:cNvPr id="161" name="Group 160"/>
            <p:cNvGrpSpPr/>
            <p:nvPr/>
          </p:nvGrpSpPr>
          <p:grpSpPr>
            <a:xfrm>
              <a:off x="3506086" y="3350510"/>
              <a:ext cx="932885" cy="948003"/>
              <a:chOff x="3506086" y="3350510"/>
              <a:chExt cx="932885" cy="948003"/>
            </a:xfrm>
          </p:grpSpPr>
          <p:sp>
            <p:nvSpPr>
              <p:cNvPr id="163" name="Flowchart: Magnetic Disk 43"/>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164" name="Flowchart: Magnetic Disk 44"/>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165" name="Flowchart: Magnetic Disk 45"/>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grpSp>
        <p:sp>
          <p:nvSpPr>
            <p:cNvPr id="162"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sp>
        <p:nvSpPr>
          <p:cNvPr id="166" name="Freeform 64"/>
          <p:cNvSpPr/>
          <p:nvPr/>
        </p:nvSpPr>
        <p:spPr bwMode="ltGray">
          <a:xfrm rot="10800000">
            <a:off x="5102208" y="3084728"/>
            <a:ext cx="388004" cy="393140"/>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0000F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
        <p:nvSpPr>
          <p:cNvPr id="167" name="Freeform 65"/>
          <p:cNvSpPr/>
          <p:nvPr/>
        </p:nvSpPr>
        <p:spPr bwMode="ltGray">
          <a:xfrm>
            <a:off x="2948012" y="3043501"/>
            <a:ext cx="388004" cy="393140"/>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FFC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
        <p:nvSpPr>
          <p:cNvPr id="168" name="Freeform 66"/>
          <p:cNvSpPr/>
          <p:nvPr/>
        </p:nvSpPr>
        <p:spPr bwMode="ltGray">
          <a:xfrm rot="5400000">
            <a:off x="7240533" y="3046068"/>
            <a:ext cx="388006" cy="393140"/>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00CC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
        <p:nvSpPr>
          <p:cNvPr id="169" name="Freeform 168"/>
          <p:cNvSpPr/>
          <p:nvPr/>
        </p:nvSpPr>
        <p:spPr bwMode="ltGray">
          <a:xfrm rot="16200000">
            <a:off x="9345515" y="3082107"/>
            <a:ext cx="396157" cy="401399"/>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FF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cxnSp>
        <p:nvCxnSpPr>
          <p:cNvPr id="174" name="Straight Connector 173"/>
          <p:cNvCxnSpPr/>
          <p:nvPr/>
        </p:nvCxnSpPr>
        <p:spPr>
          <a:xfrm>
            <a:off x="865239" y="4326194"/>
            <a:ext cx="10393311"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2320413" y="3006432"/>
            <a:ext cx="0" cy="1319762"/>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4458929" y="3005619"/>
            <a:ext cx="0" cy="1319762"/>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6617110" y="3006432"/>
            <a:ext cx="0" cy="1319762"/>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8794955" y="3006432"/>
            <a:ext cx="0" cy="1319762"/>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true"/>
          <p:nvPr/>
        </p:nvSpPr>
        <p:spPr>
          <a:xfrm>
            <a:off x="986733" y="371702"/>
            <a:ext cx="9913426" cy="685757"/>
          </a:xfrm>
          <a:prstGeom prst="rect">
            <a:avLst/>
          </a:prstGeom>
        </p:spPr>
        <p:txBody>
          <a:bodyP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zh-CN" altLang="en-US" sz="4400" dirty="0">
                <a:solidFill>
                  <a:schemeClr val="bg1"/>
                </a:solidFill>
              </a:rPr>
              <a:t>计算与存储分离</a:t>
            </a:r>
            <a:endParaRPr lang="en-US" sz="4400" dirty="0">
              <a:solidFill>
                <a:prstClr val="white"/>
              </a:solidFill>
            </a:endParaRPr>
          </a:p>
        </p:txBody>
      </p:sp>
      <p:grpSp>
        <p:nvGrpSpPr>
          <p:cNvPr id="35" name="Group 34"/>
          <p:cNvGrpSpPr/>
          <p:nvPr/>
        </p:nvGrpSpPr>
        <p:grpSpPr>
          <a:xfrm>
            <a:off x="6415174" y="1775982"/>
            <a:ext cx="1371293" cy="1869854"/>
            <a:chOff x="2713023" y="1945062"/>
            <a:chExt cx="1725948" cy="2353451"/>
          </a:xfrm>
        </p:grpSpPr>
        <p:sp>
          <p:nvSpPr>
            <p:cNvPr id="36"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grpSp>
          <p:nvGrpSpPr>
            <p:cNvPr id="37" name="Group 36"/>
            <p:cNvGrpSpPr/>
            <p:nvPr/>
          </p:nvGrpSpPr>
          <p:grpSpPr>
            <a:xfrm>
              <a:off x="3506086" y="3350510"/>
              <a:ext cx="932885" cy="948003"/>
              <a:chOff x="3506086" y="3350510"/>
              <a:chExt cx="932885" cy="948003"/>
            </a:xfrm>
          </p:grpSpPr>
          <p:sp>
            <p:nvSpPr>
              <p:cNvPr id="39" name="Flowchart: Magnetic Disk 7"/>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40" name="Flowchart: Magnetic Disk 8"/>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41" name="Flowchart: Magnetic Disk 9"/>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grpSp>
        <p:sp>
          <p:nvSpPr>
            <p:cNvPr id="38"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grpSp>
        <p:nvGrpSpPr>
          <p:cNvPr id="42" name="Group 41"/>
          <p:cNvGrpSpPr/>
          <p:nvPr/>
        </p:nvGrpSpPr>
        <p:grpSpPr>
          <a:xfrm>
            <a:off x="4284220" y="1781471"/>
            <a:ext cx="1371293" cy="1869854"/>
            <a:chOff x="2713023" y="1945062"/>
            <a:chExt cx="1725948" cy="2353451"/>
          </a:xfrm>
        </p:grpSpPr>
        <p:sp>
          <p:nvSpPr>
            <p:cNvPr id="43"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grpSp>
          <p:nvGrpSpPr>
            <p:cNvPr id="44" name="Group 43"/>
            <p:cNvGrpSpPr/>
            <p:nvPr/>
          </p:nvGrpSpPr>
          <p:grpSpPr>
            <a:xfrm>
              <a:off x="3506086" y="3350510"/>
              <a:ext cx="932885" cy="948003"/>
              <a:chOff x="3506086" y="3350510"/>
              <a:chExt cx="932885" cy="948003"/>
            </a:xfrm>
          </p:grpSpPr>
          <p:sp>
            <p:nvSpPr>
              <p:cNvPr id="46" name="Flowchart: Magnetic Disk 14"/>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47" name="Flowchart: Magnetic Disk 15"/>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48" name="Flowchart: Magnetic Disk 16"/>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grpSp>
        <p:sp>
          <p:nvSpPr>
            <p:cNvPr id="45"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grpSp>
        <p:nvGrpSpPr>
          <p:cNvPr id="49" name="Group 48"/>
          <p:cNvGrpSpPr/>
          <p:nvPr/>
        </p:nvGrpSpPr>
        <p:grpSpPr>
          <a:xfrm>
            <a:off x="2153266" y="1775982"/>
            <a:ext cx="1371293" cy="1869854"/>
            <a:chOff x="2713023" y="1945062"/>
            <a:chExt cx="1725948" cy="2353451"/>
          </a:xfrm>
        </p:grpSpPr>
        <p:sp>
          <p:nvSpPr>
            <p:cNvPr id="50"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grpSp>
          <p:nvGrpSpPr>
            <p:cNvPr id="51" name="Group 50"/>
            <p:cNvGrpSpPr/>
            <p:nvPr/>
          </p:nvGrpSpPr>
          <p:grpSpPr>
            <a:xfrm>
              <a:off x="3506086" y="3350510"/>
              <a:ext cx="932885" cy="948003"/>
              <a:chOff x="3506086" y="3350510"/>
              <a:chExt cx="932885" cy="948003"/>
            </a:xfrm>
          </p:grpSpPr>
          <p:sp>
            <p:nvSpPr>
              <p:cNvPr id="53" name="Flowchart: Magnetic Disk 21"/>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54" name="Flowchart: Magnetic Disk 22"/>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55" name="Flowchart: Magnetic Disk 23"/>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grpSp>
        <p:sp>
          <p:nvSpPr>
            <p:cNvPr id="52"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grpSp>
        <p:nvGrpSpPr>
          <p:cNvPr id="56" name="Group 55"/>
          <p:cNvGrpSpPr/>
          <p:nvPr/>
        </p:nvGrpSpPr>
        <p:grpSpPr>
          <a:xfrm>
            <a:off x="8546128" y="1775982"/>
            <a:ext cx="1371293" cy="1869854"/>
            <a:chOff x="2713023" y="1945062"/>
            <a:chExt cx="1725948" cy="2353451"/>
          </a:xfrm>
        </p:grpSpPr>
        <p:sp>
          <p:nvSpPr>
            <p:cNvPr id="57"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grpSp>
          <p:nvGrpSpPr>
            <p:cNvPr id="58" name="Group 57"/>
            <p:cNvGrpSpPr/>
            <p:nvPr/>
          </p:nvGrpSpPr>
          <p:grpSpPr>
            <a:xfrm>
              <a:off x="3506086" y="3350510"/>
              <a:ext cx="932885" cy="948003"/>
              <a:chOff x="3506086" y="3350510"/>
              <a:chExt cx="932885" cy="948003"/>
            </a:xfrm>
          </p:grpSpPr>
          <p:sp>
            <p:nvSpPr>
              <p:cNvPr id="60" name="Flowchart: Magnetic Disk 43"/>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61" name="Flowchart: Magnetic Disk 44"/>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62" name="Flowchart: Magnetic Disk 45"/>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grpSp>
        <p:sp>
          <p:nvSpPr>
            <p:cNvPr id="59"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sp>
        <p:nvSpPr>
          <p:cNvPr id="63" name="Freeform 64"/>
          <p:cNvSpPr/>
          <p:nvPr/>
        </p:nvSpPr>
        <p:spPr bwMode="ltGray">
          <a:xfrm rot="10800000">
            <a:off x="5102208" y="3084728"/>
            <a:ext cx="388004" cy="393140"/>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0000F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
        <p:nvSpPr>
          <p:cNvPr id="64" name="Freeform 65"/>
          <p:cNvSpPr/>
          <p:nvPr/>
        </p:nvSpPr>
        <p:spPr bwMode="ltGray">
          <a:xfrm>
            <a:off x="2948012" y="3043501"/>
            <a:ext cx="388004" cy="393140"/>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FFC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
        <p:nvSpPr>
          <p:cNvPr id="65" name="Freeform 66"/>
          <p:cNvSpPr/>
          <p:nvPr/>
        </p:nvSpPr>
        <p:spPr bwMode="ltGray">
          <a:xfrm rot="5400000">
            <a:off x="7240533" y="3046068"/>
            <a:ext cx="388006" cy="393140"/>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00CC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
        <p:nvSpPr>
          <p:cNvPr id="66" name="Freeform 65"/>
          <p:cNvSpPr/>
          <p:nvPr/>
        </p:nvSpPr>
        <p:spPr bwMode="ltGray">
          <a:xfrm rot="16200000">
            <a:off x="9345515" y="3082107"/>
            <a:ext cx="396157" cy="401399"/>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FF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grpSp>
        <p:nvGrpSpPr>
          <p:cNvPr id="67" name="Group 66"/>
          <p:cNvGrpSpPr/>
          <p:nvPr/>
        </p:nvGrpSpPr>
        <p:grpSpPr>
          <a:xfrm>
            <a:off x="4543195" y="5155316"/>
            <a:ext cx="3118944" cy="948003"/>
            <a:chOff x="3514219" y="3350510"/>
            <a:chExt cx="924752" cy="948003"/>
          </a:xfrm>
        </p:grpSpPr>
        <p:sp>
          <p:nvSpPr>
            <p:cNvPr id="73" name="Flowchart: Magnetic Disk 68"/>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2000" dirty="0">
                <a:solidFill>
                  <a:prstClr val="white"/>
                </a:solidFill>
              </a:endParaRPr>
            </a:p>
          </p:txBody>
        </p:sp>
        <p:sp>
          <p:nvSpPr>
            <p:cNvPr id="74" name="Flowchart: Magnetic Disk 69"/>
            <p:cNvSpPr/>
            <p:nvPr/>
          </p:nvSpPr>
          <p:spPr bwMode="ltGray">
            <a:xfrm>
              <a:off x="3514219" y="3667578"/>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2000" dirty="0">
                <a:solidFill>
                  <a:prstClr val="white"/>
                </a:solidFill>
              </a:endParaRPr>
            </a:p>
          </p:txBody>
        </p:sp>
        <p:sp>
          <p:nvSpPr>
            <p:cNvPr id="75" name="Flowchart: Magnetic Disk 70"/>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2000" dirty="0">
                <a:solidFill>
                  <a:prstClr val="white"/>
                </a:solidFill>
              </a:endParaRPr>
            </a:p>
          </p:txBody>
        </p:sp>
      </p:grpSp>
      <p:cxnSp>
        <p:nvCxnSpPr>
          <p:cNvPr id="76" name="Straight Connector 75"/>
          <p:cNvCxnSpPr/>
          <p:nvPr/>
        </p:nvCxnSpPr>
        <p:spPr>
          <a:xfrm>
            <a:off x="865239" y="4326194"/>
            <a:ext cx="10393311"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2320413" y="3006432"/>
            <a:ext cx="0" cy="1319762"/>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4458929" y="3005619"/>
            <a:ext cx="0" cy="1319762"/>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617110" y="3006432"/>
            <a:ext cx="0" cy="1319762"/>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8794955" y="3006432"/>
            <a:ext cx="0" cy="1319762"/>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6061587" y="4325381"/>
            <a:ext cx="0" cy="829935"/>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true"/>
          <p:nvPr/>
        </p:nvSpPr>
        <p:spPr>
          <a:xfrm>
            <a:off x="986733" y="371702"/>
            <a:ext cx="9913426" cy="685757"/>
          </a:xfrm>
          <a:prstGeom prst="rect">
            <a:avLst/>
          </a:prstGeom>
        </p:spPr>
        <p:txBody>
          <a:bodyP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zh-CN" altLang="en-US" sz="4400" dirty="0">
                <a:solidFill>
                  <a:schemeClr val="bg1"/>
                </a:solidFill>
              </a:rPr>
              <a:t>计算与存储分离</a:t>
            </a:r>
            <a:endParaRPr lang="en-US" sz="4400" dirty="0">
              <a:solidFill>
                <a:prstClr val="white"/>
              </a:solidFill>
            </a:endParaRPr>
          </a:p>
        </p:txBody>
      </p:sp>
      <p:grpSp>
        <p:nvGrpSpPr>
          <p:cNvPr id="68" name="Group 67"/>
          <p:cNvGrpSpPr/>
          <p:nvPr/>
        </p:nvGrpSpPr>
        <p:grpSpPr>
          <a:xfrm>
            <a:off x="4543195" y="5155316"/>
            <a:ext cx="3118944" cy="948003"/>
            <a:chOff x="3514219" y="3350510"/>
            <a:chExt cx="924752" cy="948003"/>
          </a:xfrm>
        </p:grpSpPr>
        <p:sp>
          <p:nvSpPr>
            <p:cNvPr id="69" name="Flowchart: Magnetic Disk 68"/>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2000" dirty="0">
                <a:solidFill>
                  <a:prstClr val="white"/>
                </a:solidFill>
              </a:endParaRPr>
            </a:p>
          </p:txBody>
        </p:sp>
        <p:sp>
          <p:nvSpPr>
            <p:cNvPr id="70" name="Flowchart: Magnetic Disk 69"/>
            <p:cNvSpPr/>
            <p:nvPr/>
          </p:nvSpPr>
          <p:spPr bwMode="ltGray">
            <a:xfrm>
              <a:off x="3514219" y="3667578"/>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2000" dirty="0">
                <a:solidFill>
                  <a:prstClr val="white"/>
                </a:solidFill>
              </a:endParaRPr>
            </a:p>
          </p:txBody>
        </p:sp>
        <p:sp>
          <p:nvSpPr>
            <p:cNvPr id="71" name="Flowchart: Magnetic Disk 70"/>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2000" dirty="0">
                <a:solidFill>
                  <a:prstClr val="white"/>
                </a:solidFill>
              </a:endParaRPr>
            </a:p>
          </p:txBody>
        </p:sp>
      </p:grpSp>
      <p:grpSp>
        <p:nvGrpSpPr>
          <p:cNvPr id="72" name="Group 71"/>
          <p:cNvGrpSpPr/>
          <p:nvPr/>
        </p:nvGrpSpPr>
        <p:grpSpPr>
          <a:xfrm>
            <a:off x="6415174" y="1775982"/>
            <a:ext cx="1371293" cy="1869854"/>
            <a:chOff x="2713023" y="1945062"/>
            <a:chExt cx="1725948" cy="2353451"/>
          </a:xfrm>
        </p:grpSpPr>
        <p:sp>
          <p:nvSpPr>
            <p:cNvPr id="82"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grpSp>
          <p:nvGrpSpPr>
            <p:cNvPr id="83" name="Group 82"/>
            <p:cNvGrpSpPr/>
            <p:nvPr/>
          </p:nvGrpSpPr>
          <p:grpSpPr>
            <a:xfrm>
              <a:off x="3506086" y="3350510"/>
              <a:ext cx="932885" cy="948003"/>
              <a:chOff x="3506086" y="3350510"/>
              <a:chExt cx="932885" cy="948003"/>
            </a:xfrm>
          </p:grpSpPr>
          <p:sp>
            <p:nvSpPr>
              <p:cNvPr id="85" name="Flowchart: Magnetic Disk 7"/>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86" name="Flowchart: Magnetic Disk 8"/>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87" name="Flowchart: Magnetic Disk 9"/>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grpSp>
        <p:sp>
          <p:nvSpPr>
            <p:cNvPr id="84"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grpSp>
        <p:nvGrpSpPr>
          <p:cNvPr id="88" name="Group 87"/>
          <p:cNvGrpSpPr/>
          <p:nvPr/>
        </p:nvGrpSpPr>
        <p:grpSpPr>
          <a:xfrm>
            <a:off x="4284220" y="1781471"/>
            <a:ext cx="1371293" cy="1869854"/>
            <a:chOff x="2713023" y="1945062"/>
            <a:chExt cx="1725948" cy="2353451"/>
          </a:xfrm>
        </p:grpSpPr>
        <p:sp>
          <p:nvSpPr>
            <p:cNvPr id="89"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grpSp>
          <p:nvGrpSpPr>
            <p:cNvPr id="90" name="Group 89"/>
            <p:cNvGrpSpPr/>
            <p:nvPr/>
          </p:nvGrpSpPr>
          <p:grpSpPr>
            <a:xfrm>
              <a:off x="3506086" y="3350510"/>
              <a:ext cx="932885" cy="948003"/>
              <a:chOff x="3506086" y="3350510"/>
              <a:chExt cx="932885" cy="948003"/>
            </a:xfrm>
          </p:grpSpPr>
          <p:sp>
            <p:nvSpPr>
              <p:cNvPr id="92" name="Flowchart: Magnetic Disk 14"/>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93" name="Flowchart: Magnetic Disk 15"/>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94" name="Flowchart: Magnetic Disk 16"/>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grpSp>
        <p:sp>
          <p:nvSpPr>
            <p:cNvPr id="91"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grpSp>
        <p:nvGrpSpPr>
          <p:cNvPr id="95" name="Group 94"/>
          <p:cNvGrpSpPr/>
          <p:nvPr/>
        </p:nvGrpSpPr>
        <p:grpSpPr>
          <a:xfrm>
            <a:off x="2153266" y="1775982"/>
            <a:ext cx="1371293" cy="1869854"/>
            <a:chOff x="2713023" y="1945062"/>
            <a:chExt cx="1725948" cy="2353451"/>
          </a:xfrm>
        </p:grpSpPr>
        <p:sp>
          <p:nvSpPr>
            <p:cNvPr id="96"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grpSp>
          <p:nvGrpSpPr>
            <p:cNvPr id="97" name="Group 96"/>
            <p:cNvGrpSpPr/>
            <p:nvPr/>
          </p:nvGrpSpPr>
          <p:grpSpPr>
            <a:xfrm>
              <a:off x="3506086" y="3350510"/>
              <a:ext cx="932885" cy="948003"/>
              <a:chOff x="3506086" y="3350510"/>
              <a:chExt cx="932885" cy="948003"/>
            </a:xfrm>
          </p:grpSpPr>
          <p:sp>
            <p:nvSpPr>
              <p:cNvPr id="99" name="Flowchart: Magnetic Disk 21"/>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100" name="Flowchart: Magnetic Disk 22"/>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101" name="Flowchart: Magnetic Disk 23"/>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grpSp>
        <p:sp>
          <p:nvSpPr>
            <p:cNvPr id="98"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grpSp>
        <p:nvGrpSpPr>
          <p:cNvPr id="102" name="Group 101"/>
          <p:cNvGrpSpPr/>
          <p:nvPr/>
        </p:nvGrpSpPr>
        <p:grpSpPr>
          <a:xfrm>
            <a:off x="8546128" y="1775982"/>
            <a:ext cx="1371293" cy="1869854"/>
            <a:chOff x="2713023" y="1945062"/>
            <a:chExt cx="1725948" cy="2353451"/>
          </a:xfrm>
        </p:grpSpPr>
        <p:sp>
          <p:nvSpPr>
            <p:cNvPr id="103"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grpSp>
          <p:nvGrpSpPr>
            <p:cNvPr id="104" name="Group 103"/>
            <p:cNvGrpSpPr/>
            <p:nvPr/>
          </p:nvGrpSpPr>
          <p:grpSpPr>
            <a:xfrm>
              <a:off x="3506086" y="3350510"/>
              <a:ext cx="932885" cy="948003"/>
              <a:chOff x="3506086" y="3350510"/>
              <a:chExt cx="932885" cy="948003"/>
            </a:xfrm>
          </p:grpSpPr>
          <p:sp>
            <p:nvSpPr>
              <p:cNvPr id="106" name="Flowchart: Magnetic Disk 43"/>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107" name="Flowchart: Magnetic Disk 44"/>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108" name="Flowchart: Magnetic Disk 45"/>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grpSp>
        <p:sp>
          <p:nvSpPr>
            <p:cNvPr id="105"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sp>
        <p:nvSpPr>
          <p:cNvPr id="109" name="Freeform 64"/>
          <p:cNvSpPr/>
          <p:nvPr/>
        </p:nvSpPr>
        <p:spPr bwMode="ltGray">
          <a:xfrm rot="10800000">
            <a:off x="5595471" y="5440382"/>
            <a:ext cx="388004" cy="393140"/>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0000F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3600" dirty="0">
              <a:solidFill>
                <a:prstClr val="white"/>
              </a:solidFill>
            </a:endParaRPr>
          </a:p>
        </p:txBody>
      </p:sp>
      <p:sp>
        <p:nvSpPr>
          <p:cNvPr id="110" name="Freeform 65"/>
          <p:cNvSpPr/>
          <p:nvPr/>
        </p:nvSpPr>
        <p:spPr bwMode="ltGray">
          <a:xfrm>
            <a:off x="4834969" y="5440382"/>
            <a:ext cx="388004" cy="393140"/>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FFC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3600" dirty="0">
              <a:solidFill>
                <a:prstClr val="white"/>
              </a:solidFill>
            </a:endParaRPr>
          </a:p>
        </p:txBody>
      </p:sp>
      <p:sp>
        <p:nvSpPr>
          <p:cNvPr id="111" name="Freeform 66"/>
          <p:cNvSpPr/>
          <p:nvPr/>
        </p:nvSpPr>
        <p:spPr bwMode="ltGray">
          <a:xfrm rot="5400000">
            <a:off x="6343033" y="5442949"/>
            <a:ext cx="388006" cy="393140"/>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00CC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3600" dirty="0">
              <a:solidFill>
                <a:prstClr val="white"/>
              </a:solidFill>
            </a:endParaRPr>
          </a:p>
        </p:txBody>
      </p:sp>
      <p:sp>
        <p:nvSpPr>
          <p:cNvPr id="112" name="Freeform 111"/>
          <p:cNvSpPr/>
          <p:nvPr/>
        </p:nvSpPr>
        <p:spPr bwMode="ltGray">
          <a:xfrm rot="16200000">
            <a:off x="6943734" y="5431549"/>
            <a:ext cx="396157" cy="401399"/>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FF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3600" dirty="0">
              <a:solidFill>
                <a:prstClr val="white"/>
              </a:solidFill>
            </a:endParaRPr>
          </a:p>
        </p:txBody>
      </p:sp>
      <p:cxnSp>
        <p:nvCxnSpPr>
          <p:cNvPr id="113" name="Straight Connector 112"/>
          <p:cNvCxnSpPr/>
          <p:nvPr/>
        </p:nvCxnSpPr>
        <p:spPr>
          <a:xfrm>
            <a:off x="865239" y="4326194"/>
            <a:ext cx="10393311"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2320413" y="3006432"/>
            <a:ext cx="0" cy="1319762"/>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4458929" y="3005619"/>
            <a:ext cx="0" cy="1319762"/>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6617110" y="3006432"/>
            <a:ext cx="0" cy="1319762"/>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8794955" y="3006432"/>
            <a:ext cx="0" cy="1319762"/>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6061587" y="4325381"/>
            <a:ext cx="0" cy="829935"/>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flipH="true">
            <a:off x="6597445" y="3795252"/>
            <a:ext cx="2698201" cy="1322274"/>
          </a:xfrm>
          <a:prstGeom prst="straightConnector1">
            <a:avLst/>
          </a:prstGeom>
          <a:ln w="349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flipH="true">
            <a:off x="6216019" y="3795252"/>
            <a:ext cx="1116724" cy="1322274"/>
          </a:xfrm>
          <a:prstGeom prst="straightConnector1">
            <a:avLst/>
          </a:prstGeom>
          <a:ln w="3492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a:off x="3468287" y="3798636"/>
            <a:ext cx="2200010" cy="1318890"/>
          </a:xfrm>
          <a:prstGeom prst="straightConnector1">
            <a:avLst/>
          </a:prstGeom>
          <a:ln w="34925">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5358581" y="3795252"/>
            <a:ext cx="619432" cy="1322274"/>
          </a:xfrm>
          <a:prstGeom prst="straightConnector1">
            <a:avLst/>
          </a:prstGeom>
          <a:ln w="34925">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true"/>
          <p:nvPr/>
        </p:nvSpPr>
        <p:spPr>
          <a:xfrm>
            <a:off x="986733" y="371702"/>
            <a:ext cx="9913426" cy="685757"/>
          </a:xfrm>
          <a:prstGeom prst="rect">
            <a:avLst/>
          </a:prstGeom>
        </p:spPr>
        <p:txBody>
          <a:bodyP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zh-CN" altLang="en-US" sz="4400" dirty="0">
                <a:solidFill>
                  <a:schemeClr val="bg1"/>
                </a:solidFill>
              </a:rPr>
              <a:t>计算与存储分离</a:t>
            </a:r>
            <a:endParaRPr lang="en-US" sz="4400" dirty="0">
              <a:solidFill>
                <a:prstClr val="white"/>
              </a:solidFill>
            </a:endParaRPr>
          </a:p>
        </p:txBody>
      </p:sp>
      <p:grpSp>
        <p:nvGrpSpPr>
          <p:cNvPr id="49" name="Group 48"/>
          <p:cNvGrpSpPr/>
          <p:nvPr/>
        </p:nvGrpSpPr>
        <p:grpSpPr>
          <a:xfrm>
            <a:off x="4543195" y="5155316"/>
            <a:ext cx="3118944" cy="948003"/>
            <a:chOff x="3514219" y="3350510"/>
            <a:chExt cx="924752" cy="948003"/>
          </a:xfrm>
        </p:grpSpPr>
        <p:sp>
          <p:nvSpPr>
            <p:cNvPr id="50" name="Flowchart: Magnetic Disk 68"/>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2000" dirty="0">
                <a:solidFill>
                  <a:prstClr val="white"/>
                </a:solidFill>
              </a:endParaRPr>
            </a:p>
          </p:txBody>
        </p:sp>
        <p:sp>
          <p:nvSpPr>
            <p:cNvPr id="51" name="Flowchart: Magnetic Disk 69"/>
            <p:cNvSpPr/>
            <p:nvPr/>
          </p:nvSpPr>
          <p:spPr bwMode="ltGray">
            <a:xfrm>
              <a:off x="3514219" y="3667578"/>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2000" dirty="0">
                <a:solidFill>
                  <a:prstClr val="white"/>
                </a:solidFill>
              </a:endParaRPr>
            </a:p>
          </p:txBody>
        </p:sp>
        <p:sp>
          <p:nvSpPr>
            <p:cNvPr id="52" name="Flowchart: Magnetic Disk 70"/>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2000" dirty="0">
                <a:solidFill>
                  <a:prstClr val="white"/>
                </a:solidFill>
              </a:endParaRPr>
            </a:p>
          </p:txBody>
        </p:sp>
      </p:grpSp>
      <p:sp>
        <p:nvSpPr>
          <p:cNvPr id="53" name="Rounded Rectangle 22"/>
          <p:cNvSpPr/>
          <p:nvPr/>
        </p:nvSpPr>
        <p:spPr bwMode="ltGray">
          <a:xfrm>
            <a:off x="6415174" y="1775982"/>
            <a:ext cx="1237053" cy="1240282"/>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sp>
        <p:nvSpPr>
          <p:cNvPr id="54" name="Rounded Rectangle 22"/>
          <p:cNvSpPr/>
          <p:nvPr/>
        </p:nvSpPr>
        <p:spPr bwMode="ltGray">
          <a:xfrm>
            <a:off x="4284220" y="1781471"/>
            <a:ext cx="1237053" cy="1240282"/>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sp>
        <p:nvSpPr>
          <p:cNvPr id="55" name="Rounded Rectangle 22"/>
          <p:cNvSpPr/>
          <p:nvPr/>
        </p:nvSpPr>
        <p:spPr bwMode="ltGray">
          <a:xfrm>
            <a:off x="2153266" y="1775982"/>
            <a:ext cx="1237053" cy="1240282"/>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sp>
        <p:nvSpPr>
          <p:cNvPr id="56" name="Rounded Rectangle 22"/>
          <p:cNvSpPr/>
          <p:nvPr/>
        </p:nvSpPr>
        <p:spPr bwMode="ltGray">
          <a:xfrm>
            <a:off x="8546128" y="1775982"/>
            <a:ext cx="1237053" cy="1240282"/>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sp>
        <p:nvSpPr>
          <p:cNvPr id="57" name="Freeform 64"/>
          <p:cNvSpPr/>
          <p:nvPr/>
        </p:nvSpPr>
        <p:spPr bwMode="ltGray">
          <a:xfrm rot="10800000">
            <a:off x="5595471" y="5440382"/>
            <a:ext cx="388004" cy="393140"/>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0000F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3600" dirty="0">
              <a:solidFill>
                <a:prstClr val="white"/>
              </a:solidFill>
            </a:endParaRPr>
          </a:p>
        </p:txBody>
      </p:sp>
      <p:sp>
        <p:nvSpPr>
          <p:cNvPr id="58" name="Freeform 65"/>
          <p:cNvSpPr/>
          <p:nvPr/>
        </p:nvSpPr>
        <p:spPr bwMode="ltGray">
          <a:xfrm>
            <a:off x="4834969" y="5440382"/>
            <a:ext cx="388004" cy="393140"/>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FFC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3600" dirty="0">
              <a:solidFill>
                <a:prstClr val="white"/>
              </a:solidFill>
            </a:endParaRPr>
          </a:p>
        </p:txBody>
      </p:sp>
      <p:sp>
        <p:nvSpPr>
          <p:cNvPr id="59" name="Freeform 66"/>
          <p:cNvSpPr/>
          <p:nvPr/>
        </p:nvSpPr>
        <p:spPr bwMode="ltGray">
          <a:xfrm rot="5400000">
            <a:off x="6343033" y="5442949"/>
            <a:ext cx="388006" cy="393140"/>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00CC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3600" dirty="0">
              <a:solidFill>
                <a:prstClr val="white"/>
              </a:solidFill>
            </a:endParaRPr>
          </a:p>
        </p:txBody>
      </p:sp>
      <p:sp>
        <p:nvSpPr>
          <p:cNvPr id="60" name="Freeform 59"/>
          <p:cNvSpPr/>
          <p:nvPr/>
        </p:nvSpPr>
        <p:spPr bwMode="ltGray">
          <a:xfrm rot="16200000">
            <a:off x="6943734" y="5431549"/>
            <a:ext cx="396157" cy="401399"/>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FF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3600" dirty="0">
              <a:solidFill>
                <a:prstClr val="white"/>
              </a:solidFill>
            </a:endParaRPr>
          </a:p>
        </p:txBody>
      </p:sp>
      <p:cxnSp>
        <p:nvCxnSpPr>
          <p:cNvPr id="61" name="Straight Connector 60"/>
          <p:cNvCxnSpPr/>
          <p:nvPr/>
        </p:nvCxnSpPr>
        <p:spPr>
          <a:xfrm>
            <a:off x="865239" y="4326194"/>
            <a:ext cx="10393311"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2320413" y="3006432"/>
            <a:ext cx="0" cy="1319762"/>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4458929" y="3005619"/>
            <a:ext cx="0" cy="1319762"/>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17110" y="3006432"/>
            <a:ext cx="0" cy="1319762"/>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8794955" y="3006432"/>
            <a:ext cx="0" cy="1319762"/>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061587" y="4325381"/>
            <a:ext cx="0" cy="829935"/>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true">
            <a:off x="6597445" y="3795252"/>
            <a:ext cx="2698201" cy="1322274"/>
          </a:xfrm>
          <a:prstGeom prst="straightConnector1">
            <a:avLst/>
          </a:prstGeom>
          <a:ln w="349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true">
            <a:off x="6216019" y="3795252"/>
            <a:ext cx="1116724" cy="1322274"/>
          </a:xfrm>
          <a:prstGeom prst="straightConnector1">
            <a:avLst/>
          </a:prstGeom>
          <a:ln w="3492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3468287" y="3798636"/>
            <a:ext cx="2200010" cy="1318890"/>
          </a:xfrm>
          <a:prstGeom prst="straightConnector1">
            <a:avLst/>
          </a:prstGeom>
          <a:ln w="34925">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5358581" y="3795252"/>
            <a:ext cx="619432" cy="1322274"/>
          </a:xfrm>
          <a:prstGeom prst="straightConnector1">
            <a:avLst/>
          </a:prstGeom>
          <a:ln w="34925">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6" name="Picture 75"/>
          <p:cNvPicPr>
            <a:picLocks noChangeAspect="true"/>
          </p:cNvPicPr>
          <p:nvPr/>
        </p:nvPicPr>
        <p:blipFill>
          <a:blip r:embed="rId1"/>
          <a:stretch>
            <a:fillRect/>
          </a:stretch>
        </p:blipFill>
        <p:spPr>
          <a:xfrm>
            <a:off x="2687314" y="3077785"/>
            <a:ext cx="670404" cy="668289"/>
          </a:xfrm>
          <a:prstGeom prst="rect">
            <a:avLst/>
          </a:prstGeom>
        </p:spPr>
      </p:pic>
      <p:pic>
        <p:nvPicPr>
          <p:cNvPr id="77" name="Picture 76"/>
          <p:cNvPicPr>
            <a:picLocks noChangeAspect="true"/>
          </p:cNvPicPr>
          <p:nvPr/>
        </p:nvPicPr>
        <p:blipFill>
          <a:blip r:embed="rId1"/>
          <a:stretch>
            <a:fillRect/>
          </a:stretch>
        </p:blipFill>
        <p:spPr>
          <a:xfrm>
            <a:off x="4845494" y="3083274"/>
            <a:ext cx="670404" cy="668289"/>
          </a:xfrm>
          <a:prstGeom prst="rect">
            <a:avLst/>
          </a:prstGeom>
        </p:spPr>
      </p:pic>
      <p:pic>
        <p:nvPicPr>
          <p:cNvPr id="78" name="Picture 77"/>
          <p:cNvPicPr>
            <a:picLocks noChangeAspect="true"/>
          </p:cNvPicPr>
          <p:nvPr/>
        </p:nvPicPr>
        <p:blipFill>
          <a:blip r:embed="rId1"/>
          <a:stretch>
            <a:fillRect/>
          </a:stretch>
        </p:blipFill>
        <p:spPr>
          <a:xfrm>
            <a:off x="6984324" y="3077920"/>
            <a:ext cx="670404" cy="668289"/>
          </a:xfrm>
          <a:prstGeom prst="rect">
            <a:avLst/>
          </a:prstGeom>
        </p:spPr>
      </p:pic>
      <p:pic>
        <p:nvPicPr>
          <p:cNvPr id="79" name="Picture 78"/>
          <p:cNvPicPr>
            <a:picLocks noChangeAspect="true"/>
          </p:cNvPicPr>
          <p:nvPr/>
        </p:nvPicPr>
        <p:blipFill>
          <a:blip r:embed="rId1"/>
          <a:stretch>
            <a:fillRect/>
          </a:stretch>
        </p:blipFill>
        <p:spPr>
          <a:xfrm>
            <a:off x="9116940" y="3083274"/>
            <a:ext cx="670404" cy="668289"/>
          </a:xfrm>
          <a:prstGeom prst="rect">
            <a:avLst/>
          </a:prstGeom>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true"/>
          <p:nvPr/>
        </p:nvSpPr>
        <p:spPr>
          <a:xfrm>
            <a:off x="986733" y="371702"/>
            <a:ext cx="9913426" cy="685757"/>
          </a:xfrm>
          <a:prstGeom prst="rect">
            <a:avLst/>
          </a:prstGeom>
        </p:spPr>
        <p:txBody>
          <a:bodyP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zh-CN" altLang="en-US" sz="4400" dirty="0">
                <a:solidFill>
                  <a:schemeClr val="bg1"/>
                </a:solidFill>
              </a:rPr>
              <a:t>计算与存储分离</a:t>
            </a:r>
            <a:endParaRPr lang="en-US" sz="4400" dirty="0">
              <a:solidFill>
                <a:prstClr val="white"/>
              </a:solidFill>
            </a:endParaRPr>
          </a:p>
        </p:txBody>
      </p:sp>
      <p:grpSp>
        <p:nvGrpSpPr>
          <p:cNvPr id="29" name="Group 28"/>
          <p:cNvGrpSpPr/>
          <p:nvPr/>
        </p:nvGrpSpPr>
        <p:grpSpPr>
          <a:xfrm>
            <a:off x="4543195" y="5155316"/>
            <a:ext cx="3118944" cy="948003"/>
            <a:chOff x="3514219" y="3350510"/>
            <a:chExt cx="924752" cy="948003"/>
          </a:xfrm>
        </p:grpSpPr>
        <p:sp>
          <p:nvSpPr>
            <p:cNvPr id="30" name="Flowchart: Magnetic Disk 68"/>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2000" dirty="0">
                <a:solidFill>
                  <a:prstClr val="white"/>
                </a:solidFill>
              </a:endParaRPr>
            </a:p>
          </p:txBody>
        </p:sp>
        <p:sp>
          <p:nvSpPr>
            <p:cNvPr id="31" name="Flowchart: Magnetic Disk 69"/>
            <p:cNvSpPr/>
            <p:nvPr/>
          </p:nvSpPr>
          <p:spPr bwMode="ltGray">
            <a:xfrm>
              <a:off x="3514219" y="3667578"/>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2000" dirty="0">
                <a:solidFill>
                  <a:prstClr val="white"/>
                </a:solidFill>
              </a:endParaRPr>
            </a:p>
          </p:txBody>
        </p:sp>
        <p:sp>
          <p:nvSpPr>
            <p:cNvPr id="32" name="Flowchart: Magnetic Disk 70"/>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2000" dirty="0">
                <a:solidFill>
                  <a:prstClr val="white"/>
                </a:solidFill>
              </a:endParaRPr>
            </a:p>
          </p:txBody>
        </p:sp>
      </p:grpSp>
      <p:grpSp>
        <p:nvGrpSpPr>
          <p:cNvPr id="33" name="Group 32"/>
          <p:cNvGrpSpPr/>
          <p:nvPr/>
        </p:nvGrpSpPr>
        <p:grpSpPr>
          <a:xfrm>
            <a:off x="6415174" y="1775982"/>
            <a:ext cx="1371293" cy="1869843"/>
            <a:chOff x="2713023" y="1945062"/>
            <a:chExt cx="1725948" cy="2353437"/>
          </a:xfrm>
        </p:grpSpPr>
        <p:sp>
          <p:nvSpPr>
            <p:cNvPr id="34"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sp>
          <p:nvSpPr>
            <p:cNvPr id="35" name="Flowchart: Magnetic Disk 9"/>
            <p:cNvSpPr/>
            <p:nvPr/>
          </p:nvSpPr>
          <p:spPr bwMode="ltGray">
            <a:xfrm>
              <a:off x="3514219" y="3350509"/>
              <a:ext cx="924752" cy="947990"/>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36"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grpSp>
        <p:nvGrpSpPr>
          <p:cNvPr id="37" name="Group 36"/>
          <p:cNvGrpSpPr/>
          <p:nvPr/>
        </p:nvGrpSpPr>
        <p:grpSpPr>
          <a:xfrm>
            <a:off x="4284220" y="1781471"/>
            <a:ext cx="1371293" cy="1864355"/>
            <a:chOff x="2713023" y="1945062"/>
            <a:chExt cx="1725948" cy="2346530"/>
          </a:xfrm>
        </p:grpSpPr>
        <p:sp>
          <p:nvSpPr>
            <p:cNvPr id="38"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sp>
          <p:nvSpPr>
            <p:cNvPr id="39" name="Flowchart: Magnetic Disk 16"/>
            <p:cNvSpPr/>
            <p:nvPr/>
          </p:nvSpPr>
          <p:spPr bwMode="ltGray">
            <a:xfrm>
              <a:off x="3514219" y="3350509"/>
              <a:ext cx="924752" cy="94108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40"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grpSp>
        <p:nvGrpSpPr>
          <p:cNvPr id="41" name="Group 40"/>
          <p:cNvGrpSpPr/>
          <p:nvPr/>
        </p:nvGrpSpPr>
        <p:grpSpPr>
          <a:xfrm>
            <a:off x="2153266" y="1775982"/>
            <a:ext cx="1371293" cy="1869845"/>
            <a:chOff x="2713023" y="1945062"/>
            <a:chExt cx="1725948" cy="2353440"/>
          </a:xfrm>
        </p:grpSpPr>
        <p:sp>
          <p:nvSpPr>
            <p:cNvPr id="42"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sp>
          <p:nvSpPr>
            <p:cNvPr id="43" name="Flowchart: Magnetic Disk 23"/>
            <p:cNvSpPr/>
            <p:nvPr/>
          </p:nvSpPr>
          <p:spPr bwMode="ltGray">
            <a:xfrm>
              <a:off x="3514219" y="3350509"/>
              <a:ext cx="924752" cy="94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44"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grpSp>
        <p:nvGrpSpPr>
          <p:cNvPr id="45" name="Group 44"/>
          <p:cNvGrpSpPr/>
          <p:nvPr/>
        </p:nvGrpSpPr>
        <p:grpSpPr>
          <a:xfrm>
            <a:off x="8546128" y="1775982"/>
            <a:ext cx="1371293" cy="1869836"/>
            <a:chOff x="2713023" y="1945062"/>
            <a:chExt cx="1725948" cy="2353429"/>
          </a:xfrm>
        </p:grpSpPr>
        <p:sp>
          <p:nvSpPr>
            <p:cNvPr id="46"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sp>
          <p:nvSpPr>
            <p:cNvPr id="47" name="Flowchart: Magnetic Disk 45"/>
            <p:cNvSpPr/>
            <p:nvPr/>
          </p:nvSpPr>
          <p:spPr bwMode="ltGray">
            <a:xfrm>
              <a:off x="3514219" y="3350509"/>
              <a:ext cx="924752" cy="947982"/>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48"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sp>
        <p:nvSpPr>
          <p:cNvPr id="68" name="Freeform 64"/>
          <p:cNvSpPr/>
          <p:nvPr/>
        </p:nvSpPr>
        <p:spPr bwMode="ltGray">
          <a:xfrm rot="10800000">
            <a:off x="5595471" y="5440382"/>
            <a:ext cx="388004" cy="393140"/>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0000F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3600" dirty="0">
              <a:solidFill>
                <a:prstClr val="white"/>
              </a:solidFill>
            </a:endParaRPr>
          </a:p>
        </p:txBody>
      </p:sp>
      <p:sp>
        <p:nvSpPr>
          <p:cNvPr id="69" name="Freeform 65"/>
          <p:cNvSpPr/>
          <p:nvPr/>
        </p:nvSpPr>
        <p:spPr bwMode="ltGray">
          <a:xfrm>
            <a:off x="4834969" y="5440382"/>
            <a:ext cx="388004" cy="393140"/>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FFC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3600" dirty="0">
              <a:solidFill>
                <a:prstClr val="white"/>
              </a:solidFill>
            </a:endParaRPr>
          </a:p>
        </p:txBody>
      </p:sp>
      <p:sp>
        <p:nvSpPr>
          <p:cNvPr id="70" name="Freeform 66"/>
          <p:cNvSpPr/>
          <p:nvPr/>
        </p:nvSpPr>
        <p:spPr bwMode="ltGray">
          <a:xfrm rot="5400000">
            <a:off x="6343033" y="5442949"/>
            <a:ext cx="388006" cy="393140"/>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00CC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3600" dirty="0">
              <a:solidFill>
                <a:prstClr val="white"/>
              </a:solidFill>
            </a:endParaRPr>
          </a:p>
        </p:txBody>
      </p:sp>
      <p:sp>
        <p:nvSpPr>
          <p:cNvPr id="71" name="Freeform 70"/>
          <p:cNvSpPr/>
          <p:nvPr/>
        </p:nvSpPr>
        <p:spPr bwMode="ltGray">
          <a:xfrm rot="16200000">
            <a:off x="6943734" y="5431549"/>
            <a:ext cx="396157" cy="401399"/>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FF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3600" dirty="0">
              <a:solidFill>
                <a:prstClr val="white"/>
              </a:solidFill>
            </a:endParaRPr>
          </a:p>
        </p:txBody>
      </p:sp>
      <p:cxnSp>
        <p:nvCxnSpPr>
          <p:cNvPr id="72" name="Straight Connector 71"/>
          <p:cNvCxnSpPr/>
          <p:nvPr/>
        </p:nvCxnSpPr>
        <p:spPr>
          <a:xfrm>
            <a:off x="865239" y="4326194"/>
            <a:ext cx="10393311"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320413" y="3006432"/>
            <a:ext cx="0" cy="1319762"/>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4458929" y="3005619"/>
            <a:ext cx="0" cy="1319762"/>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6617110" y="3006432"/>
            <a:ext cx="0" cy="1319762"/>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8794955" y="3006432"/>
            <a:ext cx="0" cy="1319762"/>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6061587" y="4325381"/>
            <a:ext cx="0" cy="829935"/>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H="true">
            <a:off x="6597445" y="3795252"/>
            <a:ext cx="2698201" cy="1322274"/>
          </a:xfrm>
          <a:prstGeom prst="straightConnector1">
            <a:avLst/>
          </a:prstGeom>
          <a:ln w="349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true">
            <a:off x="6216019" y="3795252"/>
            <a:ext cx="1116724" cy="1322274"/>
          </a:xfrm>
          <a:prstGeom prst="straightConnector1">
            <a:avLst/>
          </a:prstGeom>
          <a:ln w="3492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3468287" y="3798636"/>
            <a:ext cx="2200010" cy="1318890"/>
          </a:xfrm>
          <a:prstGeom prst="straightConnector1">
            <a:avLst/>
          </a:prstGeom>
          <a:ln w="34925">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5358581" y="3795252"/>
            <a:ext cx="619432" cy="1322274"/>
          </a:xfrm>
          <a:prstGeom prst="straightConnector1">
            <a:avLst/>
          </a:prstGeom>
          <a:ln w="34925">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Freeform 64"/>
          <p:cNvSpPr/>
          <p:nvPr/>
        </p:nvSpPr>
        <p:spPr bwMode="ltGray">
          <a:xfrm rot="10800000">
            <a:off x="5165504" y="3145498"/>
            <a:ext cx="339928" cy="344428"/>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0000F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
        <p:nvSpPr>
          <p:cNvPr id="90" name="Freeform 65"/>
          <p:cNvSpPr/>
          <p:nvPr/>
        </p:nvSpPr>
        <p:spPr bwMode="ltGray">
          <a:xfrm>
            <a:off x="2980593" y="3140009"/>
            <a:ext cx="339928" cy="344428"/>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FFC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
        <p:nvSpPr>
          <p:cNvPr id="91" name="Freeform 66"/>
          <p:cNvSpPr/>
          <p:nvPr/>
        </p:nvSpPr>
        <p:spPr bwMode="ltGray">
          <a:xfrm rot="5400000">
            <a:off x="7297081" y="3143250"/>
            <a:ext cx="339929" cy="344427"/>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00CC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
        <p:nvSpPr>
          <p:cNvPr id="92" name="Freeform 63"/>
          <p:cNvSpPr/>
          <p:nvPr/>
        </p:nvSpPr>
        <p:spPr bwMode="ltGray">
          <a:xfrm rot="16200000">
            <a:off x="9386136" y="3141165"/>
            <a:ext cx="347071" cy="351663"/>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FF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true"/>
          <p:nvPr/>
        </p:nvSpPr>
        <p:spPr>
          <a:xfrm>
            <a:off x="986733" y="371702"/>
            <a:ext cx="9913426" cy="685757"/>
          </a:xfrm>
          <a:prstGeom prst="rect">
            <a:avLst/>
          </a:prstGeom>
        </p:spPr>
        <p:txBody>
          <a:bodyP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zh-CN" altLang="en-US" sz="4400" dirty="0">
                <a:solidFill>
                  <a:schemeClr val="bg1"/>
                </a:solidFill>
              </a:rPr>
              <a:t>计算与存储分离</a:t>
            </a:r>
            <a:endParaRPr lang="en-US" sz="4400" dirty="0">
              <a:solidFill>
                <a:prstClr val="white"/>
              </a:solidFill>
            </a:endParaRPr>
          </a:p>
        </p:txBody>
      </p:sp>
      <p:cxnSp>
        <p:nvCxnSpPr>
          <p:cNvPr id="43" name="Straight Connector 42"/>
          <p:cNvCxnSpPr/>
          <p:nvPr/>
        </p:nvCxnSpPr>
        <p:spPr>
          <a:xfrm>
            <a:off x="6061587" y="4325381"/>
            <a:ext cx="0" cy="829935"/>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44" name="Group 43"/>
          <p:cNvGrpSpPr/>
          <p:nvPr/>
        </p:nvGrpSpPr>
        <p:grpSpPr>
          <a:xfrm>
            <a:off x="4967259" y="4594701"/>
            <a:ext cx="2188655" cy="2075093"/>
            <a:chOff x="4151870" y="4293155"/>
            <a:chExt cx="3403833" cy="3227220"/>
          </a:xfrm>
          <a:solidFill>
            <a:srgbClr val="0070C0"/>
          </a:solidFill>
        </p:grpSpPr>
        <p:sp>
          <p:nvSpPr>
            <p:cNvPr id="45" name="Oval 44"/>
            <p:cNvSpPr/>
            <p:nvPr/>
          </p:nvSpPr>
          <p:spPr>
            <a:xfrm>
              <a:off x="4734373" y="6972853"/>
              <a:ext cx="2234838" cy="5475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6" name="Freeform 18"/>
            <p:cNvSpPr/>
            <p:nvPr/>
          </p:nvSpPr>
          <p:spPr>
            <a:xfrm>
              <a:off x="4151870" y="4843849"/>
              <a:ext cx="3398108" cy="2409567"/>
            </a:xfrm>
            <a:custGeom>
              <a:avLst/>
              <a:gdLst>
                <a:gd name="connsiteX0" fmla="*/ 0 w 3398108"/>
                <a:gd name="connsiteY0" fmla="*/ 0 h 2409567"/>
                <a:gd name="connsiteX1" fmla="*/ 593125 w 3398108"/>
                <a:gd name="connsiteY1" fmla="*/ 2409567 h 2409567"/>
                <a:gd name="connsiteX2" fmla="*/ 2817341 w 3398108"/>
                <a:gd name="connsiteY2" fmla="*/ 2409567 h 2409567"/>
                <a:gd name="connsiteX3" fmla="*/ 3398108 w 3398108"/>
                <a:gd name="connsiteY3" fmla="*/ 0 h 2409567"/>
                <a:gd name="connsiteX4" fmla="*/ 0 w 3398108"/>
                <a:gd name="connsiteY4" fmla="*/ 0 h 2409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8108" h="2409567">
                  <a:moveTo>
                    <a:pt x="0" y="0"/>
                  </a:moveTo>
                  <a:lnTo>
                    <a:pt x="593125" y="2409567"/>
                  </a:lnTo>
                  <a:lnTo>
                    <a:pt x="2817341" y="2409567"/>
                  </a:lnTo>
                  <a:lnTo>
                    <a:pt x="3398108"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false"/>
            <a:lstStyle/>
            <a:p>
              <a:pPr algn="ctr"/>
              <a:r>
                <a:rPr lang="en-US" sz="1600" dirty="0"/>
                <a:t>S3等公共存储</a:t>
              </a:r>
              <a:endParaRPr lang="en-US" sz="1600" dirty="0"/>
            </a:p>
          </p:txBody>
        </p:sp>
        <p:sp>
          <p:nvSpPr>
            <p:cNvPr id="47" name="Oval 46"/>
            <p:cNvSpPr/>
            <p:nvPr/>
          </p:nvSpPr>
          <p:spPr>
            <a:xfrm>
              <a:off x="4156447" y="4413104"/>
              <a:ext cx="3390690" cy="830699"/>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8" name="Oval 47"/>
            <p:cNvSpPr/>
            <p:nvPr/>
          </p:nvSpPr>
          <p:spPr>
            <a:xfrm>
              <a:off x="4165013" y="4293155"/>
              <a:ext cx="3390690" cy="8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grpSp>
        <p:nvGrpSpPr>
          <p:cNvPr id="49" name="Group 48"/>
          <p:cNvGrpSpPr/>
          <p:nvPr/>
        </p:nvGrpSpPr>
        <p:grpSpPr>
          <a:xfrm>
            <a:off x="6415174" y="1775982"/>
            <a:ext cx="1371293" cy="1869843"/>
            <a:chOff x="2713023" y="1945062"/>
            <a:chExt cx="1725948" cy="2353437"/>
          </a:xfrm>
        </p:grpSpPr>
        <p:sp>
          <p:nvSpPr>
            <p:cNvPr id="50"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sp>
          <p:nvSpPr>
            <p:cNvPr id="51" name="Flowchart: Magnetic Disk 9"/>
            <p:cNvSpPr/>
            <p:nvPr/>
          </p:nvSpPr>
          <p:spPr bwMode="ltGray">
            <a:xfrm>
              <a:off x="3514219" y="3350509"/>
              <a:ext cx="924752" cy="947990"/>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52"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grpSp>
        <p:nvGrpSpPr>
          <p:cNvPr id="53" name="Group 52"/>
          <p:cNvGrpSpPr/>
          <p:nvPr/>
        </p:nvGrpSpPr>
        <p:grpSpPr>
          <a:xfrm>
            <a:off x="4284220" y="1781471"/>
            <a:ext cx="1371293" cy="1864355"/>
            <a:chOff x="2713023" y="1945062"/>
            <a:chExt cx="1725948" cy="2346530"/>
          </a:xfrm>
        </p:grpSpPr>
        <p:sp>
          <p:nvSpPr>
            <p:cNvPr id="54"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sp>
          <p:nvSpPr>
            <p:cNvPr id="55" name="Flowchart: Magnetic Disk 16"/>
            <p:cNvSpPr/>
            <p:nvPr/>
          </p:nvSpPr>
          <p:spPr bwMode="ltGray">
            <a:xfrm>
              <a:off x="3514219" y="3350509"/>
              <a:ext cx="924752" cy="94108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56"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grpSp>
        <p:nvGrpSpPr>
          <p:cNvPr id="57" name="Group 56"/>
          <p:cNvGrpSpPr/>
          <p:nvPr/>
        </p:nvGrpSpPr>
        <p:grpSpPr>
          <a:xfrm>
            <a:off x="2153266" y="1775982"/>
            <a:ext cx="1371293" cy="1869845"/>
            <a:chOff x="2713023" y="1945062"/>
            <a:chExt cx="1725948" cy="2353440"/>
          </a:xfrm>
        </p:grpSpPr>
        <p:sp>
          <p:nvSpPr>
            <p:cNvPr id="58"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sp>
          <p:nvSpPr>
            <p:cNvPr id="59" name="Flowchart: Magnetic Disk 23"/>
            <p:cNvSpPr/>
            <p:nvPr/>
          </p:nvSpPr>
          <p:spPr bwMode="ltGray">
            <a:xfrm>
              <a:off x="3514219" y="3350509"/>
              <a:ext cx="924752" cy="94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60"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grpSp>
        <p:nvGrpSpPr>
          <p:cNvPr id="61" name="Group 60"/>
          <p:cNvGrpSpPr/>
          <p:nvPr/>
        </p:nvGrpSpPr>
        <p:grpSpPr>
          <a:xfrm>
            <a:off x="8546128" y="1775982"/>
            <a:ext cx="1371293" cy="1869836"/>
            <a:chOff x="2713023" y="1945062"/>
            <a:chExt cx="1725948" cy="2353429"/>
          </a:xfrm>
        </p:grpSpPr>
        <p:sp>
          <p:nvSpPr>
            <p:cNvPr id="62"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sp>
          <p:nvSpPr>
            <p:cNvPr id="63" name="Flowchart: Magnetic Disk 45"/>
            <p:cNvSpPr/>
            <p:nvPr/>
          </p:nvSpPr>
          <p:spPr bwMode="ltGray">
            <a:xfrm>
              <a:off x="3514219" y="3350509"/>
              <a:ext cx="924752" cy="947982"/>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64"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sp>
        <p:nvSpPr>
          <p:cNvPr id="65" name="Freeform 64"/>
          <p:cNvSpPr/>
          <p:nvPr/>
        </p:nvSpPr>
        <p:spPr bwMode="ltGray">
          <a:xfrm rot="10800000">
            <a:off x="6073157" y="5745420"/>
            <a:ext cx="475064" cy="481352"/>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0000F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3600" dirty="0">
              <a:solidFill>
                <a:prstClr val="white"/>
              </a:solidFill>
            </a:endParaRPr>
          </a:p>
        </p:txBody>
      </p:sp>
      <p:sp>
        <p:nvSpPr>
          <p:cNvPr id="66" name="Freeform 65"/>
          <p:cNvSpPr/>
          <p:nvPr/>
        </p:nvSpPr>
        <p:spPr bwMode="ltGray">
          <a:xfrm>
            <a:off x="5587218" y="5268325"/>
            <a:ext cx="475064" cy="481352"/>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FFC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3600" dirty="0">
              <a:solidFill>
                <a:prstClr val="white"/>
              </a:solidFill>
            </a:endParaRPr>
          </a:p>
        </p:txBody>
      </p:sp>
      <p:sp>
        <p:nvSpPr>
          <p:cNvPr id="67" name="Freeform 66"/>
          <p:cNvSpPr/>
          <p:nvPr/>
        </p:nvSpPr>
        <p:spPr bwMode="ltGray">
          <a:xfrm rot="5400000">
            <a:off x="6065142" y="5266258"/>
            <a:ext cx="475066" cy="481352"/>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00CC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3600" dirty="0">
              <a:solidFill>
                <a:prstClr val="white"/>
              </a:solidFill>
            </a:endParaRPr>
          </a:p>
        </p:txBody>
      </p:sp>
      <p:sp>
        <p:nvSpPr>
          <p:cNvPr id="68" name="Freeform 67"/>
          <p:cNvSpPr/>
          <p:nvPr/>
        </p:nvSpPr>
        <p:spPr bwMode="ltGray">
          <a:xfrm rot="16200000">
            <a:off x="5590427" y="5738782"/>
            <a:ext cx="485046" cy="491464"/>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FF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3600" dirty="0">
              <a:solidFill>
                <a:prstClr val="white"/>
              </a:solidFill>
            </a:endParaRPr>
          </a:p>
        </p:txBody>
      </p:sp>
      <p:cxnSp>
        <p:nvCxnSpPr>
          <p:cNvPr id="69" name="Straight Connector 68"/>
          <p:cNvCxnSpPr/>
          <p:nvPr/>
        </p:nvCxnSpPr>
        <p:spPr>
          <a:xfrm>
            <a:off x="865239" y="4326194"/>
            <a:ext cx="10393311"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2320413" y="3006432"/>
            <a:ext cx="0" cy="1319762"/>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4458929" y="3005619"/>
            <a:ext cx="0" cy="1319762"/>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6617110" y="3006432"/>
            <a:ext cx="0" cy="1319762"/>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8794955" y="3006432"/>
            <a:ext cx="0" cy="1319762"/>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true">
            <a:off x="6597445" y="3795252"/>
            <a:ext cx="2698201" cy="1322274"/>
          </a:xfrm>
          <a:prstGeom prst="straightConnector1">
            <a:avLst/>
          </a:prstGeom>
          <a:ln w="349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H="true">
            <a:off x="6216019" y="3795252"/>
            <a:ext cx="1116724" cy="1322274"/>
          </a:xfrm>
          <a:prstGeom prst="straightConnector1">
            <a:avLst/>
          </a:prstGeom>
          <a:ln w="3492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3468287" y="3798636"/>
            <a:ext cx="2200010" cy="1318890"/>
          </a:xfrm>
          <a:prstGeom prst="straightConnector1">
            <a:avLst/>
          </a:prstGeom>
          <a:ln w="34925">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a:off x="5358581" y="3795252"/>
            <a:ext cx="619432" cy="1322274"/>
          </a:xfrm>
          <a:prstGeom prst="straightConnector1">
            <a:avLst/>
          </a:prstGeom>
          <a:ln w="34925">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8" name="Freeform 64"/>
          <p:cNvSpPr/>
          <p:nvPr/>
        </p:nvSpPr>
        <p:spPr bwMode="ltGray">
          <a:xfrm rot="10800000">
            <a:off x="5165504" y="3145498"/>
            <a:ext cx="339928" cy="344428"/>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0000F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
        <p:nvSpPr>
          <p:cNvPr id="79" name="Freeform 65"/>
          <p:cNvSpPr/>
          <p:nvPr/>
        </p:nvSpPr>
        <p:spPr bwMode="ltGray">
          <a:xfrm>
            <a:off x="2980593" y="3140009"/>
            <a:ext cx="339928" cy="344428"/>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FFC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
        <p:nvSpPr>
          <p:cNvPr id="80" name="Freeform 66"/>
          <p:cNvSpPr/>
          <p:nvPr/>
        </p:nvSpPr>
        <p:spPr bwMode="ltGray">
          <a:xfrm rot="5400000">
            <a:off x="7297081" y="3143250"/>
            <a:ext cx="339929" cy="344427"/>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00CC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
        <p:nvSpPr>
          <p:cNvPr id="81" name="Freeform 63"/>
          <p:cNvSpPr/>
          <p:nvPr/>
        </p:nvSpPr>
        <p:spPr bwMode="ltGray">
          <a:xfrm rot="16200000">
            <a:off x="9386136" y="3141165"/>
            <a:ext cx="347071" cy="351663"/>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FF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Box 107"/>
          <p:cNvSpPr txBox="true"/>
          <p:nvPr/>
        </p:nvSpPr>
        <p:spPr>
          <a:xfrm>
            <a:off x="9807660" y="1635042"/>
            <a:ext cx="1241339" cy="314915"/>
          </a:xfrm>
          <a:prstGeom prst="rect">
            <a:avLst/>
          </a:prstGeom>
        </p:spPr>
        <p:txBody>
          <a:bodyPr vert="horz" wrap="none" lIns="45714" tIns="22857" rIns="45714" bIns="22857" rtlCol="0" anchor="t" anchorCtr="false">
            <a:spAutoFit/>
          </a:bodyPr>
          <a:lstStyle/>
          <a:p>
            <a:pPr algn="ctr"/>
            <a:r>
              <a:rPr lang="fr-FR" sz="2000" b="1" dirty="0">
                <a:solidFill>
                  <a:schemeClr val="bg1"/>
                </a:solidFill>
                <a:ea typeface="Roboto Light" charset="0"/>
                <a:cs typeface="Roboto Light" charset="0"/>
              </a:rPr>
              <a:t>BI / </a:t>
            </a:r>
            <a:r>
              <a:rPr lang="en-US" sz="2000" b="1" dirty="0">
                <a:solidFill>
                  <a:schemeClr val="bg1"/>
                </a:solidFill>
                <a:ea typeface="Roboto Light" charset="0"/>
                <a:cs typeface="Roboto Light" charset="0"/>
              </a:rPr>
              <a:t>Analytics</a:t>
            </a:r>
            <a:endParaRPr lang="en-US" sz="2000" b="1" dirty="0">
              <a:solidFill>
                <a:schemeClr val="bg1"/>
              </a:solidFill>
              <a:ea typeface="Roboto Light" charset="0"/>
              <a:cs typeface="Roboto Light" charset="0"/>
            </a:endParaRPr>
          </a:p>
        </p:txBody>
      </p:sp>
      <p:sp>
        <p:nvSpPr>
          <p:cNvPr id="4" name="Can 3"/>
          <p:cNvSpPr/>
          <p:nvPr/>
        </p:nvSpPr>
        <p:spPr>
          <a:xfrm>
            <a:off x="2225500" y="2019571"/>
            <a:ext cx="493397" cy="520249"/>
          </a:xfrm>
          <a:prstGeom prst="can">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GB" sz="2000">
              <a:solidFill>
                <a:schemeClr val="bg1"/>
              </a:solidFill>
            </a:endParaRPr>
          </a:p>
        </p:txBody>
      </p:sp>
      <p:sp>
        <p:nvSpPr>
          <p:cNvPr id="5" name="Can 4"/>
          <p:cNvSpPr/>
          <p:nvPr/>
        </p:nvSpPr>
        <p:spPr>
          <a:xfrm>
            <a:off x="2103619" y="2200870"/>
            <a:ext cx="493397" cy="520249"/>
          </a:xfrm>
          <a:prstGeom prst="can">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GB" sz="2000">
              <a:solidFill>
                <a:schemeClr val="bg1"/>
              </a:solidFill>
            </a:endParaRPr>
          </a:p>
        </p:txBody>
      </p:sp>
      <p:sp>
        <p:nvSpPr>
          <p:cNvPr id="6" name="TextBox 5"/>
          <p:cNvSpPr txBox="true"/>
          <p:nvPr/>
        </p:nvSpPr>
        <p:spPr>
          <a:xfrm>
            <a:off x="876725" y="2183528"/>
            <a:ext cx="1034306" cy="588759"/>
          </a:xfrm>
          <a:prstGeom prst="rect">
            <a:avLst/>
          </a:prstGeom>
        </p:spPr>
        <p:txBody>
          <a:bodyPr vert="horz" wrap="none" lIns="45714" tIns="22857" rIns="45714" bIns="22857" rtlCol="0" anchor="t" anchorCtr="false">
            <a:spAutoFit/>
          </a:bodyPr>
          <a:lstStyle/>
          <a:p>
            <a:pPr algn="ctr"/>
            <a:r>
              <a:rPr lang="fr-FR" sz="2000" b="1" dirty="0">
                <a:solidFill>
                  <a:schemeClr val="bg1"/>
                </a:solidFill>
                <a:ea typeface="Roboto Light" charset="0"/>
                <a:cs typeface="Roboto Light" charset="0"/>
              </a:rPr>
              <a:t>OLTP</a:t>
            </a:r>
            <a:endParaRPr lang="fr-FR" sz="2000" b="1" dirty="0">
              <a:solidFill>
                <a:schemeClr val="bg1"/>
              </a:solidFill>
              <a:ea typeface="Roboto Light" charset="0"/>
              <a:cs typeface="Roboto Light" charset="0"/>
            </a:endParaRPr>
          </a:p>
          <a:p>
            <a:pPr algn="ctr"/>
            <a:r>
              <a:rPr lang="fr-FR" sz="2000" b="1" dirty="0">
                <a:solidFill>
                  <a:schemeClr val="bg1"/>
                </a:solidFill>
                <a:ea typeface="Roboto Light" charset="0"/>
                <a:cs typeface="Roboto Light" charset="0"/>
              </a:rPr>
              <a:t> </a:t>
            </a:r>
            <a:r>
              <a:rPr lang="en-US" sz="2000" b="1" dirty="0">
                <a:solidFill>
                  <a:schemeClr val="bg1"/>
                </a:solidFill>
                <a:ea typeface="Roboto Light" charset="0"/>
                <a:cs typeface="Roboto Light" charset="0"/>
              </a:rPr>
              <a:t>Databases</a:t>
            </a:r>
            <a:endParaRPr lang="en-US" sz="2000" b="1" dirty="0">
              <a:solidFill>
                <a:schemeClr val="bg1"/>
              </a:solidFill>
              <a:ea typeface="Roboto Light" charset="0"/>
              <a:cs typeface="Roboto Light" charset="0"/>
            </a:endParaRPr>
          </a:p>
        </p:txBody>
      </p:sp>
      <p:sp>
        <p:nvSpPr>
          <p:cNvPr id="7" name="Rounded Rectangle 6"/>
          <p:cNvSpPr/>
          <p:nvPr/>
        </p:nvSpPr>
        <p:spPr>
          <a:xfrm>
            <a:off x="2225500" y="2966666"/>
            <a:ext cx="615277" cy="482413"/>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GB" sz="2000">
              <a:solidFill>
                <a:schemeClr val="bg1"/>
              </a:solidFill>
            </a:endParaRPr>
          </a:p>
        </p:txBody>
      </p:sp>
      <p:sp>
        <p:nvSpPr>
          <p:cNvPr id="8" name="Rounded Rectangle 7"/>
          <p:cNvSpPr/>
          <p:nvPr/>
        </p:nvSpPr>
        <p:spPr>
          <a:xfrm>
            <a:off x="2103619" y="3053373"/>
            <a:ext cx="615277" cy="482413"/>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GB" sz="2000">
              <a:solidFill>
                <a:schemeClr val="bg1"/>
              </a:solidFill>
            </a:endParaRPr>
          </a:p>
        </p:txBody>
      </p:sp>
      <p:sp>
        <p:nvSpPr>
          <p:cNvPr id="9" name="TextBox 8"/>
          <p:cNvSpPr txBox="true"/>
          <p:nvPr/>
        </p:nvSpPr>
        <p:spPr>
          <a:xfrm>
            <a:off x="928633" y="2995671"/>
            <a:ext cx="1028460" cy="588759"/>
          </a:xfrm>
          <a:prstGeom prst="rect">
            <a:avLst/>
          </a:prstGeom>
        </p:spPr>
        <p:txBody>
          <a:bodyPr vert="horz" wrap="none" lIns="45714" tIns="22857" rIns="45714" bIns="22857" rtlCol="0" anchor="t" anchorCtr="false">
            <a:spAutoFit/>
          </a:bodyPr>
          <a:lstStyle/>
          <a:p>
            <a:pPr algn="ctr"/>
            <a:r>
              <a:rPr lang="fr-FR" sz="2000" b="1" dirty="0">
                <a:solidFill>
                  <a:schemeClr val="bg1"/>
                </a:solidFill>
                <a:ea typeface="Roboto Light" charset="0"/>
                <a:cs typeface="Roboto Light" charset="0"/>
              </a:rPr>
              <a:t>Enterprise </a:t>
            </a:r>
            <a:endParaRPr lang="fr-FR" sz="2000" b="1" dirty="0">
              <a:solidFill>
                <a:schemeClr val="bg1"/>
              </a:solidFill>
              <a:ea typeface="Roboto Light" charset="0"/>
              <a:cs typeface="Roboto Light" charset="0"/>
            </a:endParaRPr>
          </a:p>
          <a:p>
            <a:pPr algn="ctr"/>
            <a:r>
              <a:rPr lang="fr-FR" sz="2000" b="1" dirty="0">
                <a:solidFill>
                  <a:schemeClr val="bg1"/>
                </a:solidFill>
                <a:ea typeface="Roboto Light" charset="0"/>
                <a:cs typeface="Roboto Light" charset="0"/>
              </a:rPr>
              <a:t>Apps</a:t>
            </a:r>
            <a:endParaRPr lang="en-GB" sz="2000" b="1" dirty="0">
              <a:solidFill>
                <a:schemeClr val="bg1"/>
              </a:solidFill>
              <a:ea typeface="Roboto Light" charset="0"/>
              <a:cs typeface="Roboto Light" charset="0"/>
            </a:endParaRPr>
          </a:p>
        </p:txBody>
      </p:sp>
      <p:sp>
        <p:nvSpPr>
          <p:cNvPr id="10" name="Isosceles Triangle 9"/>
          <p:cNvSpPr/>
          <p:nvPr/>
        </p:nvSpPr>
        <p:spPr>
          <a:xfrm>
            <a:off x="2290845" y="3875925"/>
            <a:ext cx="490459" cy="372836"/>
          </a:xfrm>
          <a:prstGeom prst="triangl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GB" sz="2000">
              <a:solidFill>
                <a:schemeClr val="bg1"/>
              </a:solidFill>
            </a:endParaRPr>
          </a:p>
        </p:txBody>
      </p:sp>
      <p:sp>
        <p:nvSpPr>
          <p:cNvPr id="11" name="Isosceles Triangle 10"/>
          <p:cNvSpPr/>
          <p:nvPr/>
        </p:nvSpPr>
        <p:spPr>
          <a:xfrm>
            <a:off x="2166027" y="3962633"/>
            <a:ext cx="490459" cy="372836"/>
          </a:xfrm>
          <a:prstGeom prst="triangl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GB" sz="2000">
              <a:solidFill>
                <a:schemeClr val="bg1"/>
              </a:solidFill>
            </a:endParaRPr>
          </a:p>
        </p:txBody>
      </p:sp>
      <p:sp>
        <p:nvSpPr>
          <p:cNvPr id="12" name="TextBox 11"/>
          <p:cNvSpPr txBox="true"/>
          <p:nvPr/>
        </p:nvSpPr>
        <p:spPr>
          <a:xfrm>
            <a:off x="1305007" y="3876401"/>
            <a:ext cx="695431" cy="588759"/>
          </a:xfrm>
          <a:prstGeom prst="rect">
            <a:avLst/>
          </a:prstGeom>
        </p:spPr>
        <p:txBody>
          <a:bodyPr vert="horz" wrap="none" lIns="45714" tIns="22857" rIns="45714" bIns="22857" rtlCol="0" anchor="t" anchorCtr="false">
            <a:spAutoFit/>
          </a:bodyPr>
          <a:lstStyle/>
          <a:p>
            <a:pPr algn="ctr"/>
            <a:r>
              <a:rPr lang="fr-FR" sz="2000" b="1" dirty="0">
                <a:solidFill>
                  <a:schemeClr val="bg1"/>
                </a:solidFill>
                <a:ea typeface="Roboto Light" charset="0"/>
                <a:cs typeface="Roboto Light" charset="0"/>
              </a:rPr>
              <a:t>3 Party</a:t>
            </a:r>
            <a:endParaRPr lang="fr-FR" sz="2000" b="1" dirty="0">
              <a:solidFill>
                <a:schemeClr val="bg1"/>
              </a:solidFill>
              <a:ea typeface="Roboto Light" charset="0"/>
              <a:cs typeface="Roboto Light" charset="0"/>
            </a:endParaRPr>
          </a:p>
          <a:p>
            <a:pPr algn="ctr"/>
            <a:r>
              <a:rPr lang="fr-FR" sz="2000" b="1" dirty="0">
                <a:solidFill>
                  <a:schemeClr val="bg1"/>
                </a:solidFill>
                <a:ea typeface="Roboto Light" charset="0"/>
                <a:cs typeface="Roboto Light" charset="0"/>
              </a:rPr>
              <a:t>Apps</a:t>
            </a:r>
            <a:endParaRPr lang="en-GB" sz="2000" b="1" dirty="0">
              <a:solidFill>
                <a:schemeClr val="bg1"/>
              </a:solidFill>
              <a:ea typeface="Roboto Light" charset="0"/>
              <a:cs typeface="Roboto Light" charset="0"/>
            </a:endParaRPr>
          </a:p>
        </p:txBody>
      </p:sp>
      <p:sp>
        <p:nvSpPr>
          <p:cNvPr id="13" name="Chevron 12"/>
          <p:cNvSpPr/>
          <p:nvPr/>
        </p:nvSpPr>
        <p:spPr>
          <a:xfrm>
            <a:off x="2378218" y="5315715"/>
            <a:ext cx="306170" cy="368904"/>
          </a:xfrm>
          <a:prstGeom prst="chevron">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GB" sz="2000">
              <a:solidFill>
                <a:schemeClr val="bg1"/>
              </a:solidFill>
            </a:endParaRPr>
          </a:p>
        </p:txBody>
      </p:sp>
      <p:sp>
        <p:nvSpPr>
          <p:cNvPr id="14" name="Chevron 13"/>
          <p:cNvSpPr/>
          <p:nvPr/>
        </p:nvSpPr>
        <p:spPr>
          <a:xfrm>
            <a:off x="2162877" y="5315715"/>
            <a:ext cx="306170" cy="368904"/>
          </a:xfrm>
          <a:prstGeom prst="chevron">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GB" sz="2000">
              <a:solidFill>
                <a:schemeClr val="bg1"/>
              </a:solidFill>
            </a:endParaRPr>
          </a:p>
        </p:txBody>
      </p:sp>
      <p:sp>
        <p:nvSpPr>
          <p:cNvPr id="15" name="TextBox 14"/>
          <p:cNvSpPr txBox="true"/>
          <p:nvPr/>
        </p:nvSpPr>
        <p:spPr>
          <a:xfrm>
            <a:off x="1244037" y="5383800"/>
            <a:ext cx="651593" cy="314915"/>
          </a:xfrm>
          <a:prstGeom prst="rect">
            <a:avLst/>
          </a:prstGeom>
        </p:spPr>
        <p:txBody>
          <a:bodyPr vert="horz" wrap="none" lIns="45714" tIns="22857" rIns="45714" bIns="22857" rtlCol="0" anchor="t" anchorCtr="false">
            <a:spAutoFit/>
          </a:bodyPr>
          <a:lstStyle/>
          <a:p>
            <a:pPr algn="ctr"/>
            <a:r>
              <a:rPr lang="fr-FR" sz="2000" b="1">
                <a:solidFill>
                  <a:schemeClr val="bg1"/>
                </a:solidFill>
                <a:ea typeface="Roboto Light" charset="0"/>
                <a:cs typeface="Roboto Light" charset="0"/>
              </a:rPr>
              <a:t>Events</a:t>
            </a:r>
            <a:endParaRPr lang="en-GB" sz="2000" b="1">
              <a:solidFill>
                <a:schemeClr val="bg1"/>
              </a:solidFill>
              <a:ea typeface="Roboto Light" charset="0"/>
              <a:cs typeface="Roboto Light" charset="0"/>
            </a:endParaRPr>
          </a:p>
        </p:txBody>
      </p:sp>
      <p:sp>
        <p:nvSpPr>
          <p:cNvPr id="16" name="Rounded Rectangle 15"/>
          <p:cNvSpPr/>
          <p:nvPr/>
        </p:nvSpPr>
        <p:spPr>
          <a:xfrm rot="16200000">
            <a:off x="2302405" y="3083416"/>
            <a:ext cx="2516114" cy="422327"/>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GB" sz="2000" b="1">
              <a:solidFill>
                <a:schemeClr val="bg1"/>
              </a:solidFill>
            </a:endParaRPr>
          </a:p>
        </p:txBody>
      </p:sp>
      <p:sp>
        <p:nvSpPr>
          <p:cNvPr id="17" name="TextBox 16"/>
          <p:cNvSpPr txBox="true"/>
          <p:nvPr/>
        </p:nvSpPr>
        <p:spPr>
          <a:xfrm>
            <a:off x="3385819" y="1682024"/>
            <a:ext cx="375424" cy="314915"/>
          </a:xfrm>
          <a:prstGeom prst="rect">
            <a:avLst/>
          </a:prstGeom>
        </p:spPr>
        <p:txBody>
          <a:bodyPr vert="horz" wrap="none" lIns="45714" tIns="22857" rIns="45714" bIns="22857" rtlCol="0" anchor="t" anchorCtr="false">
            <a:spAutoFit/>
          </a:bodyPr>
          <a:lstStyle/>
          <a:p>
            <a:pPr algn="ctr"/>
            <a:r>
              <a:rPr lang="fr-FR" sz="2000" b="1" dirty="0">
                <a:solidFill>
                  <a:schemeClr val="bg1"/>
                </a:solidFill>
                <a:ea typeface="Roboto Light" charset="0"/>
                <a:cs typeface="Roboto Light" charset="0"/>
              </a:rPr>
              <a:t>ETL</a:t>
            </a:r>
            <a:endParaRPr lang="en-GB" sz="2000" b="1" dirty="0">
              <a:solidFill>
                <a:schemeClr val="bg1"/>
              </a:solidFill>
              <a:ea typeface="Roboto Light" charset="0"/>
              <a:cs typeface="Roboto Light" charset="0"/>
            </a:endParaRPr>
          </a:p>
        </p:txBody>
      </p:sp>
      <p:sp>
        <p:nvSpPr>
          <p:cNvPr id="18" name="Can 17"/>
          <p:cNvSpPr/>
          <p:nvPr/>
        </p:nvSpPr>
        <p:spPr>
          <a:xfrm>
            <a:off x="4428161" y="2576249"/>
            <a:ext cx="758451" cy="843824"/>
          </a:xfrm>
          <a:prstGeom prst="can">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GB" sz="2000">
              <a:solidFill>
                <a:schemeClr val="bg1"/>
              </a:solidFill>
            </a:endParaRPr>
          </a:p>
        </p:txBody>
      </p:sp>
      <p:sp>
        <p:nvSpPr>
          <p:cNvPr id="19" name="TextBox 18"/>
          <p:cNvSpPr txBox="true"/>
          <p:nvPr/>
        </p:nvSpPr>
        <p:spPr>
          <a:xfrm>
            <a:off x="4487165" y="2268149"/>
            <a:ext cx="535428" cy="314915"/>
          </a:xfrm>
          <a:prstGeom prst="rect">
            <a:avLst/>
          </a:prstGeom>
        </p:spPr>
        <p:txBody>
          <a:bodyPr vert="horz" wrap="none" lIns="45714" tIns="22857" rIns="45714" bIns="22857" rtlCol="0" anchor="t" anchorCtr="false">
            <a:spAutoFit/>
          </a:bodyPr>
          <a:lstStyle/>
          <a:p>
            <a:pPr algn="ctr"/>
            <a:r>
              <a:rPr lang="fr-FR" sz="2000" b="1" dirty="0">
                <a:solidFill>
                  <a:schemeClr val="bg1"/>
                </a:solidFill>
                <a:ea typeface="Roboto Light" charset="0"/>
                <a:cs typeface="Roboto Light" charset="0"/>
              </a:rPr>
              <a:t>DWH</a:t>
            </a:r>
            <a:endParaRPr lang="en-GB" sz="2000" b="1" dirty="0">
              <a:solidFill>
                <a:schemeClr val="bg1"/>
              </a:solidFill>
              <a:ea typeface="Roboto Light" charset="0"/>
              <a:cs typeface="Roboto Light" charset="0"/>
            </a:endParaRPr>
          </a:p>
        </p:txBody>
      </p:sp>
      <p:sp>
        <p:nvSpPr>
          <p:cNvPr id="20" name="Can 19"/>
          <p:cNvSpPr/>
          <p:nvPr/>
        </p:nvSpPr>
        <p:spPr>
          <a:xfrm>
            <a:off x="4426785" y="3788570"/>
            <a:ext cx="758451" cy="843824"/>
          </a:xfrm>
          <a:prstGeom prst="can">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GB" sz="2000">
              <a:solidFill>
                <a:schemeClr val="bg1"/>
              </a:solidFill>
            </a:endParaRPr>
          </a:p>
        </p:txBody>
      </p:sp>
      <p:sp>
        <p:nvSpPr>
          <p:cNvPr id="21" name="Can 20"/>
          <p:cNvSpPr/>
          <p:nvPr/>
        </p:nvSpPr>
        <p:spPr>
          <a:xfrm>
            <a:off x="3642054" y="5043949"/>
            <a:ext cx="758451" cy="843824"/>
          </a:xfrm>
          <a:prstGeom prst="can">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GB" sz="2000">
              <a:solidFill>
                <a:schemeClr val="bg1"/>
              </a:solidFill>
            </a:endParaRPr>
          </a:p>
        </p:txBody>
      </p:sp>
      <p:sp>
        <p:nvSpPr>
          <p:cNvPr id="22" name="TextBox 21"/>
          <p:cNvSpPr txBox="true"/>
          <p:nvPr/>
        </p:nvSpPr>
        <p:spPr>
          <a:xfrm>
            <a:off x="4948832" y="3501166"/>
            <a:ext cx="455134" cy="314915"/>
          </a:xfrm>
          <a:prstGeom prst="rect">
            <a:avLst/>
          </a:prstGeom>
        </p:spPr>
        <p:txBody>
          <a:bodyPr vert="horz" wrap="none" lIns="45714" tIns="22857" rIns="45714" bIns="22857" rtlCol="0" anchor="t" anchorCtr="false">
            <a:spAutoFit/>
          </a:bodyPr>
          <a:lstStyle/>
          <a:p>
            <a:pPr algn="ctr"/>
            <a:r>
              <a:rPr lang="fr-FR" sz="2000" b="1" dirty="0">
                <a:solidFill>
                  <a:schemeClr val="bg1"/>
                </a:solidFill>
                <a:ea typeface="Roboto Light" charset="0"/>
                <a:cs typeface="Roboto Light" charset="0"/>
              </a:rPr>
              <a:t>ODS</a:t>
            </a:r>
            <a:endParaRPr lang="en-GB" sz="2000" b="1" dirty="0">
              <a:solidFill>
                <a:schemeClr val="bg1"/>
              </a:solidFill>
              <a:ea typeface="Roboto Light" charset="0"/>
              <a:cs typeface="Roboto Light" charset="0"/>
            </a:endParaRPr>
          </a:p>
        </p:txBody>
      </p:sp>
      <p:cxnSp>
        <p:nvCxnSpPr>
          <p:cNvPr id="25" name="Straight Arrow Connector 24"/>
          <p:cNvCxnSpPr>
            <a:stCxn id="13" idx="3"/>
            <a:endCxn id="21" idx="2"/>
          </p:cNvCxnSpPr>
          <p:nvPr/>
        </p:nvCxnSpPr>
        <p:spPr>
          <a:xfrm flipV="true">
            <a:off x="2684388" y="5465861"/>
            <a:ext cx="957666" cy="34306"/>
          </a:xfrm>
          <a:prstGeom prst="straightConnector1">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4" idx="4"/>
          </p:cNvCxnSpPr>
          <p:nvPr/>
        </p:nvCxnSpPr>
        <p:spPr>
          <a:xfrm flipV="true">
            <a:off x="2718896" y="2269327"/>
            <a:ext cx="643468" cy="10368"/>
          </a:xfrm>
          <a:prstGeom prst="straightConnector1">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2840776" y="3148847"/>
            <a:ext cx="521588" cy="0"/>
          </a:xfrm>
          <a:prstGeom prst="straightConnector1">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0" idx="5"/>
          </p:cNvCxnSpPr>
          <p:nvPr/>
        </p:nvCxnSpPr>
        <p:spPr>
          <a:xfrm flipV="true">
            <a:off x="2658690" y="4053272"/>
            <a:ext cx="703674" cy="9071"/>
          </a:xfrm>
          <a:prstGeom prst="straightConnector1">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true" flipV="true">
            <a:off x="3784692" y="2815948"/>
            <a:ext cx="643468" cy="2491"/>
          </a:xfrm>
          <a:prstGeom prst="straightConnector1">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20" idx="3"/>
          </p:cNvCxnSpPr>
          <p:nvPr/>
        </p:nvCxnSpPr>
        <p:spPr>
          <a:xfrm rot="5400000" flipH="true">
            <a:off x="3494622" y="3321005"/>
            <a:ext cx="193609" cy="2429168"/>
          </a:xfrm>
          <a:prstGeom prst="bentConnector4">
            <a:avLst>
              <a:gd name="adj1" fmla="val -86721"/>
              <a:gd name="adj2" fmla="val 100242"/>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Elbow Connector 52"/>
          <p:cNvCxnSpPr>
            <a:stCxn id="20" idx="1"/>
            <a:endCxn id="18" idx="3"/>
          </p:cNvCxnSpPr>
          <p:nvPr/>
        </p:nvCxnSpPr>
        <p:spPr>
          <a:xfrm rot="5400000" flipH="true" flipV="true">
            <a:off x="4622450" y="3603634"/>
            <a:ext cx="368498" cy="1376"/>
          </a:xfrm>
          <a:prstGeom prst="bentConnector3">
            <a:avLst>
              <a:gd name="adj1" fmla="val 50000"/>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20" idx="4"/>
          </p:cNvCxnSpPr>
          <p:nvPr/>
        </p:nvCxnSpPr>
        <p:spPr>
          <a:xfrm flipV="true">
            <a:off x="5185236" y="4210482"/>
            <a:ext cx="4787967"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18" idx="4"/>
            <a:endCxn id="64" idx="1"/>
          </p:cNvCxnSpPr>
          <p:nvPr/>
        </p:nvCxnSpPr>
        <p:spPr>
          <a:xfrm flipV="true">
            <a:off x="5186612" y="2289488"/>
            <a:ext cx="4787966" cy="708673"/>
          </a:xfrm>
          <a:prstGeom prst="bentConnector3">
            <a:avLst>
              <a:gd name="adj1" fmla="val 14874"/>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69" name="Can 68"/>
          <p:cNvSpPr/>
          <p:nvPr/>
        </p:nvSpPr>
        <p:spPr>
          <a:xfrm>
            <a:off x="6582469" y="2817703"/>
            <a:ext cx="343615" cy="318240"/>
          </a:xfrm>
          <a:prstGeom prst="can">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GB" sz="2000">
              <a:solidFill>
                <a:schemeClr val="bg1"/>
              </a:solidFill>
            </a:endParaRPr>
          </a:p>
        </p:txBody>
      </p:sp>
      <p:sp>
        <p:nvSpPr>
          <p:cNvPr id="70" name="Can 69"/>
          <p:cNvSpPr/>
          <p:nvPr/>
        </p:nvSpPr>
        <p:spPr>
          <a:xfrm>
            <a:off x="7098983" y="2817703"/>
            <a:ext cx="343615" cy="318240"/>
          </a:xfrm>
          <a:prstGeom prst="can">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GB" sz="2000">
              <a:solidFill>
                <a:schemeClr val="bg1"/>
              </a:solidFill>
            </a:endParaRPr>
          </a:p>
        </p:txBody>
      </p:sp>
      <p:sp>
        <p:nvSpPr>
          <p:cNvPr id="71" name="Can 70"/>
          <p:cNvSpPr/>
          <p:nvPr/>
        </p:nvSpPr>
        <p:spPr>
          <a:xfrm>
            <a:off x="6582469" y="3190833"/>
            <a:ext cx="343615" cy="318240"/>
          </a:xfrm>
          <a:prstGeom prst="can">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GB" sz="2000">
              <a:solidFill>
                <a:schemeClr val="bg1"/>
              </a:solidFill>
            </a:endParaRPr>
          </a:p>
        </p:txBody>
      </p:sp>
      <p:sp>
        <p:nvSpPr>
          <p:cNvPr id="72" name="Can 71"/>
          <p:cNvSpPr/>
          <p:nvPr/>
        </p:nvSpPr>
        <p:spPr>
          <a:xfrm>
            <a:off x="7098983" y="3190833"/>
            <a:ext cx="343615" cy="318240"/>
          </a:xfrm>
          <a:prstGeom prst="can">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GB" sz="2000">
              <a:solidFill>
                <a:schemeClr val="bg1"/>
              </a:solidFill>
            </a:endParaRPr>
          </a:p>
        </p:txBody>
      </p:sp>
      <p:sp>
        <p:nvSpPr>
          <p:cNvPr id="73" name="Can 72"/>
          <p:cNvSpPr/>
          <p:nvPr/>
        </p:nvSpPr>
        <p:spPr>
          <a:xfrm>
            <a:off x="6582469" y="3560909"/>
            <a:ext cx="343615" cy="318240"/>
          </a:xfrm>
          <a:prstGeom prst="can">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GB" sz="2000">
              <a:solidFill>
                <a:schemeClr val="bg1"/>
              </a:solidFill>
            </a:endParaRPr>
          </a:p>
        </p:txBody>
      </p:sp>
      <p:sp>
        <p:nvSpPr>
          <p:cNvPr id="74" name="Can 73"/>
          <p:cNvSpPr/>
          <p:nvPr/>
        </p:nvSpPr>
        <p:spPr>
          <a:xfrm>
            <a:off x="7098983" y="3560909"/>
            <a:ext cx="343615" cy="318240"/>
          </a:xfrm>
          <a:prstGeom prst="can">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GB" sz="2000">
              <a:solidFill>
                <a:schemeClr val="bg1"/>
              </a:solidFill>
            </a:endParaRPr>
          </a:p>
        </p:txBody>
      </p:sp>
      <p:sp>
        <p:nvSpPr>
          <p:cNvPr id="76" name="TextBox 75"/>
          <p:cNvSpPr txBox="true"/>
          <p:nvPr/>
        </p:nvSpPr>
        <p:spPr>
          <a:xfrm>
            <a:off x="6489440" y="2459882"/>
            <a:ext cx="1062204" cy="314915"/>
          </a:xfrm>
          <a:prstGeom prst="rect">
            <a:avLst/>
          </a:prstGeom>
        </p:spPr>
        <p:txBody>
          <a:bodyPr vert="horz" wrap="none" lIns="45714" tIns="22857" rIns="45714" bIns="22857" rtlCol="0" anchor="t" anchorCtr="false">
            <a:spAutoFit/>
          </a:bodyPr>
          <a:lstStyle/>
          <a:p>
            <a:pPr algn="ctr"/>
            <a:r>
              <a:rPr lang="fr-FR" sz="2000" b="1" dirty="0">
                <a:solidFill>
                  <a:schemeClr val="bg1"/>
                </a:solidFill>
                <a:ea typeface="Roboto Light" charset="0"/>
                <a:cs typeface="Roboto Light" charset="0"/>
              </a:rPr>
              <a:t>Data </a:t>
            </a:r>
            <a:r>
              <a:rPr lang="fr-FR" sz="2000" b="1" dirty="0" err="1">
                <a:solidFill>
                  <a:schemeClr val="bg1"/>
                </a:solidFill>
                <a:ea typeface="Roboto Light" charset="0"/>
                <a:cs typeface="Roboto Light" charset="0"/>
              </a:rPr>
              <a:t>Marts</a:t>
            </a:r>
            <a:endParaRPr lang="en-GB" sz="2000" b="1" dirty="0">
              <a:solidFill>
                <a:schemeClr val="bg1"/>
              </a:solidFill>
              <a:ea typeface="Roboto Light" charset="0"/>
              <a:cs typeface="Roboto Light" charset="0"/>
            </a:endParaRPr>
          </a:p>
        </p:txBody>
      </p:sp>
      <p:cxnSp>
        <p:nvCxnSpPr>
          <p:cNvPr id="78" name="Elbow Connector 77"/>
          <p:cNvCxnSpPr>
            <a:stCxn id="70" idx="4"/>
            <a:endCxn id="68" idx="1"/>
          </p:cNvCxnSpPr>
          <p:nvPr/>
        </p:nvCxnSpPr>
        <p:spPr>
          <a:xfrm>
            <a:off x="7442600" y="2976823"/>
            <a:ext cx="2557056" cy="377036"/>
          </a:xfrm>
          <a:prstGeom prst="bentConnector3">
            <a:avLst>
              <a:gd name="adj1" fmla="val 25921"/>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0" name="Elbow Connector 79"/>
          <p:cNvCxnSpPr>
            <a:stCxn id="72" idx="4"/>
            <a:endCxn id="68" idx="1"/>
          </p:cNvCxnSpPr>
          <p:nvPr/>
        </p:nvCxnSpPr>
        <p:spPr>
          <a:xfrm>
            <a:off x="7442600" y="3349954"/>
            <a:ext cx="2557056" cy="3906"/>
          </a:xfrm>
          <a:prstGeom prst="bentConnector3">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2" name="Elbow Connector 81"/>
          <p:cNvCxnSpPr>
            <a:stCxn id="74" idx="4"/>
            <a:endCxn id="68" idx="1"/>
          </p:cNvCxnSpPr>
          <p:nvPr/>
        </p:nvCxnSpPr>
        <p:spPr>
          <a:xfrm flipV="true">
            <a:off x="7442600" y="3353860"/>
            <a:ext cx="2557056" cy="366169"/>
          </a:xfrm>
          <a:prstGeom prst="bentConnector3">
            <a:avLst>
              <a:gd name="adj1" fmla="val 25458"/>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4" name="Elbow Connector 83"/>
          <p:cNvCxnSpPr>
            <a:stCxn id="71" idx="2"/>
          </p:cNvCxnSpPr>
          <p:nvPr/>
        </p:nvCxnSpPr>
        <p:spPr>
          <a:xfrm rot="10800000">
            <a:off x="5185237" y="3148847"/>
            <a:ext cx="1397233" cy="201106"/>
          </a:xfrm>
          <a:prstGeom prst="bentConnector3">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4" name="Elbow Connector 93"/>
          <p:cNvCxnSpPr>
            <a:stCxn id="21" idx="1"/>
            <a:endCxn id="18" idx="2"/>
          </p:cNvCxnSpPr>
          <p:nvPr/>
        </p:nvCxnSpPr>
        <p:spPr>
          <a:xfrm rot="5400000" flipH="true" flipV="true">
            <a:off x="3201826" y="3817615"/>
            <a:ext cx="2045788" cy="406881"/>
          </a:xfrm>
          <a:prstGeom prst="bentConnector2">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9" name="TextBox 98"/>
          <p:cNvSpPr txBox="true"/>
          <p:nvPr/>
        </p:nvSpPr>
        <p:spPr>
          <a:xfrm>
            <a:off x="4372094" y="5583441"/>
            <a:ext cx="1723904" cy="661714"/>
          </a:xfrm>
          <a:prstGeom prst="rect">
            <a:avLst/>
          </a:prstGeom>
        </p:spPr>
        <p:txBody>
          <a:bodyPr vert="horz" wrap="square" lIns="45714" tIns="22857" rIns="45714" bIns="22857" rtlCol="0" anchor="t" anchorCtr="false">
            <a:spAutoFit/>
          </a:bodyPr>
          <a:lstStyle/>
          <a:p>
            <a:pPr algn="ctr"/>
            <a:r>
              <a:rPr lang="fr-FR" sz="2000" b="1" dirty="0">
                <a:solidFill>
                  <a:schemeClr val="bg1"/>
                </a:solidFill>
                <a:ea typeface="Roboto Light" charset="0"/>
                <a:cs typeface="Roboto Light" charset="0"/>
              </a:rPr>
              <a:t>Data Lake</a:t>
            </a:r>
            <a:endParaRPr lang="fr-FR" sz="2000" b="1" dirty="0">
              <a:solidFill>
                <a:schemeClr val="bg1"/>
              </a:solidFill>
              <a:ea typeface="Roboto Light" charset="0"/>
              <a:cs typeface="Roboto Light" charset="0"/>
            </a:endParaRPr>
          </a:p>
          <a:p>
            <a:pPr algn="ctr"/>
            <a:r>
              <a:rPr lang="fr-FR" sz="2000" b="1" dirty="0">
                <a:solidFill>
                  <a:schemeClr val="bg1"/>
                </a:solidFill>
                <a:ea typeface="Roboto Light" charset="0"/>
                <a:cs typeface="Roboto Light" charset="0"/>
              </a:rPr>
              <a:t>/ </a:t>
            </a:r>
            <a:r>
              <a:rPr lang="fr-FR" sz="2000" b="1" dirty="0" err="1">
                <a:solidFill>
                  <a:schemeClr val="bg1"/>
                </a:solidFill>
                <a:ea typeface="Roboto Light" charset="0"/>
                <a:cs typeface="Roboto Light" charset="0"/>
              </a:rPr>
              <a:t>Hadoop</a:t>
            </a:r>
            <a:r>
              <a:rPr lang="zh-CN" altLang="en-US" sz="2000" b="1" dirty="0">
                <a:solidFill>
                  <a:schemeClr val="bg1"/>
                </a:solidFill>
                <a:ea typeface="Roboto Light" charset="0"/>
                <a:cs typeface="Roboto Light" charset="0"/>
              </a:rPr>
              <a:t> </a:t>
            </a:r>
            <a:r>
              <a:rPr lang="en-US" altLang="zh-CN" sz="2000" b="1" dirty="0">
                <a:solidFill>
                  <a:schemeClr val="bg1"/>
                </a:solidFill>
                <a:ea typeface="Roboto Light" charset="0"/>
                <a:cs typeface="Roboto Light" charset="0"/>
              </a:rPr>
              <a:t>/</a:t>
            </a:r>
            <a:r>
              <a:rPr lang="zh-CN" altLang="en-US" sz="2000" b="1" dirty="0">
                <a:solidFill>
                  <a:schemeClr val="bg1"/>
                </a:solidFill>
                <a:ea typeface="Roboto Light" charset="0"/>
                <a:cs typeface="Roboto Light" charset="0"/>
              </a:rPr>
              <a:t> </a:t>
            </a:r>
            <a:r>
              <a:rPr lang="en-US" altLang="zh-CN" sz="2000" b="1" dirty="0">
                <a:solidFill>
                  <a:schemeClr val="bg1"/>
                </a:solidFill>
                <a:ea typeface="Roboto Light" charset="0"/>
                <a:cs typeface="Roboto Light" charset="0"/>
              </a:rPr>
              <a:t>S3</a:t>
            </a:r>
            <a:endParaRPr lang="en-GB" sz="2000" b="1" dirty="0">
              <a:solidFill>
                <a:schemeClr val="bg1"/>
              </a:solidFill>
              <a:ea typeface="Roboto Light" charset="0"/>
              <a:cs typeface="Roboto Light" charset="0"/>
            </a:endParaRPr>
          </a:p>
        </p:txBody>
      </p:sp>
      <p:sp>
        <p:nvSpPr>
          <p:cNvPr id="101" name="TextBox 100"/>
          <p:cNvSpPr txBox="true"/>
          <p:nvPr/>
        </p:nvSpPr>
        <p:spPr>
          <a:xfrm>
            <a:off x="6668007" y="4646377"/>
            <a:ext cx="754044" cy="588759"/>
          </a:xfrm>
          <a:prstGeom prst="rect">
            <a:avLst/>
          </a:prstGeom>
        </p:spPr>
        <p:txBody>
          <a:bodyPr vert="horz" wrap="none" lIns="45714" tIns="22857" rIns="45714" bIns="22857" rtlCol="0" anchor="t" anchorCtr="false">
            <a:spAutoFit/>
          </a:bodyPr>
          <a:lstStyle/>
          <a:p>
            <a:pPr algn="ctr"/>
            <a:r>
              <a:rPr lang="fr-FR" sz="2000" b="1" dirty="0">
                <a:solidFill>
                  <a:schemeClr val="bg1"/>
                </a:solidFill>
                <a:ea typeface="Roboto Light" charset="0"/>
                <a:cs typeface="Roboto Light" charset="0"/>
              </a:rPr>
              <a:t>SQL </a:t>
            </a:r>
            <a:endParaRPr lang="fr-FR" sz="2000" b="1" dirty="0">
              <a:solidFill>
                <a:schemeClr val="bg1"/>
              </a:solidFill>
              <a:ea typeface="Roboto Light" charset="0"/>
              <a:cs typeface="Roboto Light" charset="0"/>
            </a:endParaRPr>
          </a:p>
          <a:p>
            <a:pPr algn="ctr"/>
            <a:r>
              <a:rPr lang="fr-FR" sz="2000" b="1" dirty="0" err="1">
                <a:solidFill>
                  <a:schemeClr val="bg1"/>
                </a:solidFill>
                <a:ea typeface="Roboto Light" charset="0"/>
                <a:cs typeface="Roboto Light" charset="0"/>
              </a:rPr>
              <a:t>Engines</a:t>
            </a:r>
            <a:endParaRPr lang="en-GB" sz="2000" b="1" dirty="0">
              <a:solidFill>
                <a:schemeClr val="bg1"/>
              </a:solidFill>
              <a:ea typeface="Roboto Light" charset="0"/>
              <a:cs typeface="Roboto Light" charset="0"/>
            </a:endParaRPr>
          </a:p>
        </p:txBody>
      </p:sp>
      <p:cxnSp>
        <p:nvCxnSpPr>
          <p:cNvPr id="105" name="Straight Arrow Connector 104"/>
          <p:cNvCxnSpPr>
            <a:stCxn id="21" idx="4"/>
            <a:endCxn id="102" idx="1"/>
          </p:cNvCxnSpPr>
          <p:nvPr/>
        </p:nvCxnSpPr>
        <p:spPr>
          <a:xfrm flipV="true">
            <a:off x="4400505" y="5429053"/>
            <a:ext cx="5599151" cy="36808"/>
          </a:xfrm>
          <a:prstGeom prst="straightConnector1">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0" name="Can 99"/>
          <p:cNvSpPr/>
          <p:nvPr/>
        </p:nvSpPr>
        <p:spPr>
          <a:xfrm>
            <a:off x="6875074" y="5281433"/>
            <a:ext cx="343615" cy="318240"/>
          </a:xfrm>
          <a:prstGeom prst="can">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GB" sz="2000">
              <a:solidFill>
                <a:schemeClr val="bg1"/>
              </a:solidFill>
            </a:endParaRPr>
          </a:p>
        </p:txBody>
      </p:sp>
      <p:grpSp>
        <p:nvGrpSpPr>
          <p:cNvPr id="24" name="Group 23"/>
          <p:cNvGrpSpPr/>
          <p:nvPr/>
        </p:nvGrpSpPr>
        <p:grpSpPr>
          <a:xfrm>
            <a:off x="9999656" y="3069731"/>
            <a:ext cx="907497" cy="568259"/>
            <a:chOff x="9999656" y="3069731"/>
            <a:chExt cx="907497" cy="568259"/>
          </a:xfrm>
        </p:grpSpPr>
        <p:sp>
          <p:nvSpPr>
            <p:cNvPr id="68" name="Rounded Rectangle 67"/>
            <p:cNvSpPr/>
            <p:nvPr/>
          </p:nvSpPr>
          <p:spPr>
            <a:xfrm>
              <a:off x="9999656" y="3069731"/>
              <a:ext cx="907497" cy="568259"/>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GB" sz="2000">
                <a:solidFill>
                  <a:schemeClr val="bg1"/>
                </a:solidFill>
              </a:endParaRPr>
            </a:p>
          </p:txBody>
        </p:sp>
        <p:grpSp>
          <p:nvGrpSpPr>
            <p:cNvPr id="109" name="Group 391"/>
            <p:cNvGrpSpPr>
              <a:grpSpLocks noChangeAspect="true"/>
            </p:cNvGrpSpPr>
            <p:nvPr/>
          </p:nvGrpSpPr>
          <p:grpSpPr bwMode="auto">
            <a:xfrm>
              <a:off x="10207722" y="3139349"/>
              <a:ext cx="496245" cy="445586"/>
              <a:chOff x="3653" y="3349"/>
              <a:chExt cx="275" cy="230"/>
            </a:xfrm>
            <a:solidFill>
              <a:schemeClr val="bg1"/>
            </a:solidFill>
          </p:grpSpPr>
          <p:sp>
            <p:nvSpPr>
              <p:cNvPr id="110" name="Freeform 392"/>
              <p:cNvSpPr>
                <a:spLocks noEditPoints="true"/>
              </p:cNvSpPr>
              <p:nvPr/>
            </p:nvSpPr>
            <p:spPr bwMode="auto">
              <a:xfrm>
                <a:off x="3683" y="3418"/>
                <a:ext cx="215" cy="130"/>
              </a:xfrm>
              <a:custGeom>
                <a:avLst/>
                <a:gdLst>
                  <a:gd name="T0" fmla="*/ 215 w 215"/>
                  <a:gd name="T1" fmla="*/ 130 h 130"/>
                  <a:gd name="T2" fmla="*/ 0 w 215"/>
                  <a:gd name="T3" fmla="*/ 130 h 130"/>
                  <a:gd name="T4" fmla="*/ 0 w 215"/>
                  <a:gd name="T5" fmla="*/ 0 h 130"/>
                  <a:gd name="T6" fmla="*/ 215 w 215"/>
                  <a:gd name="T7" fmla="*/ 0 h 130"/>
                  <a:gd name="T8" fmla="*/ 215 w 215"/>
                  <a:gd name="T9" fmla="*/ 130 h 130"/>
                  <a:gd name="T10" fmla="*/ 15 w 215"/>
                  <a:gd name="T11" fmla="*/ 115 h 130"/>
                  <a:gd name="T12" fmla="*/ 200 w 215"/>
                  <a:gd name="T13" fmla="*/ 115 h 130"/>
                  <a:gd name="T14" fmla="*/ 200 w 215"/>
                  <a:gd name="T15" fmla="*/ 15 h 130"/>
                  <a:gd name="T16" fmla="*/ 15 w 215"/>
                  <a:gd name="T17" fmla="*/ 15 h 130"/>
                  <a:gd name="T18" fmla="*/ 15 w 215"/>
                  <a:gd name="T19" fmla="*/ 1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130">
                    <a:moveTo>
                      <a:pt x="215" y="130"/>
                    </a:moveTo>
                    <a:lnTo>
                      <a:pt x="0" y="130"/>
                    </a:lnTo>
                    <a:lnTo>
                      <a:pt x="0" y="0"/>
                    </a:lnTo>
                    <a:lnTo>
                      <a:pt x="215" y="0"/>
                    </a:lnTo>
                    <a:lnTo>
                      <a:pt x="215" y="130"/>
                    </a:lnTo>
                    <a:close/>
                    <a:moveTo>
                      <a:pt x="15" y="115"/>
                    </a:moveTo>
                    <a:lnTo>
                      <a:pt x="200" y="115"/>
                    </a:lnTo>
                    <a:lnTo>
                      <a:pt x="200" y="15"/>
                    </a:lnTo>
                    <a:lnTo>
                      <a:pt x="15" y="15"/>
                    </a:lnTo>
                    <a:lnTo>
                      <a:pt x="15" y="1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45714" tIns="22857" rIns="45714" bIns="22857" numCol="1" anchor="t" anchorCtr="false" compatLnSpc="true"/>
              <a:lstStyle/>
              <a:p>
                <a:endParaRPr lang="en-US" sz="2000">
                  <a:solidFill>
                    <a:schemeClr val="bg1"/>
                  </a:solidFill>
                </a:endParaRPr>
              </a:p>
            </p:txBody>
          </p:sp>
          <p:sp>
            <p:nvSpPr>
              <p:cNvPr id="111" name="Freeform 393"/>
              <p:cNvSpPr>
                <a:spLocks noEditPoints="true"/>
              </p:cNvSpPr>
              <p:nvPr/>
            </p:nvSpPr>
            <p:spPr bwMode="auto">
              <a:xfrm>
                <a:off x="3653" y="3349"/>
                <a:ext cx="275" cy="230"/>
              </a:xfrm>
              <a:custGeom>
                <a:avLst/>
                <a:gdLst>
                  <a:gd name="T0" fmla="*/ 0 w 275"/>
                  <a:gd name="T1" fmla="*/ 0 h 230"/>
                  <a:gd name="T2" fmla="*/ 0 w 275"/>
                  <a:gd name="T3" fmla="*/ 230 h 230"/>
                  <a:gd name="T4" fmla="*/ 275 w 275"/>
                  <a:gd name="T5" fmla="*/ 230 h 230"/>
                  <a:gd name="T6" fmla="*/ 275 w 275"/>
                  <a:gd name="T7" fmla="*/ 0 h 230"/>
                  <a:gd name="T8" fmla="*/ 0 w 275"/>
                  <a:gd name="T9" fmla="*/ 0 h 230"/>
                  <a:gd name="T10" fmla="*/ 260 w 275"/>
                  <a:gd name="T11" fmla="*/ 16 h 230"/>
                  <a:gd name="T12" fmla="*/ 260 w 275"/>
                  <a:gd name="T13" fmla="*/ 38 h 230"/>
                  <a:gd name="T14" fmla="*/ 15 w 275"/>
                  <a:gd name="T15" fmla="*/ 38 h 230"/>
                  <a:gd name="T16" fmla="*/ 15 w 275"/>
                  <a:gd name="T17" fmla="*/ 16 h 230"/>
                  <a:gd name="T18" fmla="*/ 260 w 275"/>
                  <a:gd name="T19" fmla="*/ 16 h 230"/>
                  <a:gd name="T20" fmla="*/ 15 w 275"/>
                  <a:gd name="T21" fmla="*/ 214 h 230"/>
                  <a:gd name="T22" fmla="*/ 15 w 275"/>
                  <a:gd name="T23" fmla="*/ 54 h 230"/>
                  <a:gd name="T24" fmla="*/ 260 w 275"/>
                  <a:gd name="T25" fmla="*/ 54 h 230"/>
                  <a:gd name="T26" fmla="*/ 260 w 275"/>
                  <a:gd name="T27" fmla="*/ 214 h 230"/>
                  <a:gd name="T28" fmla="*/ 15 w 275"/>
                  <a:gd name="T29" fmla="*/ 214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5" h="230">
                    <a:moveTo>
                      <a:pt x="0" y="0"/>
                    </a:moveTo>
                    <a:lnTo>
                      <a:pt x="0" y="230"/>
                    </a:lnTo>
                    <a:lnTo>
                      <a:pt x="275" y="230"/>
                    </a:lnTo>
                    <a:lnTo>
                      <a:pt x="275" y="0"/>
                    </a:lnTo>
                    <a:lnTo>
                      <a:pt x="0" y="0"/>
                    </a:lnTo>
                    <a:close/>
                    <a:moveTo>
                      <a:pt x="260" y="16"/>
                    </a:moveTo>
                    <a:lnTo>
                      <a:pt x="260" y="38"/>
                    </a:lnTo>
                    <a:lnTo>
                      <a:pt x="15" y="38"/>
                    </a:lnTo>
                    <a:lnTo>
                      <a:pt x="15" y="16"/>
                    </a:lnTo>
                    <a:lnTo>
                      <a:pt x="260" y="16"/>
                    </a:lnTo>
                    <a:close/>
                    <a:moveTo>
                      <a:pt x="15" y="214"/>
                    </a:moveTo>
                    <a:lnTo>
                      <a:pt x="15" y="54"/>
                    </a:lnTo>
                    <a:lnTo>
                      <a:pt x="260" y="54"/>
                    </a:lnTo>
                    <a:lnTo>
                      <a:pt x="260" y="214"/>
                    </a:lnTo>
                    <a:lnTo>
                      <a:pt x="15"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45714" tIns="22857" rIns="45714" bIns="22857" numCol="1" anchor="t" anchorCtr="false" compatLnSpc="true"/>
              <a:lstStyle/>
              <a:p>
                <a:endParaRPr lang="en-US" sz="2000">
                  <a:solidFill>
                    <a:schemeClr val="bg1"/>
                  </a:solidFill>
                </a:endParaRPr>
              </a:p>
            </p:txBody>
          </p:sp>
          <p:sp>
            <p:nvSpPr>
              <p:cNvPr id="112" name="Rectangle 394"/>
              <p:cNvSpPr>
                <a:spLocks noChangeArrowheads="true"/>
              </p:cNvSpPr>
              <p:nvPr/>
            </p:nvSpPr>
            <p:spPr bwMode="auto">
              <a:xfrm>
                <a:off x="3722" y="3495"/>
                <a:ext cx="1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false" compatLnSpc="true"/>
              <a:lstStyle/>
              <a:p>
                <a:endParaRPr lang="en-US" sz="2000">
                  <a:solidFill>
                    <a:schemeClr val="bg1"/>
                  </a:solidFill>
                </a:endParaRPr>
              </a:p>
            </p:txBody>
          </p:sp>
          <p:sp>
            <p:nvSpPr>
              <p:cNvPr id="113" name="Rectangle 395"/>
              <p:cNvSpPr>
                <a:spLocks noChangeArrowheads="true"/>
              </p:cNvSpPr>
              <p:nvPr/>
            </p:nvSpPr>
            <p:spPr bwMode="auto">
              <a:xfrm>
                <a:off x="3752" y="3480"/>
                <a:ext cx="16"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false" compatLnSpc="true"/>
              <a:lstStyle/>
              <a:p>
                <a:endParaRPr lang="en-US" sz="2000">
                  <a:solidFill>
                    <a:schemeClr val="bg1"/>
                  </a:solidFill>
                </a:endParaRPr>
              </a:p>
            </p:txBody>
          </p:sp>
          <p:sp>
            <p:nvSpPr>
              <p:cNvPr id="114" name="Rectangle 396"/>
              <p:cNvSpPr>
                <a:spLocks noChangeArrowheads="true"/>
              </p:cNvSpPr>
              <p:nvPr/>
            </p:nvSpPr>
            <p:spPr bwMode="auto">
              <a:xfrm>
                <a:off x="3783" y="3464"/>
                <a:ext cx="15" cy="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false" compatLnSpc="true"/>
              <a:lstStyle/>
              <a:p>
                <a:endParaRPr lang="en-US" sz="2000">
                  <a:solidFill>
                    <a:schemeClr val="bg1"/>
                  </a:solidFill>
                </a:endParaRPr>
              </a:p>
            </p:txBody>
          </p:sp>
          <p:sp>
            <p:nvSpPr>
              <p:cNvPr id="115" name="Rectangle 397"/>
              <p:cNvSpPr>
                <a:spLocks noChangeArrowheads="true"/>
              </p:cNvSpPr>
              <p:nvPr/>
            </p:nvSpPr>
            <p:spPr bwMode="auto">
              <a:xfrm>
                <a:off x="3813" y="3480"/>
                <a:ext cx="16"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false" compatLnSpc="true"/>
              <a:lstStyle/>
              <a:p>
                <a:endParaRPr lang="en-US" sz="2000">
                  <a:solidFill>
                    <a:schemeClr val="bg1"/>
                  </a:solidFill>
                </a:endParaRPr>
              </a:p>
            </p:txBody>
          </p:sp>
          <p:sp>
            <p:nvSpPr>
              <p:cNvPr id="116" name="Rectangle 398"/>
              <p:cNvSpPr>
                <a:spLocks noChangeArrowheads="true"/>
              </p:cNvSpPr>
              <p:nvPr/>
            </p:nvSpPr>
            <p:spPr bwMode="auto">
              <a:xfrm>
                <a:off x="3844" y="3448"/>
                <a:ext cx="15" cy="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false" compatLnSpc="true"/>
              <a:lstStyle/>
              <a:p>
                <a:endParaRPr lang="en-US" sz="2000">
                  <a:solidFill>
                    <a:schemeClr val="bg1"/>
                  </a:solidFill>
                </a:endParaRPr>
              </a:p>
            </p:txBody>
          </p:sp>
        </p:grpSp>
      </p:grpSp>
      <p:grpSp>
        <p:nvGrpSpPr>
          <p:cNvPr id="26" name="Group 25"/>
          <p:cNvGrpSpPr/>
          <p:nvPr/>
        </p:nvGrpSpPr>
        <p:grpSpPr>
          <a:xfrm>
            <a:off x="9974578" y="3915512"/>
            <a:ext cx="907497" cy="568259"/>
            <a:chOff x="9974578" y="3915512"/>
            <a:chExt cx="907497" cy="568259"/>
          </a:xfrm>
        </p:grpSpPr>
        <p:sp>
          <p:nvSpPr>
            <p:cNvPr id="43" name="Rounded Rectangle 42"/>
            <p:cNvSpPr/>
            <p:nvPr/>
          </p:nvSpPr>
          <p:spPr>
            <a:xfrm>
              <a:off x="9974578" y="3915512"/>
              <a:ext cx="907497" cy="568259"/>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GB" sz="2000">
                <a:solidFill>
                  <a:schemeClr val="bg1"/>
                </a:solidFill>
              </a:endParaRPr>
            </a:p>
          </p:txBody>
        </p:sp>
        <p:grpSp>
          <p:nvGrpSpPr>
            <p:cNvPr id="117" name="Group 391"/>
            <p:cNvGrpSpPr>
              <a:grpSpLocks noChangeAspect="true"/>
            </p:cNvGrpSpPr>
            <p:nvPr/>
          </p:nvGrpSpPr>
          <p:grpSpPr bwMode="auto">
            <a:xfrm>
              <a:off x="10207722" y="3973698"/>
              <a:ext cx="496245" cy="445586"/>
              <a:chOff x="3653" y="3349"/>
              <a:chExt cx="275" cy="230"/>
            </a:xfrm>
            <a:solidFill>
              <a:schemeClr val="bg1"/>
            </a:solidFill>
          </p:grpSpPr>
          <p:sp>
            <p:nvSpPr>
              <p:cNvPr id="118" name="Freeform 392"/>
              <p:cNvSpPr>
                <a:spLocks noEditPoints="true"/>
              </p:cNvSpPr>
              <p:nvPr/>
            </p:nvSpPr>
            <p:spPr bwMode="auto">
              <a:xfrm>
                <a:off x="3683" y="3418"/>
                <a:ext cx="215" cy="130"/>
              </a:xfrm>
              <a:custGeom>
                <a:avLst/>
                <a:gdLst>
                  <a:gd name="T0" fmla="*/ 215 w 215"/>
                  <a:gd name="T1" fmla="*/ 130 h 130"/>
                  <a:gd name="T2" fmla="*/ 0 w 215"/>
                  <a:gd name="T3" fmla="*/ 130 h 130"/>
                  <a:gd name="T4" fmla="*/ 0 w 215"/>
                  <a:gd name="T5" fmla="*/ 0 h 130"/>
                  <a:gd name="T6" fmla="*/ 215 w 215"/>
                  <a:gd name="T7" fmla="*/ 0 h 130"/>
                  <a:gd name="T8" fmla="*/ 215 w 215"/>
                  <a:gd name="T9" fmla="*/ 130 h 130"/>
                  <a:gd name="T10" fmla="*/ 15 w 215"/>
                  <a:gd name="T11" fmla="*/ 115 h 130"/>
                  <a:gd name="T12" fmla="*/ 200 w 215"/>
                  <a:gd name="T13" fmla="*/ 115 h 130"/>
                  <a:gd name="T14" fmla="*/ 200 w 215"/>
                  <a:gd name="T15" fmla="*/ 15 h 130"/>
                  <a:gd name="T16" fmla="*/ 15 w 215"/>
                  <a:gd name="T17" fmla="*/ 15 h 130"/>
                  <a:gd name="T18" fmla="*/ 15 w 215"/>
                  <a:gd name="T19" fmla="*/ 1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130">
                    <a:moveTo>
                      <a:pt x="215" y="130"/>
                    </a:moveTo>
                    <a:lnTo>
                      <a:pt x="0" y="130"/>
                    </a:lnTo>
                    <a:lnTo>
                      <a:pt x="0" y="0"/>
                    </a:lnTo>
                    <a:lnTo>
                      <a:pt x="215" y="0"/>
                    </a:lnTo>
                    <a:lnTo>
                      <a:pt x="215" y="130"/>
                    </a:lnTo>
                    <a:close/>
                    <a:moveTo>
                      <a:pt x="15" y="115"/>
                    </a:moveTo>
                    <a:lnTo>
                      <a:pt x="200" y="115"/>
                    </a:lnTo>
                    <a:lnTo>
                      <a:pt x="200" y="15"/>
                    </a:lnTo>
                    <a:lnTo>
                      <a:pt x="15" y="15"/>
                    </a:lnTo>
                    <a:lnTo>
                      <a:pt x="15" y="1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45714" tIns="22857" rIns="45714" bIns="22857" numCol="1" anchor="t" anchorCtr="false" compatLnSpc="true"/>
              <a:lstStyle/>
              <a:p>
                <a:endParaRPr lang="en-US" sz="2000">
                  <a:solidFill>
                    <a:schemeClr val="bg1"/>
                  </a:solidFill>
                </a:endParaRPr>
              </a:p>
            </p:txBody>
          </p:sp>
          <p:sp>
            <p:nvSpPr>
              <p:cNvPr id="119" name="Freeform 393"/>
              <p:cNvSpPr>
                <a:spLocks noEditPoints="true"/>
              </p:cNvSpPr>
              <p:nvPr/>
            </p:nvSpPr>
            <p:spPr bwMode="auto">
              <a:xfrm>
                <a:off x="3653" y="3349"/>
                <a:ext cx="275" cy="230"/>
              </a:xfrm>
              <a:custGeom>
                <a:avLst/>
                <a:gdLst>
                  <a:gd name="T0" fmla="*/ 0 w 275"/>
                  <a:gd name="T1" fmla="*/ 0 h 230"/>
                  <a:gd name="T2" fmla="*/ 0 w 275"/>
                  <a:gd name="T3" fmla="*/ 230 h 230"/>
                  <a:gd name="T4" fmla="*/ 275 w 275"/>
                  <a:gd name="T5" fmla="*/ 230 h 230"/>
                  <a:gd name="T6" fmla="*/ 275 w 275"/>
                  <a:gd name="T7" fmla="*/ 0 h 230"/>
                  <a:gd name="T8" fmla="*/ 0 w 275"/>
                  <a:gd name="T9" fmla="*/ 0 h 230"/>
                  <a:gd name="T10" fmla="*/ 260 w 275"/>
                  <a:gd name="T11" fmla="*/ 16 h 230"/>
                  <a:gd name="T12" fmla="*/ 260 w 275"/>
                  <a:gd name="T13" fmla="*/ 38 h 230"/>
                  <a:gd name="T14" fmla="*/ 15 w 275"/>
                  <a:gd name="T15" fmla="*/ 38 h 230"/>
                  <a:gd name="T16" fmla="*/ 15 w 275"/>
                  <a:gd name="T17" fmla="*/ 16 h 230"/>
                  <a:gd name="T18" fmla="*/ 260 w 275"/>
                  <a:gd name="T19" fmla="*/ 16 h 230"/>
                  <a:gd name="T20" fmla="*/ 15 w 275"/>
                  <a:gd name="T21" fmla="*/ 214 h 230"/>
                  <a:gd name="T22" fmla="*/ 15 w 275"/>
                  <a:gd name="T23" fmla="*/ 54 h 230"/>
                  <a:gd name="T24" fmla="*/ 260 w 275"/>
                  <a:gd name="T25" fmla="*/ 54 h 230"/>
                  <a:gd name="T26" fmla="*/ 260 w 275"/>
                  <a:gd name="T27" fmla="*/ 214 h 230"/>
                  <a:gd name="T28" fmla="*/ 15 w 275"/>
                  <a:gd name="T29" fmla="*/ 214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5" h="230">
                    <a:moveTo>
                      <a:pt x="0" y="0"/>
                    </a:moveTo>
                    <a:lnTo>
                      <a:pt x="0" y="230"/>
                    </a:lnTo>
                    <a:lnTo>
                      <a:pt x="275" y="230"/>
                    </a:lnTo>
                    <a:lnTo>
                      <a:pt x="275" y="0"/>
                    </a:lnTo>
                    <a:lnTo>
                      <a:pt x="0" y="0"/>
                    </a:lnTo>
                    <a:close/>
                    <a:moveTo>
                      <a:pt x="260" y="16"/>
                    </a:moveTo>
                    <a:lnTo>
                      <a:pt x="260" y="38"/>
                    </a:lnTo>
                    <a:lnTo>
                      <a:pt x="15" y="38"/>
                    </a:lnTo>
                    <a:lnTo>
                      <a:pt x="15" y="16"/>
                    </a:lnTo>
                    <a:lnTo>
                      <a:pt x="260" y="16"/>
                    </a:lnTo>
                    <a:close/>
                    <a:moveTo>
                      <a:pt x="15" y="214"/>
                    </a:moveTo>
                    <a:lnTo>
                      <a:pt x="15" y="54"/>
                    </a:lnTo>
                    <a:lnTo>
                      <a:pt x="260" y="54"/>
                    </a:lnTo>
                    <a:lnTo>
                      <a:pt x="260" y="214"/>
                    </a:lnTo>
                    <a:lnTo>
                      <a:pt x="15"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45714" tIns="22857" rIns="45714" bIns="22857" numCol="1" anchor="t" anchorCtr="false" compatLnSpc="true"/>
              <a:lstStyle/>
              <a:p>
                <a:endParaRPr lang="en-US" sz="2000">
                  <a:solidFill>
                    <a:schemeClr val="bg1"/>
                  </a:solidFill>
                </a:endParaRPr>
              </a:p>
            </p:txBody>
          </p:sp>
          <p:sp>
            <p:nvSpPr>
              <p:cNvPr id="120" name="Rectangle 394"/>
              <p:cNvSpPr>
                <a:spLocks noChangeArrowheads="true"/>
              </p:cNvSpPr>
              <p:nvPr/>
            </p:nvSpPr>
            <p:spPr bwMode="auto">
              <a:xfrm>
                <a:off x="3722" y="3495"/>
                <a:ext cx="1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false" compatLnSpc="true"/>
              <a:lstStyle/>
              <a:p>
                <a:endParaRPr lang="en-US" sz="2000">
                  <a:solidFill>
                    <a:schemeClr val="bg1"/>
                  </a:solidFill>
                </a:endParaRPr>
              </a:p>
            </p:txBody>
          </p:sp>
          <p:sp>
            <p:nvSpPr>
              <p:cNvPr id="121" name="Rectangle 395"/>
              <p:cNvSpPr>
                <a:spLocks noChangeArrowheads="true"/>
              </p:cNvSpPr>
              <p:nvPr/>
            </p:nvSpPr>
            <p:spPr bwMode="auto">
              <a:xfrm>
                <a:off x="3752" y="3480"/>
                <a:ext cx="16"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false" compatLnSpc="true"/>
              <a:lstStyle/>
              <a:p>
                <a:endParaRPr lang="en-US" sz="2000">
                  <a:solidFill>
                    <a:schemeClr val="bg1"/>
                  </a:solidFill>
                </a:endParaRPr>
              </a:p>
            </p:txBody>
          </p:sp>
          <p:sp>
            <p:nvSpPr>
              <p:cNvPr id="122" name="Rectangle 396"/>
              <p:cNvSpPr>
                <a:spLocks noChangeArrowheads="true"/>
              </p:cNvSpPr>
              <p:nvPr/>
            </p:nvSpPr>
            <p:spPr bwMode="auto">
              <a:xfrm>
                <a:off x="3783" y="3464"/>
                <a:ext cx="15" cy="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false" compatLnSpc="true"/>
              <a:lstStyle/>
              <a:p>
                <a:endParaRPr lang="en-US" sz="2000">
                  <a:solidFill>
                    <a:schemeClr val="bg1"/>
                  </a:solidFill>
                </a:endParaRPr>
              </a:p>
            </p:txBody>
          </p:sp>
          <p:sp>
            <p:nvSpPr>
              <p:cNvPr id="123" name="Rectangle 397"/>
              <p:cNvSpPr>
                <a:spLocks noChangeArrowheads="true"/>
              </p:cNvSpPr>
              <p:nvPr/>
            </p:nvSpPr>
            <p:spPr bwMode="auto">
              <a:xfrm>
                <a:off x="3813" y="3480"/>
                <a:ext cx="16"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false" compatLnSpc="true"/>
              <a:lstStyle/>
              <a:p>
                <a:endParaRPr lang="en-US" sz="2000">
                  <a:solidFill>
                    <a:schemeClr val="bg1"/>
                  </a:solidFill>
                </a:endParaRPr>
              </a:p>
            </p:txBody>
          </p:sp>
          <p:sp>
            <p:nvSpPr>
              <p:cNvPr id="124" name="Rectangle 398"/>
              <p:cNvSpPr>
                <a:spLocks noChangeArrowheads="true"/>
              </p:cNvSpPr>
              <p:nvPr/>
            </p:nvSpPr>
            <p:spPr bwMode="auto">
              <a:xfrm>
                <a:off x="3844" y="3448"/>
                <a:ext cx="15" cy="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false" compatLnSpc="true"/>
              <a:lstStyle/>
              <a:p>
                <a:endParaRPr lang="en-US" sz="2000">
                  <a:solidFill>
                    <a:schemeClr val="bg1"/>
                  </a:solidFill>
                </a:endParaRPr>
              </a:p>
            </p:txBody>
          </p:sp>
        </p:grpSp>
      </p:grpSp>
      <p:grpSp>
        <p:nvGrpSpPr>
          <p:cNvPr id="23" name="Group 22"/>
          <p:cNvGrpSpPr/>
          <p:nvPr/>
        </p:nvGrpSpPr>
        <p:grpSpPr>
          <a:xfrm>
            <a:off x="9974578" y="2005358"/>
            <a:ext cx="907497" cy="568259"/>
            <a:chOff x="9974578" y="1711436"/>
            <a:chExt cx="907497" cy="568259"/>
          </a:xfrm>
        </p:grpSpPr>
        <p:sp>
          <p:nvSpPr>
            <p:cNvPr id="64" name="Rounded Rectangle 63"/>
            <p:cNvSpPr/>
            <p:nvPr/>
          </p:nvSpPr>
          <p:spPr>
            <a:xfrm>
              <a:off x="9974578" y="1711436"/>
              <a:ext cx="907497" cy="568259"/>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GB" sz="2000" dirty="0">
                <a:solidFill>
                  <a:schemeClr val="bg1"/>
                </a:solidFill>
              </a:endParaRPr>
            </a:p>
          </p:txBody>
        </p:sp>
        <p:grpSp>
          <p:nvGrpSpPr>
            <p:cNvPr id="125" name="Group 391"/>
            <p:cNvGrpSpPr>
              <a:grpSpLocks noChangeAspect="true"/>
            </p:cNvGrpSpPr>
            <p:nvPr/>
          </p:nvGrpSpPr>
          <p:grpSpPr bwMode="auto">
            <a:xfrm>
              <a:off x="10207722" y="1768158"/>
              <a:ext cx="496245" cy="445586"/>
              <a:chOff x="3653" y="3349"/>
              <a:chExt cx="275" cy="230"/>
            </a:xfrm>
            <a:solidFill>
              <a:schemeClr val="bg1"/>
            </a:solidFill>
          </p:grpSpPr>
          <p:sp>
            <p:nvSpPr>
              <p:cNvPr id="126" name="Freeform 392"/>
              <p:cNvSpPr>
                <a:spLocks noEditPoints="true"/>
              </p:cNvSpPr>
              <p:nvPr/>
            </p:nvSpPr>
            <p:spPr bwMode="auto">
              <a:xfrm>
                <a:off x="3683" y="3418"/>
                <a:ext cx="215" cy="130"/>
              </a:xfrm>
              <a:custGeom>
                <a:avLst/>
                <a:gdLst>
                  <a:gd name="T0" fmla="*/ 215 w 215"/>
                  <a:gd name="T1" fmla="*/ 130 h 130"/>
                  <a:gd name="T2" fmla="*/ 0 w 215"/>
                  <a:gd name="T3" fmla="*/ 130 h 130"/>
                  <a:gd name="T4" fmla="*/ 0 w 215"/>
                  <a:gd name="T5" fmla="*/ 0 h 130"/>
                  <a:gd name="T6" fmla="*/ 215 w 215"/>
                  <a:gd name="T7" fmla="*/ 0 h 130"/>
                  <a:gd name="T8" fmla="*/ 215 w 215"/>
                  <a:gd name="T9" fmla="*/ 130 h 130"/>
                  <a:gd name="T10" fmla="*/ 15 w 215"/>
                  <a:gd name="T11" fmla="*/ 115 h 130"/>
                  <a:gd name="T12" fmla="*/ 200 w 215"/>
                  <a:gd name="T13" fmla="*/ 115 h 130"/>
                  <a:gd name="T14" fmla="*/ 200 w 215"/>
                  <a:gd name="T15" fmla="*/ 15 h 130"/>
                  <a:gd name="T16" fmla="*/ 15 w 215"/>
                  <a:gd name="T17" fmla="*/ 15 h 130"/>
                  <a:gd name="T18" fmla="*/ 15 w 215"/>
                  <a:gd name="T19" fmla="*/ 1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130">
                    <a:moveTo>
                      <a:pt x="215" y="130"/>
                    </a:moveTo>
                    <a:lnTo>
                      <a:pt x="0" y="130"/>
                    </a:lnTo>
                    <a:lnTo>
                      <a:pt x="0" y="0"/>
                    </a:lnTo>
                    <a:lnTo>
                      <a:pt x="215" y="0"/>
                    </a:lnTo>
                    <a:lnTo>
                      <a:pt x="215" y="130"/>
                    </a:lnTo>
                    <a:close/>
                    <a:moveTo>
                      <a:pt x="15" y="115"/>
                    </a:moveTo>
                    <a:lnTo>
                      <a:pt x="200" y="115"/>
                    </a:lnTo>
                    <a:lnTo>
                      <a:pt x="200" y="15"/>
                    </a:lnTo>
                    <a:lnTo>
                      <a:pt x="15" y="15"/>
                    </a:lnTo>
                    <a:lnTo>
                      <a:pt x="15" y="1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45714" tIns="22857" rIns="45714" bIns="22857" numCol="1" anchor="t" anchorCtr="false" compatLnSpc="true"/>
              <a:lstStyle/>
              <a:p>
                <a:endParaRPr lang="en-US" sz="2000">
                  <a:solidFill>
                    <a:schemeClr val="bg1"/>
                  </a:solidFill>
                </a:endParaRPr>
              </a:p>
            </p:txBody>
          </p:sp>
          <p:sp>
            <p:nvSpPr>
              <p:cNvPr id="127" name="Freeform 393"/>
              <p:cNvSpPr>
                <a:spLocks noEditPoints="true"/>
              </p:cNvSpPr>
              <p:nvPr/>
            </p:nvSpPr>
            <p:spPr bwMode="auto">
              <a:xfrm>
                <a:off x="3653" y="3349"/>
                <a:ext cx="275" cy="230"/>
              </a:xfrm>
              <a:custGeom>
                <a:avLst/>
                <a:gdLst>
                  <a:gd name="T0" fmla="*/ 0 w 275"/>
                  <a:gd name="T1" fmla="*/ 0 h 230"/>
                  <a:gd name="T2" fmla="*/ 0 w 275"/>
                  <a:gd name="T3" fmla="*/ 230 h 230"/>
                  <a:gd name="T4" fmla="*/ 275 w 275"/>
                  <a:gd name="T5" fmla="*/ 230 h 230"/>
                  <a:gd name="T6" fmla="*/ 275 w 275"/>
                  <a:gd name="T7" fmla="*/ 0 h 230"/>
                  <a:gd name="T8" fmla="*/ 0 w 275"/>
                  <a:gd name="T9" fmla="*/ 0 h 230"/>
                  <a:gd name="T10" fmla="*/ 260 w 275"/>
                  <a:gd name="T11" fmla="*/ 16 h 230"/>
                  <a:gd name="T12" fmla="*/ 260 w 275"/>
                  <a:gd name="T13" fmla="*/ 38 h 230"/>
                  <a:gd name="T14" fmla="*/ 15 w 275"/>
                  <a:gd name="T15" fmla="*/ 38 h 230"/>
                  <a:gd name="T16" fmla="*/ 15 w 275"/>
                  <a:gd name="T17" fmla="*/ 16 h 230"/>
                  <a:gd name="T18" fmla="*/ 260 w 275"/>
                  <a:gd name="T19" fmla="*/ 16 h 230"/>
                  <a:gd name="T20" fmla="*/ 15 w 275"/>
                  <a:gd name="T21" fmla="*/ 214 h 230"/>
                  <a:gd name="T22" fmla="*/ 15 w 275"/>
                  <a:gd name="T23" fmla="*/ 54 h 230"/>
                  <a:gd name="T24" fmla="*/ 260 w 275"/>
                  <a:gd name="T25" fmla="*/ 54 h 230"/>
                  <a:gd name="T26" fmla="*/ 260 w 275"/>
                  <a:gd name="T27" fmla="*/ 214 h 230"/>
                  <a:gd name="T28" fmla="*/ 15 w 275"/>
                  <a:gd name="T29" fmla="*/ 214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5" h="230">
                    <a:moveTo>
                      <a:pt x="0" y="0"/>
                    </a:moveTo>
                    <a:lnTo>
                      <a:pt x="0" y="230"/>
                    </a:lnTo>
                    <a:lnTo>
                      <a:pt x="275" y="230"/>
                    </a:lnTo>
                    <a:lnTo>
                      <a:pt x="275" y="0"/>
                    </a:lnTo>
                    <a:lnTo>
                      <a:pt x="0" y="0"/>
                    </a:lnTo>
                    <a:close/>
                    <a:moveTo>
                      <a:pt x="260" y="16"/>
                    </a:moveTo>
                    <a:lnTo>
                      <a:pt x="260" y="38"/>
                    </a:lnTo>
                    <a:lnTo>
                      <a:pt x="15" y="38"/>
                    </a:lnTo>
                    <a:lnTo>
                      <a:pt x="15" y="16"/>
                    </a:lnTo>
                    <a:lnTo>
                      <a:pt x="260" y="16"/>
                    </a:lnTo>
                    <a:close/>
                    <a:moveTo>
                      <a:pt x="15" y="214"/>
                    </a:moveTo>
                    <a:lnTo>
                      <a:pt x="15" y="54"/>
                    </a:lnTo>
                    <a:lnTo>
                      <a:pt x="260" y="54"/>
                    </a:lnTo>
                    <a:lnTo>
                      <a:pt x="260" y="214"/>
                    </a:lnTo>
                    <a:lnTo>
                      <a:pt x="15"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45714" tIns="22857" rIns="45714" bIns="22857" numCol="1" anchor="t" anchorCtr="false" compatLnSpc="true"/>
              <a:lstStyle/>
              <a:p>
                <a:endParaRPr lang="en-US" sz="2000">
                  <a:solidFill>
                    <a:schemeClr val="bg1"/>
                  </a:solidFill>
                </a:endParaRPr>
              </a:p>
            </p:txBody>
          </p:sp>
          <p:sp>
            <p:nvSpPr>
              <p:cNvPr id="128" name="Rectangle 394"/>
              <p:cNvSpPr>
                <a:spLocks noChangeArrowheads="true"/>
              </p:cNvSpPr>
              <p:nvPr/>
            </p:nvSpPr>
            <p:spPr bwMode="auto">
              <a:xfrm>
                <a:off x="3722" y="3495"/>
                <a:ext cx="1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false" compatLnSpc="true"/>
              <a:lstStyle/>
              <a:p>
                <a:endParaRPr lang="en-US" sz="2000">
                  <a:solidFill>
                    <a:schemeClr val="bg1"/>
                  </a:solidFill>
                </a:endParaRPr>
              </a:p>
            </p:txBody>
          </p:sp>
          <p:sp>
            <p:nvSpPr>
              <p:cNvPr id="129" name="Rectangle 395"/>
              <p:cNvSpPr>
                <a:spLocks noChangeArrowheads="true"/>
              </p:cNvSpPr>
              <p:nvPr/>
            </p:nvSpPr>
            <p:spPr bwMode="auto">
              <a:xfrm>
                <a:off x="3752" y="3480"/>
                <a:ext cx="16"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false" compatLnSpc="true"/>
              <a:lstStyle/>
              <a:p>
                <a:endParaRPr lang="en-US" sz="2000">
                  <a:solidFill>
                    <a:schemeClr val="bg1"/>
                  </a:solidFill>
                </a:endParaRPr>
              </a:p>
            </p:txBody>
          </p:sp>
          <p:sp>
            <p:nvSpPr>
              <p:cNvPr id="130" name="Rectangle 396"/>
              <p:cNvSpPr>
                <a:spLocks noChangeArrowheads="true"/>
              </p:cNvSpPr>
              <p:nvPr/>
            </p:nvSpPr>
            <p:spPr bwMode="auto">
              <a:xfrm>
                <a:off x="3783" y="3464"/>
                <a:ext cx="15" cy="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false" compatLnSpc="true"/>
              <a:lstStyle/>
              <a:p>
                <a:endParaRPr lang="en-US" sz="2000">
                  <a:solidFill>
                    <a:schemeClr val="bg1"/>
                  </a:solidFill>
                </a:endParaRPr>
              </a:p>
            </p:txBody>
          </p:sp>
          <p:sp>
            <p:nvSpPr>
              <p:cNvPr id="131" name="Rectangle 397"/>
              <p:cNvSpPr>
                <a:spLocks noChangeArrowheads="true"/>
              </p:cNvSpPr>
              <p:nvPr/>
            </p:nvSpPr>
            <p:spPr bwMode="auto">
              <a:xfrm>
                <a:off x="3813" y="3480"/>
                <a:ext cx="16"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false" compatLnSpc="true"/>
              <a:lstStyle/>
              <a:p>
                <a:endParaRPr lang="en-US" sz="2000">
                  <a:solidFill>
                    <a:schemeClr val="bg1"/>
                  </a:solidFill>
                </a:endParaRPr>
              </a:p>
            </p:txBody>
          </p:sp>
          <p:sp>
            <p:nvSpPr>
              <p:cNvPr id="132" name="Rectangle 398"/>
              <p:cNvSpPr>
                <a:spLocks noChangeArrowheads="true"/>
              </p:cNvSpPr>
              <p:nvPr/>
            </p:nvSpPr>
            <p:spPr bwMode="auto">
              <a:xfrm>
                <a:off x="3844" y="3448"/>
                <a:ext cx="15" cy="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false" compatLnSpc="true"/>
              <a:lstStyle/>
              <a:p>
                <a:endParaRPr lang="en-US" sz="2000">
                  <a:solidFill>
                    <a:schemeClr val="bg1"/>
                  </a:solidFill>
                </a:endParaRPr>
              </a:p>
            </p:txBody>
          </p:sp>
        </p:grpSp>
      </p:grpSp>
      <p:grpSp>
        <p:nvGrpSpPr>
          <p:cNvPr id="28" name="Group 27"/>
          <p:cNvGrpSpPr/>
          <p:nvPr/>
        </p:nvGrpSpPr>
        <p:grpSpPr>
          <a:xfrm>
            <a:off x="9999656" y="5144923"/>
            <a:ext cx="907497" cy="568259"/>
            <a:chOff x="9999656" y="5144923"/>
            <a:chExt cx="907497" cy="568259"/>
          </a:xfrm>
        </p:grpSpPr>
        <p:sp>
          <p:nvSpPr>
            <p:cNvPr id="102" name="Rounded Rectangle 101"/>
            <p:cNvSpPr/>
            <p:nvPr/>
          </p:nvSpPr>
          <p:spPr>
            <a:xfrm>
              <a:off x="9999656" y="5144923"/>
              <a:ext cx="907497" cy="568259"/>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GB" sz="2000">
                <a:solidFill>
                  <a:schemeClr val="bg1"/>
                </a:solidFill>
              </a:endParaRPr>
            </a:p>
          </p:txBody>
        </p:sp>
        <p:grpSp>
          <p:nvGrpSpPr>
            <p:cNvPr id="133" name="Group 391"/>
            <p:cNvGrpSpPr>
              <a:grpSpLocks noChangeAspect="true"/>
            </p:cNvGrpSpPr>
            <p:nvPr/>
          </p:nvGrpSpPr>
          <p:grpSpPr bwMode="auto">
            <a:xfrm>
              <a:off x="10207722" y="5206259"/>
              <a:ext cx="496245" cy="445586"/>
              <a:chOff x="3653" y="3349"/>
              <a:chExt cx="275" cy="230"/>
            </a:xfrm>
            <a:solidFill>
              <a:schemeClr val="bg1"/>
            </a:solidFill>
          </p:grpSpPr>
          <p:sp>
            <p:nvSpPr>
              <p:cNvPr id="134" name="Freeform 392"/>
              <p:cNvSpPr>
                <a:spLocks noEditPoints="true"/>
              </p:cNvSpPr>
              <p:nvPr/>
            </p:nvSpPr>
            <p:spPr bwMode="auto">
              <a:xfrm>
                <a:off x="3683" y="3418"/>
                <a:ext cx="215" cy="130"/>
              </a:xfrm>
              <a:custGeom>
                <a:avLst/>
                <a:gdLst>
                  <a:gd name="T0" fmla="*/ 215 w 215"/>
                  <a:gd name="T1" fmla="*/ 130 h 130"/>
                  <a:gd name="T2" fmla="*/ 0 w 215"/>
                  <a:gd name="T3" fmla="*/ 130 h 130"/>
                  <a:gd name="T4" fmla="*/ 0 w 215"/>
                  <a:gd name="T5" fmla="*/ 0 h 130"/>
                  <a:gd name="T6" fmla="*/ 215 w 215"/>
                  <a:gd name="T7" fmla="*/ 0 h 130"/>
                  <a:gd name="T8" fmla="*/ 215 w 215"/>
                  <a:gd name="T9" fmla="*/ 130 h 130"/>
                  <a:gd name="T10" fmla="*/ 15 w 215"/>
                  <a:gd name="T11" fmla="*/ 115 h 130"/>
                  <a:gd name="T12" fmla="*/ 200 w 215"/>
                  <a:gd name="T13" fmla="*/ 115 h 130"/>
                  <a:gd name="T14" fmla="*/ 200 w 215"/>
                  <a:gd name="T15" fmla="*/ 15 h 130"/>
                  <a:gd name="T16" fmla="*/ 15 w 215"/>
                  <a:gd name="T17" fmla="*/ 15 h 130"/>
                  <a:gd name="T18" fmla="*/ 15 w 215"/>
                  <a:gd name="T19" fmla="*/ 1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130">
                    <a:moveTo>
                      <a:pt x="215" y="130"/>
                    </a:moveTo>
                    <a:lnTo>
                      <a:pt x="0" y="130"/>
                    </a:lnTo>
                    <a:lnTo>
                      <a:pt x="0" y="0"/>
                    </a:lnTo>
                    <a:lnTo>
                      <a:pt x="215" y="0"/>
                    </a:lnTo>
                    <a:lnTo>
                      <a:pt x="215" y="130"/>
                    </a:lnTo>
                    <a:close/>
                    <a:moveTo>
                      <a:pt x="15" y="115"/>
                    </a:moveTo>
                    <a:lnTo>
                      <a:pt x="200" y="115"/>
                    </a:lnTo>
                    <a:lnTo>
                      <a:pt x="200" y="15"/>
                    </a:lnTo>
                    <a:lnTo>
                      <a:pt x="15" y="15"/>
                    </a:lnTo>
                    <a:lnTo>
                      <a:pt x="15" y="1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45714" tIns="22857" rIns="45714" bIns="22857" numCol="1" anchor="t" anchorCtr="false" compatLnSpc="true"/>
              <a:lstStyle/>
              <a:p>
                <a:endParaRPr lang="en-US" sz="2000">
                  <a:solidFill>
                    <a:schemeClr val="bg1"/>
                  </a:solidFill>
                </a:endParaRPr>
              </a:p>
            </p:txBody>
          </p:sp>
          <p:sp>
            <p:nvSpPr>
              <p:cNvPr id="135" name="Freeform 393"/>
              <p:cNvSpPr>
                <a:spLocks noEditPoints="true"/>
              </p:cNvSpPr>
              <p:nvPr/>
            </p:nvSpPr>
            <p:spPr bwMode="auto">
              <a:xfrm>
                <a:off x="3653" y="3349"/>
                <a:ext cx="275" cy="230"/>
              </a:xfrm>
              <a:custGeom>
                <a:avLst/>
                <a:gdLst>
                  <a:gd name="T0" fmla="*/ 0 w 275"/>
                  <a:gd name="T1" fmla="*/ 0 h 230"/>
                  <a:gd name="T2" fmla="*/ 0 w 275"/>
                  <a:gd name="T3" fmla="*/ 230 h 230"/>
                  <a:gd name="T4" fmla="*/ 275 w 275"/>
                  <a:gd name="T5" fmla="*/ 230 h 230"/>
                  <a:gd name="T6" fmla="*/ 275 w 275"/>
                  <a:gd name="T7" fmla="*/ 0 h 230"/>
                  <a:gd name="T8" fmla="*/ 0 w 275"/>
                  <a:gd name="T9" fmla="*/ 0 h 230"/>
                  <a:gd name="T10" fmla="*/ 260 w 275"/>
                  <a:gd name="T11" fmla="*/ 16 h 230"/>
                  <a:gd name="T12" fmla="*/ 260 w 275"/>
                  <a:gd name="T13" fmla="*/ 38 h 230"/>
                  <a:gd name="T14" fmla="*/ 15 w 275"/>
                  <a:gd name="T15" fmla="*/ 38 h 230"/>
                  <a:gd name="T16" fmla="*/ 15 w 275"/>
                  <a:gd name="T17" fmla="*/ 16 h 230"/>
                  <a:gd name="T18" fmla="*/ 260 w 275"/>
                  <a:gd name="T19" fmla="*/ 16 h 230"/>
                  <a:gd name="T20" fmla="*/ 15 w 275"/>
                  <a:gd name="T21" fmla="*/ 214 h 230"/>
                  <a:gd name="T22" fmla="*/ 15 w 275"/>
                  <a:gd name="T23" fmla="*/ 54 h 230"/>
                  <a:gd name="T24" fmla="*/ 260 w 275"/>
                  <a:gd name="T25" fmla="*/ 54 h 230"/>
                  <a:gd name="T26" fmla="*/ 260 w 275"/>
                  <a:gd name="T27" fmla="*/ 214 h 230"/>
                  <a:gd name="T28" fmla="*/ 15 w 275"/>
                  <a:gd name="T29" fmla="*/ 214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5" h="230">
                    <a:moveTo>
                      <a:pt x="0" y="0"/>
                    </a:moveTo>
                    <a:lnTo>
                      <a:pt x="0" y="230"/>
                    </a:lnTo>
                    <a:lnTo>
                      <a:pt x="275" y="230"/>
                    </a:lnTo>
                    <a:lnTo>
                      <a:pt x="275" y="0"/>
                    </a:lnTo>
                    <a:lnTo>
                      <a:pt x="0" y="0"/>
                    </a:lnTo>
                    <a:close/>
                    <a:moveTo>
                      <a:pt x="260" y="16"/>
                    </a:moveTo>
                    <a:lnTo>
                      <a:pt x="260" y="38"/>
                    </a:lnTo>
                    <a:lnTo>
                      <a:pt x="15" y="38"/>
                    </a:lnTo>
                    <a:lnTo>
                      <a:pt x="15" y="16"/>
                    </a:lnTo>
                    <a:lnTo>
                      <a:pt x="260" y="16"/>
                    </a:lnTo>
                    <a:close/>
                    <a:moveTo>
                      <a:pt x="15" y="214"/>
                    </a:moveTo>
                    <a:lnTo>
                      <a:pt x="15" y="54"/>
                    </a:lnTo>
                    <a:lnTo>
                      <a:pt x="260" y="54"/>
                    </a:lnTo>
                    <a:lnTo>
                      <a:pt x="260" y="214"/>
                    </a:lnTo>
                    <a:lnTo>
                      <a:pt x="15"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45714" tIns="22857" rIns="45714" bIns="22857" numCol="1" anchor="t" anchorCtr="false" compatLnSpc="true"/>
              <a:lstStyle/>
              <a:p>
                <a:endParaRPr lang="en-US" sz="2000">
                  <a:solidFill>
                    <a:schemeClr val="bg1"/>
                  </a:solidFill>
                </a:endParaRPr>
              </a:p>
            </p:txBody>
          </p:sp>
          <p:sp>
            <p:nvSpPr>
              <p:cNvPr id="136" name="Rectangle 394"/>
              <p:cNvSpPr>
                <a:spLocks noChangeArrowheads="true"/>
              </p:cNvSpPr>
              <p:nvPr/>
            </p:nvSpPr>
            <p:spPr bwMode="auto">
              <a:xfrm>
                <a:off x="3722" y="3495"/>
                <a:ext cx="1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false" compatLnSpc="true"/>
              <a:lstStyle/>
              <a:p>
                <a:endParaRPr lang="en-US" sz="2000">
                  <a:solidFill>
                    <a:schemeClr val="bg1"/>
                  </a:solidFill>
                </a:endParaRPr>
              </a:p>
            </p:txBody>
          </p:sp>
          <p:sp>
            <p:nvSpPr>
              <p:cNvPr id="137" name="Rectangle 395"/>
              <p:cNvSpPr>
                <a:spLocks noChangeArrowheads="true"/>
              </p:cNvSpPr>
              <p:nvPr/>
            </p:nvSpPr>
            <p:spPr bwMode="auto">
              <a:xfrm>
                <a:off x="3752" y="3480"/>
                <a:ext cx="16"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false" compatLnSpc="true"/>
              <a:lstStyle/>
              <a:p>
                <a:endParaRPr lang="en-US" sz="2000">
                  <a:solidFill>
                    <a:schemeClr val="bg1"/>
                  </a:solidFill>
                </a:endParaRPr>
              </a:p>
            </p:txBody>
          </p:sp>
          <p:sp>
            <p:nvSpPr>
              <p:cNvPr id="138" name="Rectangle 396"/>
              <p:cNvSpPr>
                <a:spLocks noChangeArrowheads="true"/>
              </p:cNvSpPr>
              <p:nvPr/>
            </p:nvSpPr>
            <p:spPr bwMode="auto">
              <a:xfrm>
                <a:off x="3783" y="3464"/>
                <a:ext cx="15" cy="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false" compatLnSpc="true"/>
              <a:lstStyle/>
              <a:p>
                <a:endParaRPr lang="en-US" sz="2000">
                  <a:solidFill>
                    <a:schemeClr val="bg1"/>
                  </a:solidFill>
                </a:endParaRPr>
              </a:p>
            </p:txBody>
          </p:sp>
          <p:sp>
            <p:nvSpPr>
              <p:cNvPr id="139" name="Rectangle 397"/>
              <p:cNvSpPr>
                <a:spLocks noChangeArrowheads="true"/>
              </p:cNvSpPr>
              <p:nvPr/>
            </p:nvSpPr>
            <p:spPr bwMode="auto">
              <a:xfrm>
                <a:off x="3813" y="3480"/>
                <a:ext cx="16"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false" compatLnSpc="true"/>
              <a:lstStyle/>
              <a:p>
                <a:endParaRPr lang="en-US" sz="2000">
                  <a:solidFill>
                    <a:schemeClr val="bg1"/>
                  </a:solidFill>
                </a:endParaRPr>
              </a:p>
            </p:txBody>
          </p:sp>
          <p:sp>
            <p:nvSpPr>
              <p:cNvPr id="140" name="Rectangle 398"/>
              <p:cNvSpPr>
                <a:spLocks noChangeArrowheads="true"/>
              </p:cNvSpPr>
              <p:nvPr/>
            </p:nvSpPr>
            <p:spPr bwMode="auto">
              <a:xfrm>
                <a:off x="3844" y="3448"/>
                <a:ext cx="15" cy="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false" compatLnSpc="true"/>
              <a:lstStyle/>
              <a:p>
                <a:endParaRPr lang="en-US" sz="2000">
                  <a:solidFill>
                    <a:schemeClr val="bg1"/>
                  </a:solidFill>
                </a:endParaRPr>
              </a:p>
            </p:txBody>
          </p:sp>
        </p:grpSp>
      </p:grpSp>
      <p:sp>
        <p:nvSpPr>
          <p:cNvPr id="86" name="Title 1"/>
          <p:cNvSpPr txBox="true"/>
          <p:nvPr/>
        </p:nvSpPr>
        <p:spPr>
          <a:xfrm>
            <a:off x="986733" y="371702"/>
            <a:ext cx="9913426" cy="685757"/>
          </a:xfrm>
          <a:prstGeom prst="rect">
            <a:avLst/>
          </a:prstGeom>
        </p:spPr>
        <p:txBody>
          <a:bodyP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zh-CN" altLang="en-US" sz="4400" dirty="0">
                <a:solidFill>
                  <a:schemeClr val="bg1"/>
                </a:solidFill>
              </a:rPr>
              <a:t>我们今天常见的数据分析架构</a:t>
            </a:r>
            <a:endParaRPr lang="en-US" sz="4400" dirty="0">
              <a:solidFill>
                <a:prstClr val="white"/>
              </a:solidFill>
            </a:endParaRPr>
          </a:p>
        </p:txBody>
      </p:sp>
      <p:sp>
        <p:nvSpPr>
          <p:cNvPr id="87" name="TextBox 86"/>
          <p:cNvSpPr txBox="true"/>
          <p:nvPr/>
        </p:nvSpPr>
        <p:spPr>
          <a:xfrm>
            <a:off x="9976965" y="2692012"/>
            <a:ext cx="930692" cy="353937"/>
          </a:xfrm>
          <a:prstGeom prst="rect">
            <a:avLst/>
          </a:prstGeom>
        </p:spPr>
        <p:txBody>
          <a:bodyPr vert="horz" wrap="none" lIns="45714" tIns="22857" rIns="45714" bIns="22857" rtlCol="0" anchor="t" anchorCtr="false">
            <a:spAutoFit/>
          </a:bodyPr>
          <a:lstStyle/>
          <a:p>
            <a:pPr algn="ctr"/>
            <a:r>
              <a:rPr lang="en-US" sz="2000" b="1" dirty="0">
                <a:solidFill>
                  <a:schemeClr val="bg1"/>
                </a:solidFill>
                <a:ea typeface="Roboto Light" charset="0"/>
                <a:cs typeface="Roboto Light" charset="0"/>
              </a:rPr>
              <a:t>AI</a:t>
            </a:r>
            <a:r>
              <a:rPr lang="zh-CN" altLang="en-US" sz="2000" b="1" dirty="0">
                <a:solidFill>
                  <a:schemeClr val="bg1"/>
                </a:solidFill>
                <a:ea typeface="Roboto Light" charset="0"/>
                <a:cs typeface="Roboto Light" charset="0"/>
              </a:rPr>
              <a:t> </a:t>
            </a:r>
            <a:r>
              <a:rPr lang="en-US" sz="2000" b="1" dirty="0">
                <a:solidFill>
                  <a:schemeClr val="bg1"/>
                </a:solidFill>
                <a:ea typeface="Roboto Light" charset="0"/>
                <a:cs typeface="Roboto Light" charset="0"/>
              </a:rPr>
              <a:t>/</a:t>
            </a:r>
            <a:r>
              <a:rPr lang="zh-CN" altLang="en-US" sz="2000" b="1" dirty="0">
                <a:solidFill>
                  <a:schemeClr val="bg1"/>
                </a:solidFill>
                <a:ea typeface="Roboto Light" charset="0"/>
                <a:cs typeface="Roboto Light" charset="0"/>
              </a:rPr>
              <a:t> </a:t>
            </a:r>
            <a:r>
              <a:rPr lang="en-US" sz="2000" b="1" dirty="0">
                <a:solidFill>
                  <a:schemeClr val="bg1"/>
                </a:solidFill>
                <a:ea typeface="Roboto Light" charset="0"/>
                <a:cs typeface="Roboto Light" charset="0"/>
              </a:rPr>
              <a:t>ML</a:t>
            </a:r>
            <a:endParaRPr lang="en-US" sz="2000" b="1" dirty="0">
              <a:solidFill>
                <a:schemeClr val="bg1"/>
              </a:solidFill>
              <a:ea typeface="Roboto Light" charset="0"/>
              <a:cs typeface="Roboto Light" charset="0"/>
            </a:endParaRPr>
          </a:p>
        </p:txBody>
      </p:sp>
      <p:cxnSp>
        <p:nvCxnSpPr>
          <p:cNvPr id="92" name="Elbow Connector 91"/>
          <p:cNvCxnSpPr>
            <a:stCxn id="72" idx="4"/>
          </p:cNvCxnSpPr>
          <p:nvPr/>
        </p:nvCxnSpPr>
        <p:spPr>
          <a:xfrm flipV="true">
            <a:off x="7442598" y="2447609"/>
            <a:ext cx="2523902" cy="902344"/>
          </a:xfrm>
          <a:prstGeom prst="bentConnector3">
            <a:avLst>
              <a:gd name="adj1" fmla="val 50000"/>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advClick="false"/>
    </mc:Choice>
    <mc:Fallback>
      <p:transition advClick="false"/>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9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9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9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7"/>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1"/>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5"/>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9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05"/>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00"/>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8"/>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01"/>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7" grpId="0" animBg="true"/>
      <p:bldP spid="8" grpId="0" animBg="true"/>
      <p:bldP spid="9" grpId="0"/>
      <p:bldP spid="10" grpId="0" animBg="true"/>
      <p:bldP spid="11" grpId="0" animBg="true"/>
      <p:bldP spid="12" grpId="0"/>
      <p:bldP spid="13" grpId="0" animBg="true"/>
      <p:bldP spid="14" grpId="0" animBg="true"/>
      <p:bldP spid="15" grpId="0"/>
      <p:bldP spid="16" grpId="0" animBg="true"/>
      <p:bldP spid="17" grpId="0"/>
      <p:bldP spid="18" grpId="0" animBg="true"/>
      <p:bldP spid="19" grpId="0"/>
      <p:bldP spid="20" grpId="0" animBg="true"/>
      <p:bldP spid="21" grpId="0" animBg="true"/>
      <p:bldP spid="22" grpId="0"/>
      <p:bldP spid="69" grpId="0" animBg="true"/>
      <p:bldP spid="70" grpId="0" animBg="true"/>
      <p:bldP spid="71" grpId="0" animBg="true"/>
      <p:bldP spid="72" grpId="0" animBg="true"/>
      <p:bldP spid="73" grpId="0" animBg="true"/>
      <p:bldP spid="74" grpId="0" animBg="true"/>
      <p:bldP spid="76" grpId="0"/>
      <p:bldP spid="99" grpId="0"/>
      <p:bldP spid="101" grpId="0"/>
      <p:bldP spid="100" grpId="0" animBg="true"/>
      <p:bldP spid="8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true"/>
          <p:nvPr/>
        </p:nvSpPr>
        <p:spPr>
          <a:xfrm>
            <a:off x="986733" y="371702"/>
            <a:ext cx="9913426" cy="685757"/>
          </a:xfrm>
          <a:prstGeom prst="rect">
            <a:avLst/>
          </a:prstGeom>
        </p:spPr>
        <p:txBody>
          <a:bodyP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zh-CN" altLang="en-US" sz="4400" dirty="0">
                <a:solidFill>
                  <a:schemeClr val="bg1"/>
                </a:solidFill>
              </a:rPr>
              <a:t>计算与存储分离</a:t>
            </a:r>
            <a:endParaRPr lang="en-US" sz="4400" dirty="0">
              <a:solidFill>
                <a:prstClr val="white"/>
              </a:solidFill>
            </a:endParaRPr>
          </a:p>
        </p:txBody>
      </p:sp>
      <p:grpSp>
        <p:nvGrpSpPr>
          <p:cNvPr id="3" name="Group 2"/>
          <p:cNvGrpSpPr/>
          <p:nvPr/>
        </p:nvGrpSpPr>
        <p:grpSpPr>
          <a:xfrm>
            <a:off x="4967259" y="4594701"/>
            <a:ext cx="2188655" cy="2075093"/>
            <a:chOff x="4151870" y="4293155"/>
            <a:chExt cx="3403833" cy="3227220"/>
          </a:xfrm>
          <a:solidFill>
            <a:srgbClr val="0070C0"/>
          </a:solidFill>
        </p:grpSpPr>
        <p:sp>
          <p:nvSpPr>
            <p:cNvPr id="4" name="Oval 3"/>
            <p:cNvSpPr/>
            <p:nvPr/>
          </p:nvSpPr>
          <p:spPr>
            <a:xfrm>
              <a:off x="4734373" y="6972853"/>
              <a:ext cx="2234838" cy="5475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 name="Freeform 18"/>
            <p:cNvSpPr/>
            <p:nvPr/>
          </p:nvSpPr>
          <p:spPr>
            <a:xfrm>
              <a:off x="4151870" y="4843849"/>
              <a:ext cx="3398108" cy="2409567"/>
            </a:xfrm>
            <a:custGeom>
              <a:avLst/>
              <a:gdLst>
                <a:gd name="connsiteX0" fmla="*/ 0 w 3398108"/>
                <a:gd name="connsiteY0" fmla="*/ 0 h 2409567"/>
                <a:gd name="connsiteX1" fmla="*/ 593125 w 3398108"/>
                <a:gd name="connsiteY1" fmla="*/ 2409567 h 2409567"/>
                <a:gd name="connsiteX2" fmla="*/ 2817341 w 3398108"/>
                <a:gd name="connsiteY2" fmla="*/ 2409567 h 2409567"/>
                <a:gd name="connsiteX3" fmla="*/ 3398108 w 3398108"/>
                <a:gd name="connsiteY3" fmla="*/ 0 h 2409567"/>
                <a:gd name="connsiteX4" fmla="*/ 0 w 3398108"/>
                <a:gd name="connsiteY4" fmla="*/ 0 h 2409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8108" h="2409567">
                  <a:moveTo>
                    <a:pt x="0" y="0"/>
                  </a:moveTo>
                  <a:lnTo>
                    <a:pt x="593125" y="2409567"/>
                  </a:lnTo>
                  <a:lnTo>
                    <a:pt x="2817341" y="2409567"/>
                  </a:lnTo>
                  <a:lnTo>
                    <a:pt x="3398108"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false"/>
            <a:lstStyle/>
            <a:p>
              <a:pPr algn="ctr"/>
              <a:r>
                <a:rPr lang="en-US" sz="1600" dirty="0"/>
                <a:t>S3等公共存储</a:t>
              </a:r>
              <a:endParaRPr lang="en-US" sz="1600" dirty="0"/>
            </a:p>
          </p:txBody>
        </p:sp>
        <p:sp>
          <p:nvSpPr>
            <p:cNvPr id="6" name="Oval 5"/>
            <p:cNvSpPr/>
            <p:nvPr/>
          </p:nvSpPr>
          <p:spPr>
            <a:xfrm>
              <a:off x="4156447" y="4413104"/>
              <a:ext cx="3390690" cy="830699"/>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7" name="Oval 6"/>
            <p:cNvSpPr/>
            <p:nvPr/>
          </p:nvSpPr>
          <p:spPr>
            <a:xfrm>
              <a:off x="4165013" y="4293155"/>
              <a:ext cx="3390690" cy="8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grpSp>
        <p:nvGrpSpPr>
          <p:cNvPr id="8" name="Group 7"/>
          <p:cNvGrpSpPr/>
          <p:nvPr/>
        </p:nvGrpSpPr>
        <p:grpSpPr>
          <a:xfrm>
            <a:off x="6415174" y="1775982"/>
            <a:ext cx="1371293" cy="1869843"/>
            <a:chOff x="2713023" y="1945062"/>
            <a:chExt cx="1725948" cy="2353437"/>
          </a:xfrm>
        </p:grpSpPr>
        <p:sp>
          <p:nvSpPr>
            <p:cNvPr id="9"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sp>
          <p:nvSpPr>
            <p:cNvPr id="11" name="Flowchart: Magnetic Disk 9"/>
            <p:cNvSpPr/>
            <p:nvPr/>
          </p:nvSpPr>
          <p:spPr bwMode="ltGray">
            <a:xfrm>
              <a:off x="3514219" y="3350509"/>
              <a:ext cx="924752" cy="947990"/>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12"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grpSp>
        <p:nvGrpSpPr>
          <p:cNvPr id="13" name="Group 12"/>
          <p:cNvGrpSpPr/>
          <p:nvPr/>
        </p:nvGrpSpPr>
        <p:grpSpPr>
          <a:xfrm>
            <a:off x="4284220" y="1781471"/>
            <a:ext cx="1371293" cy="1864355"/>
            <a:chOff x="2713023" y="1945062"/>
            <a:chExt cx="1725948" cy="2346530"/>
          </a:xfrm>
        </p:grpSpPr>
        <p:sp>
          <p:nvSpPr>
            <p:cNvPr id="14"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sp>
          <p:nvSpPr>
            <p:cNvPr id="15" name="Flowchart: Magnetic Disk 16"/>
            <p:cNvSpPr/>
            <p:nvPr/>
          </p:nvSpPr>
          <p:spPr bwMode="ltGray">
            <a:xfrm>
              <a:off x="3514219" y="3350509"/>
              <a:ext cx="924752" cy="94108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16"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grpSp>
        <p:nvGrpSpPr>
          <p:cNvPr id="17" name="Group 16"/>
          <p:cNvGrpSpPr/>
          <p:nvPr/>
        </p:nvGrpSpPr>
        <p:grpSpPr>
          <a:xfrm>
            <a:off x="2153266" y="1775982"/>
            <a:ext cx="1371293" cy="1869845"/>
            <a:chOff x="2713023" y="1945062"/>
            <a:chExt cx="1725948" cy="2353440"/>
          </a:xfrm>
        </p:grpSpPr>
        <p:sp>
          <p:nvSpPr>
            <p:cNvPr id="18"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sp>
          <p:nvSpPr>
            <p:cNvPr id="19" name="Flowchart: Magnetic Disk 23"/>
            <p:cNvSpPr/>
            <p:nvPr/>
          </p:nvSpPr>
          <p:spPr bwMode="ltGray">
            <a:xfrm>
              <a:off x="3514219" y="3350509"/>
              <a:ext cx="924752" cy="94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20"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grpSp>
        <p:nvGrpSpPr>
          <p:cNvPr id="21" name="Group 20"/>
          <p:cNvGrpSpPr/>
          <p:nvPr/>
        </p:nvGrpSpPr>
        <p:grpSpPr>
          <a:xfrm>
            <a:off x="8546128" y="1775982"/>
            <a:ext cx="1371293" cy="1869836"/>
            <a:chOff x="2713023" y="1945062"/>
            <a:chExt cx="1725948" cy="2353429"/>
          </a:xfrm>
        </p:grpSpPr>
        <p:sp>
          <p:nvSpPr>
            <p:cNvPr id="22"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sp>
          <p:nvSpPr>
            <p:cNvPr id="23" name="Flowchart: Magnetic Disk 45"/>
            <p:cNvSpPr/>
            <p:nvPr/>
          </p:nvSpPr>
          <p:spPr bwMode="ltGray">
            <a:xfrm>
              <a:off x="3514219" y="3350509"/>
              <a:ext cx="924752" cy="947982"/>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24"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sp>
        <p:nvSpPr>
          <p:cNvPr id="25" name="Freeform 64"/>
          <p:cNvSpPr/>
          <p:nvPr/>
        </p:nvSpPr>
        <p:spPr bwMode="ltGray">
          <a:xfrm rot="10800000">
            <a:off x="6073157" y="5745420"/>
            <a:ext cx="475064" cy="481352"/>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0000F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3600" dirty="0">
              <a:solidFill>
                <a:prstClr val="white"/>
              </a:solidFill>
            </a:endParaRPr>
          </a:p>
        </p:txBody>
      </p:sp>
      <p:sp>
        <p:nvSpPr>
          <p:cNvPr id="26" name="Freeform 65"/>
          <p:cNvSpPr/>
          <p:nvPr/>
        </p:nvSpPr>
        <p:spPr bwMode="ltGray">
          <a:xfrm>
            <a:off x="5587218" y="5268325"/>
            <a:ext cx="475064" cy="481352"/>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FFC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3600" dirty="0">
              <a:solidFill>
                <a:prstClr val="white"/>
              </a:solidFill>
            </a:endParaRPr>
          </a:p>
        </p:txBody>
      </p:sp>
      <p:sp>
        <p:nvSpPr>
          <p:cNvPr id="27" name="Freeform 66"/>
          <p:cNvSpPr/>
          <p:nvPr/>
        </p:nvSpPr>
        <p:spPr bwMode="ltGray">
          <a:xfrm rot="5400000">
            <a:off x="6065142" y="5266258"/>
            <a:ext cx="475066" cy="481352"/>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00CC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3600" dirty="0">
              <a:solidFill>
                <a:prstClr val="white"/>
              </a:solidFill>
            </a:endParaRPr>
          </a:p>
        </p:txBody>
      </p:sp>
      <p:sp>
        <p:nvSpPr>
          <p:cNvPr id="28" name="Freeform 27"/>
          <p:cNvSpPr/>
          <p:nvPr/>
        </p:nvSpPr>
        <p:spPr bwMode="ltGray">
          <a:xfrm rot="16200000">
            <a:off x="5590427" y="5738782"/>
            <a:ext cx="485046" cy="491464"/>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FF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3600" dirty="0">
              <a:solidFill>
                <a:prstClr val="white"/>
              </a:solidFill>
            </a:endParaRPr>
          </a:p>
        </p:txBody>
      </p:sp>
      <p:cxnSp>
        <p:nvCxnSpPr>
          <p:cNvPr id="29" name="Straight Arrow Connector 28"/>
          <p:cNvCxnSpPr>
            <a:stCxn id="23" idx="3"/>
            <a:endCxn id="7" idx="0"/>
          </p:cNvCxnSpPr>
          <p:nvPr/>
        </p:nvCxnSpPr>
        <p:spPr>
          <a:xfrm flipH="true">
            <a:off x="6065812" y="3645818"/>
            <a:ext cx="3484244" cy="948883"/>
          </a:xfrm>
          <a:prstGeom prst="straightConnector1">
            <a:avLst/>
          </a:prstGeom>
          <a:ln w="349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1" idx="3"/>
            <a:endCxn id="7" idx="0"/>
          </p:cNvCxnSpPr>
          <p:nvPr/>
        </p:nvCxnSpPr>
        <p:spPr>
          <a:xfrm flipH="true">
            <a:off x="6065812" y="3645825"/>
            <a:ext cx="1353290" cy="948876"/>
          </a:xfrm>
          <a:prstGeom prst="straightConnector1">
            <a:avLst/>
          </a:prstGeom>
          <a:ln w="3492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9" idx="3"/>
            <a:endCxn id="7" idx="0"/>
          </p:cNvCxnSpPr>
          <p:nvPr/>
        </p:nvCxnSpPr>
        <p:spPr>
          <a:xfrm>
            <a:off x="3157194" y="3645827"/>
            <a:ext cx="2908618" cy="948874"/>
          </a:xfrm>
          <a:prstGeom prst="straightConnector1">
            <a:avLst/>
          </a:prstGeom>
          <a:ln w="34925">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5" idx="3"/>
            <a:endCxn id="7" idx="0"/>
          </p:cNvCxnSpPr>
          <p:nvPr/>
        </p:nvCxnSpPr>
        <p:spPr>
          <a:xfrm>
            <a:off x="5288148" y="3645826"/>
            <a:ext cx="777664" cy="948875"/>
          </a:xfrm>
          <a:prstGeom prst="straightConnector1">
            <a:avLst/>
          </a:prstGeom>
          <a:ln w="34925">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Freeform 64"/>
          <p:cNvSpPr/>
          <p:nvPr/>
        </p:nvSpPr>
        <p:spPr bwMode="ltGray">
          <a:xfrm rot="10800000">
            <a:off x="5165504" y="3145498"/>
            <a:ext cx="339928" cy="344428"/>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0000F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
        <p:nvSpPr>
          <p:cNvPr id="34" name="Freeform 65"/>
          <p:cNvSpPr/>
          <p:nvPr/>
        </p:nvSpPr>
        <p:spPr bwMode="ltGray">
          <a:xfrm>
            <a:off x="2980593" y="3140009"/>
            <a:ext cx="339928" cy="344428"/>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FFC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
        <p:nvSpPr>
          <p:cNvPr id="35" name="Freeform 66"/>
          <p:cNvSpPr/>
          <p:nvPr/>
        </p:nvSpPr>
        <p:spPr bwMode="ltGray">
          <a:xfrm rot="5400000">
            <a:off x="7297081" y="3143250"/>
            <a:ext cx="339929" cy="344427"/>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00CC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
        <p:nvSpPr>
          <p:cNvPr id="36" name="Freeform 63"/>
          <p:cNvSpPr/>
          <p:nvPr/>
        </p:nvSpPr>
        <p:spPr bwMode="ltGray">
          <a:xfrm rot="16200000">
            <a:off x="9386136" y="3141165"/>
            <a:ext cx="347071" cy="351663"/>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FF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true"/>
          <p:nvPr/>
        </p:nvSpPr>
        <p:spPr>
          <a:xfrm>
            <a:off x="986732" y="371702"/>
            <a:ext cx="10900467" cy="685757"/>
          </a:xfrm>
          <a:prstGeom prst="rect">
            <a:avLst/>
          </a:prstGeom>
        </p:spPr>
        <p:txBody>
          <a:bodyP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zh-CN" altLang="en-US" sz="4400" dirty="0">
                <a:solidFill>
                  <a:schemeClr val="bg1"/>
                </a:solidFill>
              </a:rPr>
              <a:t>快速扩展以提升性能、吞吐能力和并发能力</a:t>
            </a:r>
            <a:endParaRPr lang="en-US" sz="4400" dirty="0">
              <a:solidFill>
                <a:prstClr val="white"/>
              </a:solidFill>
            </a:endParaRPr>
          </a:p>
        </p:txBody>
      </p:sp>
      <p:cxnSp>
        <p:nvCxnSpPr>
          <p:cNvPr id="3" name="Straight Arrow Connector 2"/>
          <p:cNvCxnSpPr>
            <a:stCxn id="59" idx="3"/>
            <a:endCxn id="12" idx="0"/>
          </p:cNvCxnSpPr>
          <p:nvPr/>
        </p:nvCxnSpPr>
        <p:spPr>
          <a:xfrm flipH="true">
            <a:off x="2948786" y="2844952"/>
            <a:ext cx="1873263" cy="1929277"/>
          </a:xfrm>
          <a:prstGeom prst="straightConnector1">
            <a:avLst/>
          </a:prstGeom>
          <a:ln w="349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a:stCxn id="47" idx="3"/>
            <a:endCxn id="12" idx="0"/>
          </p:cNvCxnSpPr>
          <p:nvPr/>
        </p:nvCxnSpPr>
        <p:spPr>
          <a:xfrm flipH="true">
            <a:off x="2948786" y="2844952"/>
            <a:ext cx="836066" cy="1929277"/>
          </a:xfrm>
          <a:prstGeom prst="straightConnector1">
            <a:avLst/>
          </a:prstGeom>
          <a:ln w="3492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55" idx="3"/>
            <a:endCxn id="12" idx="0"/>
          </p:cNvCxnSpPr>
          <p:nvPr/>
        </p:nvCxnSpPr>
        <p:spPr>
          <a:xfrm>
            <a:off x="1704678" y="2838424"/>
            <a:ext cx="1244108" cy="1935805"/>
          </a:xfrm>
          <a:prstGeom prst="straightConnector1">
            <a:avLst/>
          </a:prstGeom>
          <a:ln w="34925">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a:stCxn id="51" idx="3"/>
            <a:endCxn id="12" idx="0"/>
          </p:cNvCxnSpPr>
          <p:nvPr/>
        </p:nvCxnSpPr>
        <p:spPr>
          <a:xfrm>
            <a:off x="2747656" y="2838424"/>
            <a:ext cx="201130" cy="1935805"/>
          </a:xfrm>
          <a:prstGeom prst="straightConnector1">
            <a:avLst/>
          </a:prstGeom>
          <a:ln w="34925">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2075442" y="4774229"/>
            <a:ext cx="1739969" cy="1649688"/>
            <a:chOff x="4151870" y="4293155"/>
            <a:chExt cx="3403833" cy="3227220"/>
          </a:xfrm>
          <a:solidFill>
            <a:srgbClr val="0070C0"/>
          </a:solidFill>
        </p:grpSpPr>
        <p:sp>
          <p:nvSpPr>
            <p:cNvPr id="8" name="Oval 7"/>
            <p:cNvSpPr/>
            <p:nvPr/>
          </p:nvSpPr>
          <p:spPr>
            <a:xfrm>
              <a:off x="4734373" y="6972853"/>
              <a:ext cx="2234838" cy="5475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9" name="Freeform 18"/>
            <p:cNvSpPr/>
            <p:nvPr/>
          </p:nvSpPr>
          <p:spPr>
            <a:xfrm>
              <a:off x="4151870" y="4843849"/>
              <a:ext cx="3398108" cy="2409567"/>
            </a:xfrm>
            <a:custGeom>
              <a:avLst/>
              <a:gdLst>
                <a:gd name="connsiteX0" fmla="*/ 0 w 3398108"/>
                <a:gd name="connsiteY0" fmla="*/ 0 h 2409567"/>
                <a:gd name="connsiteX1" fmla="*/ 593125 w 3398108"/>
                <a:gd name="connsiteY1" fmla="*/ 2409567 h 2409567"/>
                <a:gd name="connsiteX2" fmla="*/ 2817341 w 3398108"/>
                <a:gd name="connsiteY2" fmla="*/ 2409567 h 2409567"/>
                <a:gd name="connsiteX3" fmla="*/ 3398108 w 3398108"/>
                <a:gd name="connsiteY3" fmla="*/ 0 h 2409567"/>
                <a:gd name="connsiteX4" fmla="*/ 0 w 3398108"/>
                <a:gd name="connsiteY4" fmla="*/ 0 h 2409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8108" h="2409567">
                  <a:moveTo>
                    <a:pt x="0" y="0"/>
                  </a:moveTo>
                  <a:lnTo>
                    <a:pt x="593125" y="2409567"/>
                  </a:lnTo>
                  <a:lnTo>
                    <a:pt x="2817341" y="2409567"/>
                  </a:lnTo>
                  <a:lnTo>
                    <a:pt x="3398108"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false"/>
            <a:lstStyle/>
            <a:p>
              <a:pPr algn="ctr"/>
              <a:r>
                <a:rPr lang="en-US" sz="1600" dirty="0"/>
                <a:t>S3等公共存储</a:t>
              </a:r>
              <a:endParaRPr lang="en-US" sz="1600" dirty="0"/>
            </a:p>
          </p:txBody>
        </p:sp>
        <p:sp>
          <p:nvSpPr>
            <p:cNvPr id="11" name="Oval 10"/>
            <p:cNvSpPr/>
            <p:nvPr/>
          </p:nvSpPr>
          <p:spPr>
            <a:xfrm>
              <a:off x="4156447" y="4413104"/>
              <a:ext cx="3390690" cy="830699"/>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2" name="Oval 11"/>
            <p:cNvSpPr/>
            <p:nvPr/>
          </p:nvSpPr>
          <p:spPr>
            <a:xfrm>
              <a:off x="4165013" y="4293155"/>
              <a:ext cx="3390690" cy="8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grpSp>
        <p:nvGrpSpPr>
          <p:cNvPr id="13" name="Group 12"/>
          <p:cNvGrpSpPr/>
          <p:nvPr/>
        </p:nvGrpSpPr>
        <p:grpSpPr>
          <a:xfrm>
            <a:off x="3052497" y="3069918"/>
            <a:ext cx="1000344" cy="1364032"/>
            <a:chOff x="2713023" y="1945062"/>
            <a:chExt cx="1725948" cy="2353437"/>
          </a:xfrm>
        </p:grpSpPr>
        <p:sp>
          <p:nvSpPr>
            <p:cNvPr id="14"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sp>
          <p:nvSpPr>
            <p:cNvPr id="15" name="Flowchart: Magnetic Disk 9"/>
            <p:cNvSpPr/>
            <p:nvPr/>
          </p:nvSpPr>
          <p:spPr bwMode="ltGray">
            <a:xfrm>
              <a:off x="3514219" y="3350509"/>
              <a:ext cx="924752" cy="947990"/>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16"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grpSp>
        <p:nvGrpSpPr>
          <p:cNvPr id="17" name="Group 16"/>
          <p:cNvGrpSpPr/>
          <p:nvPr/>
        </p:nvGrpSpPr>
        <p:grpSpPr>
          <a:xfrm>
            <a:off x="2015301" y="3067394"/>
            <a:ext cx="1000344" cy="1360028"/>
            <a:chOff x="2713023" y="1945062"/>
            <a:chExt cx="1725948" cy="2346530"/>
          </a:xfrm>
        </p:grpSpPr>
        <p:sp>
          <p:nvSpPr>
            <p:cNvPr id="18"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sp>
          <p:nvSpPr>
            <p:cNvPr id="19" name="Flowchart: Magnetic Disk 16"/>
            <p:cNvSpPr/>
            <p:nvPr/>
          </p:nvSpPr>
          <p:spPr bwMode="ltGray">
            <a:xfrm>
              <a:off x="3514219" y="3350509"/>
              <a:ext cx="924752" cy="94108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20"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grpSp>
        <p:nvGrpSpPr>
          <p:cNvPr id="21" name="Group 20"/>
          <p:cNvGrpSpPr/>
          <p:nvPr/>
        </p:nvGrpSpPr>
        <p:grpSpPr>
          <a:xfrm>
            <a:off x="972322" y="3063389"/>
            <a:ext cx="1000345" cy="1364033"/>
            <a:chOff x="2713023" y="1945062"/>
            <a:chExt cx="1725948" cy="2353440"/>
          </a:xfrm>
        </p:grpSpPr>
        <p:sp>
          <p:nvSpPr>
            <p:cNvPr id="22"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sp>
          <p:nvSpPr>
            <p:cNvPr id="23" name="Flowchart: Magnetic Disk 23"/>
            <p:cNvSpPr/>
            <p:nvPr/>
          </p:nvSpPr>
          <p:spPr bwMode="ltGray">
            <a:xfrm>
              <a:off x="3514219" y="3350509"/>
              <a:ext cx="924752" cy="94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24"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grpSp>
        <p:nvGrpSpPr>
          <p:cNvPr id="25" name="Group 24"/>
          <p:cNvGrpSpPr/>
          <p:nvPr/>
        </p:nvGrpSpPr>
        <p:grpSpPr>
          <a:xfrm>
            <a:off x="4089693" y="3069923"/>
            <a:ext cx="1000345" cy="1364027"/>
            <a:chOff x="2713023" y="1945062"/>
            <a:chExt cx="1725948" cy="2353429"/>
          </a:xfrm>
        </p:grpSpPr>
        <p:sp>
          <p:nvSpPr>
            <p:cNvPr id="26"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sp>
          <p:nvSpPr>
            <p:cNvPr id="27" name="Flowchart: Magnetic Disk 45"/>
            <p:cNvSpPr/>
            <p:nvPr/>
          </p:nvSpPr>
          <p:spPr bwMode="ltGray">
            <a:xfrm>
              <a:off x="3514219" y="3350509"/>
              <a:ext cx="924752" cy="947982"/>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28"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sp>
        <p:nvSpPr>
          <p:cNvPr id="29" name="Freeform 64"/>
          <p:cNvSpPr/>
          <p:nvPr/>
        </p:nvSpPr>
        <p:spPr bwMode="ltGray">
          <a:xfrm rot="10800000">
            <a:off x="2948786" y="5533577"/>
            <a:ext cx="504326" cy="511001"/>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C5C5F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3600" dirty="0">
              <a:solidFill>
                <a:prstClr val="white"/>
              </a:solidFill>
            </a:endParaRPr>
          </a:p>
        </p:txBody>
      </p:sp>
      <p:sp>
        <p:nvSpPr>
          <p:cNvPr id="30" name="Freeform 65"/>
          <p:cNvSpPr/>
          <p:nvPr/>
        </p:nvSpPr>
        <p:spPr bwMode="ltGray">
          <a:xfrm>
            <a:off x="2444459" y="5030961"/>
            <a:ext cx="504326" cy="511001"/>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FFE6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3600" dirty="0">
              <a:solidFill>
                <a:prstClr val="white"/>
              </a:solidFill>
            </a:endParaRPr>
          </a:p>
        </p:txBody>
      </p:sp>
      <p:sp>
        <p:nvSpPr>
          <p:cNvPr id="31" name="Freeform 66"/>
          <p:cNvSpPr/>
          <p:nvPr/>
        </p:nvSpPr>
        <p:spPr bwMode="ltGray">
          <a:xfrm rot="5400000">
            <a:off x="2948782" y="5025911"/>
            <a:ext cx="504330" cy="511003"/>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75FF7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3600" dirty="0">
              <a:solidFill>
                <a:prstClr val="white"/>
              </a:solidFill>
            </a:endParaRPr>
          </a:p>
        </p:txBody>
      </p:sp>
      <p:sp>
        <p:nvSpPr>
          <p:cNvPr id="32" name="Freeform 31"/>
          <p:cNvSpPr/>
          <p:nvPr/>
        </p:nvSpPr>
        <p:spPr bwMode="ltGray">
          <a:xfrm rot="16200000">
            <a:off x="2443509" y="5526248"/>
            <a:ext cx="514923" cy="521736"/>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FFC1C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3600" dirty="0">
              <a:solidFill>
                <a:prstClr val="white"/>
              </a:solidFill>
            </a:endParaRPr>
          </a:p>
        </p:txBody>
      </p:sp>
      <p:cxnSp>
        <p:nvCxnSpPr>
          <p:cNvPr id="33" name="Straight Arrow Connector 32"/>
          <p:cNvCxnSpPr>
            <a:stCxn id="27" idx="3"/>
            <a:endCxn id="12" idx="0"/>
          </p:cNvCxnSpPr>
          <p:nvPr/>
        </p:nvCxnSpPr>
        <p:spPr>
          <a:xfrm flipH="true">
            <a:off x="2948786" y="4433950"/>
            <a:ext cx="1873263" cy="340279"/>
          </a:xfrm>
          <a:prstGeom prst="straightConnector1">
            <a:avLst/>
          </a:prstGeom>
          <a:ln w="349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5" idx="3"/>
            <a:endCxn id="12" idx="0"/>
          </p:cNvCxnSpPr>
          <p:nvPr/>
        </p:nvCxnSpPr>
        <p:spPr>
          <a:xfrm flipH="true">
            <a:off x="2948786" y="4433950"/>
            <a:ext cx="836066" cy="340279"/>
          </a:xfrm>
          <a:prstGeom prst="straightConnector1">
            <a:avLst/>
          </a:prstGeom>
          <a:ln w="3492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3" idx="3"/>
            <a:endCxn id="12" idx="0"/>
          </p:cNvCxnSpPr>
          <p:nvPr/>
        </p:nvCxnSpPr>
        <p:spPr>
          <a:xfrm>
            <a:off x="1704678" y="4427422"/>
            <a:ext cx="1244108" cy="346807"/>
          </a:xfrm>
          <a:prstGeom prst="straightConnector1">
            <a:avLst/>
          </a:prstGeom>
          <a:ln w="34925">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9" idx="3"/>
            <a:endCxn id="12" idx="0"/>
          </p:cNvCxnSpPr>
          <p:nvPr/>
        </p:nvCxnSpPr>
        <p:spPr>
          <a:xfrm>
            <a:off x="2747656" y="4427422"/>
            <a:ext cx="201130" cy="346807"/>
          </a:xfrm>
          <a:prstGeom prst="straightConnector1">
            <a:avLst/>
          </a:prstGeom>
          <a:ln w="34925">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Freeform 64"/>
          <p:cNvSpPr/>
          <p:nvPr/>
        </p:nvSpPr>
        <p:spPr bwMode="ltGray">
          <a:xfrm rot="10800000">
            <a:off x="2651336" y="4041595"/>
            <a:ext cx="224865" cy="227841"/>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0000F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
        <p:nvSpPr>
          <p:cNvPr id="38" name="Freeform 65"/>
          <p:cNvSpPr/>
          <p:nvPr/>
        </p:nvSpPr>
        <p:spPr bwMode="ltGray">
          <a:xfrm>
            <a:off x="1570996" y="4015089"/>
            <a:ext cx="224865" cy="227841"/>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FFC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
        <p:nvSpPr>
          <p:cNvPr id="39" name="Freeform 66"/>
          <p:cNvSpPr/>
          <p:nvPr/>
        </p:nvSpPr>
        <p:spPr bwMode="ltGray">
          <a:xfrm rot="5400000">
            <a:off x="3702915" y="4030730"/>
            <a:ext cx="224865" cy="227841"/>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00CC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
        <p:nvSpPr>
          <p:cNvPr id="40" name="Freeform 63"/>
          <p:cNvSpPr/>
          <p:nvPr/>
        </p:nvSpPr>
        <p:spPr bwMode="ltGray">
          <a:xfrm rot="16200000">
            <a:off x="4715280" y="4051270"/>
            <a:ext cx="229590" cy="232628"/>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FF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
        <p:nvSpPr>
          <p:cNvPr id="41" name="Freeform 64"/>
          <p:cNvSpPr/>
          <p:nvPr/>
        </p:nvSpPr>
        <p:spPr bwMode="ltGray">
          <a:xfrm rot="10800000">
            <a:off x="2971229" y="5547488"/>
            <a:ext cx="249392" cy="252693"/>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0000F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3600" dirty="0">
              <a:solidFill>
                <a:prstClr val="white"/>
              </a:solidFill>
            </a:endParaRPr>
          </a:p>
        </p:txBody>
      </p:sp>
      <p:sp>
        <p:nvSpPr>
          <p:cNvPr id="42" name="Freeform 65"/>
          <p:cNvSpPr/>
          <p:nvPr/>
        </p:nvSpPr>
        <p:spPr bwMode="ltGray">
          <a:xfrm>
            <a:off x="2686881" y="5276961"/>
            <a:ext cx="249392" cy="252693"/>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FFC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3600" dirty="0">
              <a:solidFill>
                <a:prstClr val="white"/>
              </a:solidFill>
            </a:endParaRPr>
          </a:p>
        </p:txBody>
      </p:sp>
      <p:sp>
        <p:nvSpPr>
          <p:cNvPr id="43" name="Freeform 66"/>
          <p:cNvSpPr/>
          <p:nvPr/>
        </p:nvSpPr>
        <p:spPr bwMode="ltGray">
          <a:xfrm rot="5400000">
            <a:off x="2966019" y="5272182"/>
            <a:ext cx="249393" cy="252694"/>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00CC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3600" dirty="0">
              <a:solidFill>
                <a:prstClr val="white"/>
              </a:solidFill>
            </a:endParaRPr>
          </a:p>
        </p:txBody>
      </p:sp>
      <p:sp>
        <p:nvSpPr>
          <p:cNvPr id="44" name="Freeform 63"/>
          <p:cNvSpPr/>
          <p:nvPr/>
        </p:nvSpPr>
        <p:spPr bwMode="ltGray">
          <a:xfrm rot="16200000">
            <a:off x="2689348" y="5544231"/>
            <a:ext cx="254633" cy="258002"/>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FF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3600" dirty="0">
              <a:solidFill>
                <a:prstClr val="white"/>
              </a:solidFill>
            </a:endParaRPr>
          </a:p>
        </p:txBody>
      </p:sp>
      <p:grpSp>
        <p:nvGrpSpPr>
          <p:cNvPr id="45" name="Group 44"/>
          <p:cNvGrpSpPr/>
          <p:nvPr/>
        </p:nvGrpSpPr>
        <p:grpSpPr>
          <a:xfrm>
            <a:off x="3052497" y="1480920"/>
            <a:ext cx="1000344" cy="1364032"/>
            <a:chOff x="2713023" y="1945062"/>
            <a:chExt cx="1725948" cy="2353437"/>
          </a:xfrm>
        </p:grpSpPr>
        <p:sp>
          <p:nvSpPr>
            <p:cNvPr id="46"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sp>
          <p:nvSpPr>
            <p:cNvPr id="47" name="Flowchart: Magnetic Disk 49"/>
            <p:cNvSpPr/>
            <p:nvPr/>
          </p:nvSpPr>
          <p:spPr bwMode="ltGray">
            <a:xfrm>
              <a:off x="3514219" y="3350509"/>
              <a:ext cx="924752" cy="947990"/>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48"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grpSp>
        <p:nvGrpSpPr>
          <p:cNvPr id="49" name="Group 48"/>
          <p:cNvGrpSpPr/>
          <p:nvPr/>
        </p:nvGrpSpPr>
        <p:grpSpPr>
          <a:xfrm>
            <a:off x="2015301" y="1478396"/>
            <a:ext cx="1000344" cy="1360028"/>
            <a:chOff x="2713023" y="1945062"/>
            <a:chExt cx="1725948" cy="2346530"/>
          </a:xfrm>
        </p:grpSpPr>
        <p:sp>
          <p:nvSpPr>
            <p:cNvPr id="50"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sp>
          <p:nvSpPr>
            <p:cNvPr id="51" name="Flowchart: Magnetic Disk 60"/>
            <p:cNvSpPr/>
            <p:nvPr/>
          </p:nvSpPr>
          <p:spPr bwMode="ltGray">
            <a:xfrm>
              <a:off x="3514219" y="3350509"/>
              <a:ext cx="924752" cy="94108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52"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grpSp>
        <p:nvGrpSpPr>
          <p:cNvPr id="53" name="Group 52"/>
          <p:cNvGrpSpPr/>
          <p:nvPr/>
        </p:nvGrpSpPr>
        <p:grpSpPr>
          <a:xfrm>
            <a:off x="972322" y="1474391"/>
            <a:ext cx="1000345" cy="1364033"/>
            <a:chOff x="2713023" y="1945062"/>
            <a:chExt cx="1725948" cy="2353440"/>
          </a:xfrm>
        </p:grpSpPr>
        <p:sp>
          <p:nvSpPr>
            <p:cNvPr id="54"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sp>
          <p:nvSpPr>
            <p:cNvPr id="55" name="Flowchart: Magnetic Disk 71"/>
            <p:cNvSpPr/>
            <p:nvPr/>
          </p:nvSpPr>
          <p:spPr bwMode="ltGray">
            <a:xfrm>
              <a:off x="3514219" y="3350509"/>
              <a:ext cx="924752" cy="94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56"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grpSp>
        <p:nvGrpSpPr>
          <p:cNvPr id="57" name="Group 56"/>
          <p:cNvGrpSpPr/>
          <p:nvPr/>
        </p:nvGrpSpPr>
        <p:grpSpPr>
          <a:xfrm>
            <a:off x="4089693" y="1480925"/>
            <a:ext cx="1000345" cy="1364027"/>
            <a:chOff x="2713023" y="1945062"/>
            <a:chExt cx="1725948" cy="2353429"/>
          </a:xfrm>
        </p:grpSpPr>
        <p:sp>
          <p:nvSpPr>
            <p:cNvPr id="58"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sp>
          <p:nvSpPr>
            <p:cNvPr id="59" name="Flowchart: Magnetic Disk 75"/>
            <p:cNvSpPr/>
            <p:nvPr/>
          </p:nvSpPr>
          <p:spPr bwMode="ltGray">
            <a:xfrm>
              <a:off x="3514219" y="3350509"/>
              <a:ext cx="924752" cy="947982"/>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60"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sp>
        <p:nvSpPr>
          <p:cNvPr id="61" name="Freeform 64"/>
          <p:cNvSpPr/>
          <p:nvPr/>
        </p:nvSpPr>
        <p:spPr bwMode="ltGray">
          <a:xfrm rot="10800000">
            <a:off x="2651336" y="2452597"/>
            <a:ext cx="224865" cy="227841"/>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0000F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
        <p:nvSpPr>
          <p:cNvPr id="62" name="Freeform 65"/>
          <p:cNvSpPr/>
          <p:nvPr/>
        </p:nvSpPr>
        <p:spPr bwMode="ltGray">
          <a:xfrm>
            <a:off x="1570996" y="2426091"/>
            <a:ext cx="224865" cy="227841"/>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FFC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
        <p:nvSpPr>
          <p:cNvPr id="63" name="Freeform 66"/>
          <p:cNvSpPr/>
          <p:nvPr/>
        </p:nvSpPr>
        <p:spPr bwMode="ltGray">
          <a:xfrm rot="5400000">
            <a:off x="3702915" y="2441732"/>
            <a:ext cx="224865" cy="227841"/>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00CC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
        <p:nvSpPr>
          <p:cNvPr id="64" name="Freeform 63"/>
          <p:cNvSpPr/>
          <p:nvPr/>
        </p:nvSpPr>
        <p:spPr bwMode="ltGray">
          <a:xfrm rot="16200000">
            <a:off x="4715280" y="2462272"/>
            <a:ext cx="229590" cy="232628"/>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FF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
        <p:nvSpPr>
          <p:cNvPr id="65" name="Rounded Rectangular Callout 52"/>
          <p:cNvSpPr/>
          <p:nvPr/>
        </p:nvSpPr>
        <p:spPr bwMode="ltGray">
          <a:xfrm>
            <a:off x="6853414" y="1474401"/>
            <a:ext cx="4689365" cy="2359932"/>
          </a:xfrm>
          <a:prstGeom prst="wedgeRoundRectCallout">
            <a:avLst>
              <a:gd name="adj1" fmla="val -79936"/>
              <a:gd name="adj2" fmla="val -14317"/>
              <a:gd name="adj3" fmla="val 16667"/>
            </a:avLst>
          </a:prstGeom>
          <a:solidFill>
            <a:schemeClr val="bg1">
              <a:lumMod val="9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a:lnSpc>
                <a:spcPct val="120000"/>
              </a:lnSpc>
            </a:pPr>
            <a:r>
              <a:rPr lang="zh-CN" altLang="en-US" sz="2400" dirty="0">
                <a:solidFill>
                  <a:schemeClr val="tx1"/>
                </a:solidFill>
              </a:rPr>
              <a:t>在月底或日终时，可增加额外的节点来提升性能：</a:t>
            </a:r>
            <a:endParaRPr lang="en-US" sz="2400" dirty="0">
              <a:solidFill>
                <a:schemeClr val="tx1"/>
              </a:solidFill>
            </a:endParaRPr>
          </a:p>
          <a:p>
            <a:pPr marL="342900" indent="-228600" defTabSz="1828800">
              <a:lnSpc>
                <a:spcPct val="120000"/>
              </a:lnSpc>
              <a:buFont typeface="Arial" panose="020B0604020202020204" pitchFamily="34" charset="0"/>
              <a:buChar char="•"/>
            </a:pPr>
            <a:r>
              <a:rPr lang="zh-CN" altLang="en-US" sz="2400" dirty="0">
                <a:solidFill>
                  <a:schemeClr val="tx1"/>
                </a:solidFill>
              </a:rPr>
              <a:t>处理更多数据、查询和负载</a:t>
            </a:r>
            <a:endParaRPr lang="en-US" altLang="zh-CN" sz="2400" dirty="0">
              <a:solidFill>
                <a:schemeClr val="tx1"/>
              </a:solidFill>
            </a:endParaRPr>
          </a:p>
          <a:p>
            <a:pPr marL="342900" indent="-228600" defTabSz="1828800">
              <a:lnSpc>
                <a:spcPct val="120000"/>
              </a:lnSpc>
              <a:buFont typeface="Arial" panose="020B0604020202020204" pitchFamily="34" charset="0"/>
              <a:buChar char="•"/>
            </a:pPr>
            <a:r>
              <a:rPr lang="zh-CN" altLang="en-US" sz="2400" u="sng" dirty="0">
                <a:solidFill>
                  <a:schemeClr val="tx1"/>
                </a:solidFill>
              </a:rPr>
              <a:t>响应更多用户的请求</a:t>
            </a:r>
            <a:endParaRPr lang="en-US" sz="2400" u="sng" dirty="0">
              <a:solidFill>
                <a:schemeClr val="tx1"/>
              </a:solidFill>
            </a:endParaRPr>
          </a:p>
        </p:txBody>
      </p:sp>
      <p:pic>
        <p:nvPicPr>
          <p:cNvPr id="2" name="Picture 1" descr="scaleout"/>
          <p:cNvPicPr>
            <a:picLocks noChangeAspect="true"/>
          </p:cNvPicPr>
          <p:nvPr/>
        </p:nvPicPr>
        <p:blipFill>
          <a:blip r:embed="rId1"/>
          <a:stretch>
            <a:fillRect/>
          </a:stretch>
        </p:blipFill>
        <p:spPr>
          <a:xfrm>
            <a:off x="7101840" y="4109085"/>
            <a:ext cx="4254500" cy="2519680"/>
          </a:xfrm>
          <a:prstGeom prst="rect">
            <a:avLst/>
          </a:prstGeom>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true"/>
          <p:nvPr/>
        </p:nvSpPr>
        <p:spPr>
          <a:xfrm>
            <a:off x="986733" y="371702"/>
            <a:ext cx="9913426" cy="685757"/>
          </a:xfrm>
          <a:prstGeom prst="rect">
            <a:avLst/>
          </a:prstGeom>
        </p:spPr>
        <p:txBody>
          <a:bodyP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zh-CN" altLang="en-US" sz="4400" dirty="0">
                <a:solidFill>
                  <a:schemeClr val="bg1"/>
                </a:solidFill>
              </a:rPr>
              <a:t>吞吐能力和并发能力横向扩展效果</a:t>
            </a:r>
            <a:endParaRPr lang="en-US" sz="4400" dirty="0">
              <a:solidFill>
                <a:prstClr val="white"/>
              </a:solidFill>
            </a:endParaRPr>
          </a:p>
        </p:txBody>
      </p:sp>
      <p:pic>
        <p:nvPicPr>
          <p:cNvPr id="3" name="Picture 2"/>
          <p:cNvPicPr>
            <a:picLocks noChangeAspect="true"/>
          </p:cNvPicPr>
          <p:nvPr/>
        </p:nvPicPr>
        <p:blipFill>
          <a:blip r:embed="rId1"/>
          <a:stretch>
            <a:fillRect/>
          </a:stretch>
        </p:blipFill>
        <p:spPr>
          <a:xfrm>
            <a:off x="1348005" y="3585529"/>
            <a:ext cx="1857173" cy="624536"/>
          </a:xfrm>
          <a:prstGeom prst="rect">
            <a:avLst/>
          </a:prstGeom>
        </p:spPr>
      </p:pic>
      <p:pic>
        <p:nvPicPr>
          <p:cNvPr id="4" name="Picture 3"/>
          <p:cNvPicPr>
            <a:picLocks noChangeAspect="true"/>
          </p:cNvPicPr>
          <p:nvPr/>
        </p:nvPicPr>
        <p:blipFill>
          <a:blip r:embed="rId2"/>
          <a:stretch>
            <a:fillRect/>
          </a:stretch>
        </p:blipFill>
        <p:spPr>
          <a:xfrm>
            <a:off x="1348005" y="4295185"/>
            <a:ext cx="1857173" cy="1780475"/>
          </a:xfrm>
          <a:prstGeom prst="rect">
            <a:avLst/>
          </a:prstGeom>
        </p:spPr>
      </p:pic>
      <p:pic>
        <p:nvPicPr>
          <p:cNvPr id="5" name="Picture 4"/>
          <p:cNvPicPr>
            <a:picLocks noChangeAspect="true"/>
          </p:cNvPicPr>
          <p:nvPr/>
        </p:nvPicPr>
        <p:blipFill>
          <a:blip r:embed="rId1"/>
          <a:stretch>
            <a:fillRect/>
          </a:stretch>
        </p:blipFill>
        <p:spPr>
          <a:xfrm>
            <a:off x="1348004" y="2875873"/>
            <a:ext cx="1857173" cy="624536"/>
          </a:xfrm>
          <a:prstGeom prst="rect">
            <a:avLst/>
          </a:prstGeom>
        </p:spPr>
      </p:pic>
      <p:pic>
        <p:nvPicPr>
          <p:cNvPr id="6" name="Picture 5"/>
          <p:cNvPicPr>
            <a:picLocks noChangeAspect="true"/>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Lst>
          </a:blip>
          <a:stretch>
            <a:fillRect/>
          </a:stretch>
        </p:blipFill>
        <p:spPr>
          <a:xfrm>
            <a:off x="1348004" y="2166217"/>
            <a:ext cx="1857173" cy="624536"/>
          </a:xfrm>
          <a:prstGeom prst="rect">
            <a:avLst/>
          </a:prstGeom>
        </p:spPr>
      </p:pic>
      <p:pic>
        <p:nvPicPr>
          <p:cNvPr id="7" name="Picture 6"/>
          <p:cNvPicPr>
            <a:picLocks noChangeAspect="true"/>
          </p:cNvPicPr>
          <p:nvPr/>
        </p:nvPicPr>
        <p:blipFill>
          <a:blip r:embed="rId5">
            <a:extLst>
              <a:ext uri="{BEBA8EAE-BF5A-486C-A8C5-ECC9F3942E4B}">
                <a14:imgProps xmlns:a14="http://schemas.microsoft.com/office/drawing/2010/main">
                  <a14:imgLayer r:embed="rId4">
                    <a14:imgEffect>
                      <a14:brightnessContrast bright="60000"/>
                    </a14:imgEffect>
                    <a14:imgEffect>
                      <a14:saturation sat="44000"/>
                    </a14:imgEffect>
                  </a14:imgLayer>
                </a14:imgProps>
              </a:ext>
            </a:extLst>
          </a:blip>
          <a:stretch>
            <a:fillRect/>
          </a:stretch>
        </p:blipFill>
        <p:spPr>
          <a:xfrm>
            <a:off x="1348004" y="1456561"/>
            <a:ext cx="1857173" cy="624536"/>
          </a:xfrm>
          <a:prstGeom prst="rect">
            <a:avLst/>
          </a:prstGeom>
        </p:spPr>
      </p:pic>
      <p:sp>
        <p:nvSpPr>
          <p:cNvPr id="8" name="Rectangle: Rounded Corners 14"/>
          <p:cNvSpPr/>
          <p:nvPr/>
        </p:nvSpPr>
        <p:spPr>
          <a:xfrm>
            <a:off x="1201319" y="2790753"/>
            <a:ext cx="2114550" cy="2227017"/>
          </a:xfrm>
          <a:prstGeom prst="roundRect">
            <a:avLst>
              <a:gd name="adj" fmla="val 9640"/>
            </a:avLst>
          </a:prstGeom>
          <a:noFill/>
          <a:ln>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ell phone&#10;&#10;Description automatically generated"/>
          <p:cNvPicPr>
            <a:picLocks noChangeAspect="true"/>
          </p:cNvPicPr>
          <p:nvPr/>
        </p:nvPicPr>
        <p:blipFill>
          <a:blip r:embed="rId6">
            <a:extLst>
              <a:ext uri="{28A0092B-C50C-407E-A947-70E740481C1C}">
                <a14:useLocalDpi xmlns:a14="http://schemas.microsoft.com/office/drawing/2010/main" val="false"/>
              </a:ext>
            </a:extLst>
          </a:blip>
          <a:stretch>
            <a:fillRect/>
          </a:stretch>
        </p:blipFill>
        <p:spPr>
          <a:xfrm>
            <a:off x="4815166" y="1768829"/>
            <a:ext cx="6679604" cy="39242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true"/>
          <p:nvPr/>
        </p:nvSpPr>
        <p:spPr>
          <a:xfrm>
            <a:off x="986733" y="371702"/>
            <a:ext cx="9913426" cy="685757"/>
          </a:xfrm>
          <a:prstGeom prst="rect">
            <a:avLst/>
          </a:prstGeom>
        </p:spPr>
        <p:txBody>
          <a:bodyP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zh-CN" altLang="en-US" sz="4400" dirty="0">
                <a:solidFill>
                  <a:schemeClr val="bg1"/>
                </a:solidFill>
              </a:rPr>
              <a:t>快速修复故障节点</a:t>
            </a:r>
            <a:endParaRPr lang="en-US" sz="4400" dirty="0">
              <a:solidFill>
                <a:prstClr val="white"/>
              </a:solidFill>
            </a:endParaRPr>
          </a:p>
        </p:txBody>
      </p:sp>
      <p:pic>
        <p:nvPicPr>
          <p:cNvPr id="51" name="Picture 50"/>
          <p:cNvPicPr>
            <a:picLocks noChangeAspect="true"/>
          </p:cNvPicPr>
          <p:nvPr/>
        </p:nvPicPr>
        <p:blipFill>
          <a:blip r:embed="rId1">
            <a:extLst>
              <a:ext uri="{BEBA8EAE-BF5A-486C-A8C5-ECC9F3942E4B}">
                <a14:imgProps xmlns:a14="http://schemas.microsoft.com/office/drawing/2010/main">
                  <a14:imgLayer r:embed="rId2">
                    <a14:imgEffect>
                      <a14:brightnessContrast bright="28000"/>
                    </a14:imgEffect>
                    <a14:imgEffect>
                      <a14:saturation sat="64000"/>
                    </a14:imgEffect>
                  </a14:imgLayer>
                </a14:imgProps>
              </a:ext>
            </a:extLst>
          </a:blip>
          <a:stretch>
            <a:fillRect/>
          </a:stretch>
        </p:blipFill>
        <p:spPr>
          <a:xfrm>
            <a:off x="4741943" y="1540120"/>
            <a:ext cx="1018120" cy="1713124"/>
          </a:xfrm>
          <a:prstGeom prst="rect">
            <a:avLst/>
          </a:prstGeom>
        </p:spPr>
      </p:pic>
      <p:grpSp>
        <p:nvGrpSpPr>
          <p:cNvPr id="52" name="Group 51"/>
          <p:cNvGrpSpPr/>
          <p:nvPr/>
        </p:nvGrpSpPr>
        <p:grpSpPr>
          <a:xfrm>
            <a:off x="4102629" y="2018346"/>
            <a:ext cx="902417" cy="904774"/>
            <a:chOff x="6141193" y="1866589"/>
            <a:chExt cx="608012" cy="609600"/>
          </a:xfrm>
        </p:grpSpPr>
        <p:sp>
          <p:nvSpPr>
            <p:cNvPr id="53" name="Rounded Rectangle 89"/>
            <p:cNvSpPr/>
            <p:nvPr/>
          </p:nvSpPr>
          <p:spPr bwMode="ltGray">
            <a:xfrm>
              <a:off x="6141193" y="1866589"/>
              <a:ext cx="608012" cy="609600"/>
            </a:xfrm>
            <a:prstGeom prst="roundRect">
              <a:avLst>
                <a:gd name="adj" fmla="val 7669"/>
              </a:avLst>
            </a:prstGeom>
            <a:solidFill>
              <a:srgbClr val="FFC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endParaRPr lang="en-US" sz="1600" dirty="0">
                <a:solidFill>
                  <a:prstClr val="white"/>
                </a:solidFill>
              </a:endParaRPr>
            </a:p>
          </p:txBody>
        </p:sp>
        <p:grpSp>
          <p:nvGrpSpPr>
            <p:cNvPr id="54" name="Group 53"/>
            <p:cNvGrpSpPr/>
            <p:nvPr/>
          </p:nvGrpSpPr>
          <p:grpSpPr>
            <a:xfrm rot="21006223">
              <a:off x="6284534" y="1981200"/>
              <a:ext cx="346364" cy="346342"/>
              <a:chOff x="6248400" y="2015864"/>
              <a:chExt cx="421915" cy="380976"/>
            </a:xfrm>
          </p:grpSpPr>
          <p:sp>
            <p:nvSpPr>
              <p:cNvPr id="57" name="Oval 56"/>
              <p:cNvSpPr/>
              <p:nvPr/>
            </p:nvSpPr>
            <p:spPr bwMode="ltGray">
              <a:xfrm>
                <a:off x="6278258" y="2053009"/>
                <a:ext cx="335435" cy="343831"/>
              </a:xfrm>
              <a:prstGeom prst="ellipse">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a:solidFill>
                    <a:prstClr val="white"/>
                  </a:solidFill>
                </a:endParaRPr>
              </a:p>
            </p:txBody>
          </p:sp>
          <p:sp>
            <p:nvSpPr>
              <p:cNvPr id="58" name="Rectangle 57"/>
              <p:cNvSpPr/>
              <p:nvPr/>
            </p:nvSpPr>
            <p:spPr bwMode="ltGray">
              <a:xfrm>
                <a:off x="6248400" y="2015864"/>
                <a:ext cx="421915" cy="270136"/>
              </a:xfrm>
              <a:prstGeom prst="rect">
                <a:avLst/>
              </a:prstGeom>
              <a:solidFill>
                <a:srgbClr val="FFC000"/>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a:solidFill>
                    <a:prstClr val="white"/>
                  </a:solidFill>
                </a:endParaRPr>
              </a:p>
            </p:txBody>
          </p:sp>
        </p:grpSp>
        <p:sp>
          <p:nvSpPr>
            <p:cNvPr id="55" name="Oval 54"/>
            <p:cNvSpPr/>
            <p:nvPr/>
          </p:nvSpPr>
          <p:spPr bwMode="ltGray">
            <a:xfrm>
              <a:off x="6293965" y="2060054"/>
              <a:ext cx="81211" cy="74290"/>
            </a:xfrm>
            <a:prstGeom prst="ellipse">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a:solidFill>
                  <a:prstClr val="white"/>
                </a:solidFill>
              </a:endParaRPr>
            </a:p>
          </p:txBody>
        </p:sp>
        <p:sp>
          <p:nvSpPr>
            <p:cNvPr id="56" name="Oval 55"/>
            <p:cNvSpPr/>
            <p:nvPr/>
          </p:nvSpPr>
          <p:spPr bwMode="ltGray">
            <a:xfrm>
              <a:off x="6512233" y="2057257"/>
              <a:ext cx="81211" cy="74290"/>
            </a:xfrm>
            <a:prstGeom prst="ellipse">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a:solidFill>
                  <a:prstClr val="white"/>
                </a:solidFill>
              </a:endParaRPr>
            </a:p>
          </p:txBody>
        </p:sp>
      </p:grpSp>
      <p:grpSp>
        <p:nvGrpSpPr>
          <p:cNvPr id="59" name="Group 58"/>
          <p:cNvGrpSpPr/>
          <p:nvPr/>
        </p:nvGrpSpPr>
        <p:grpSpPr>
          <a:xfrm>
            <a:off x="2075442" y="4317017"/>
            <a:ext cx="1739969" cy="1649688"/>
            <a:chOff x="4151870" y="4293155"/>
            <a:chExt cx="3403833" cy="3227220"/>
          </a:xfrm>
          <a:solidFill>
            <a:srgbClr val="0070C0"/>
          </a:solidFill>
        </p:grpSpPr>
        <p:sp>
          <p:nvSpPr>
            <p:cNvPr id="60" name="Oval 59"/>
            <p:cNvSpPr/>
            <p:nvPr/>
          </p:nvSpPr>
          <p:spPr>
            <a:xfrm>
              <a:off x="4734373" y="6972853"/>
              <a:ext cx="2234838" cy="5475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61" name="Freeform 18"/>
            <p:cNvSpPr/>
            <p:nvPr/>
          </p:nvSpPr>
          <p:spPr>
            <a:xfrm>
              <a:off x="4151870" y="4843849"/>
              <a:ext cx="3398108" cy="2409567"/>
            </a:xfrm>
            <a:custGeom>
              <a:avLst/>
              <a:gdLst>
                <a:gd name="connsiteX0" fmla="*/ 0 w 3398108"/>
                <a:gd name="connsiteY0" fmla="*/ 0 h 2409567"/>
                <a:gd name="connsiteX1" fmla="*/ 593125 w 3398108"/>
                <a:gd name="connsiteY1" fmla="*/ 2409567 h 2409567"/>
                <a:gd name="connsiteX2" fmla="*/ 2817341 w 3398108"/>
                <a:gd name="connsiteY2" fmla="*/ 2409567 h 2409567"/>
                <a:gd name="connsiteX3" fmla="*/ 3398108 w 3398108"/>
                <a:gd name="connsiteY3" fmla="*/ 0 h 2409567"/>
                <a:gd name="connsiteX4" fmla="*/ 0 w 3398108"/>
                <a:gd name="connsiteY4" fmla="*/ 0 h 2409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8108" h="2409567">
                  <a:moveTo>
                    <a:pt x="0" y="0"/>
                  </a:moveTo>
                  <a:lnTo>
                    <a:pt x="593125" y="2409567"/>
                  </a:lnTo>
                  <a:lnTo>
                    <a:pt x="2817341" y="2409567"/>
                  </a:lnTo>
                  <a:lnTo>
                    <a:pt x="3398108"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false"/>
            <a:lstStyle/>
            <a:p>
              <a:pPr algn="ctr"/>
              <a:r>
                <a:rPr lang="en-US" sz="1600" dirty="0"/>
                <a:t>S3等公共存储</a:t>
              </a:r>
              <a:endParaRPr lang="en-US" sz="1600" dirty="0"/>
            </a:p>
          </p:txBody>
        </p:sp>
        <p:sp>
          <p:nvSpPr>
            <p:cNvPr id="62" name="Oval 61"/>
            <p:cNvSpPr/>
            <p:nvPr/>
          </p:nvSpPr>
          <p:spPr>
            <a:xfrm>
              <a:off x="4156447" y="4413104"/>
              <a:ext cx="3390690" cy="830699"/>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63" name="Oval 62"/>
            <p:cNvSpPr/>
            <p:nvPr/>
          </p:nvSpPr>
          <p:spPr>
            <a:xfrm>
              <a:off x="4165013" y="4293155"/>
              <a:ext cx="3390690" cy="8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grpSp>
        <p:nvGrpSpPr>
          <p:cNvPr id="64" name="Group 63"/>
          <p:cNvGrpSpPr/>
          <p:nvPr/>
        </p:nvGrpSpPr>
        <p:grpSpPr>
          <a:xfrm>
            <a:off x="3052497" y="2018346"/>
            <a:ext cx="1000344" cy="1712828"/>
            <a:chOff x="2713023" y="1945062"/>
            <a:chExt cx="1725948" cy="2955233"/>
          </a:xfrm>
        </p:grpSpPr>
        <p:sp>
          <p:nvSpPr>
            <p:cNvPr id="65"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sp>
          <p:nvSpPr>
            <p:cNvPr id="66" name="Flowchart: Magnetic Disk 9"/>
            <p:cNvSpPr/>
            <p:nvPr/>
          </p:nvSpPr>
          <p:spPr bwMode="ltGray">
            <a:xfrm>
              <a:off x="3514219" y="3350509"/>
              <a:ext cx="924752" cy="1549786"/>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67"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grpSp>
        <p:nvGrpSpPr>
          <p:cNvPr id="68" name="Group 67"/>
          <p:cNvGrpSpPr/>
          <p:nvPr/>
        </p:nvGrpSpPr>
        <p:grpSpPr>
          <a:xfrm>
            <a:off x="2015301" y="2015822"/>
            <a:ext cx="1000344" cy="1719357"/>
            <a:chOff x="2713023" y="1945062"/>
            <a:chExt cx="1725948" cy="2966500"/>
          </a:xfrm>
        </p:grpSpPr>
        <p:sp>
          <p:nvSpPr>
            <p:cNvPr id="69"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sp>
          <p:nvSpPr>
            <p:cNvPr id="70" name="Flowchart: Magnetic Disk 16"/>
            <p:cNvSpPr/>
            <p:nvPr/>
          </p:nvSpPr>
          <p:spPr bwMode="ltGray">
            <a:xfrm>
              <a:off x="3514219" y="3350510"/>
              <a:ext cx="924752" cy="1561052"/>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71"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grpSp>
        <p:nvGrpSpPr>
          <p:cNvPr id="72" name="Group 71"/>
          <p:cNvGrpSpPr/>
          <p:nvPr/>
        </p:nvGrpSpPr>
        <p:grpSpPr>
          <a:xfrm>
            <a:off x="972322" y="2011817"/>
            <a:ext cx="1000345" cy="1719357"/>
            <a:chOff x="2713023" y="1945062"/>
            <a:chExt cx="1725948" cy="2966500"/>
          </a:xfrm>
        </p:grpSpPr>
        <p:sp>
          <p:nvSpPr>
            <p:cNvPr id="73"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sp>
          <p:nvSpPr>
            <p:cNvPr id="74" name="Flowchart: Magnetic Disk 23"/>
            <p:cNvSpPr/>
            <p:nvPr/>
          </p:nvSpPr>
          <p:spPr bwMode="ltGray">
            <a:xfrm>
              <a:off x="3514218" y="3350508"/>
              <a:ext cx="924753" cy="1561054"/>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75"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sp>
        <p:nvSpPr>
          <p:cNvPr id="76" name="Freeform 64"/>
          <p:cNvSpPr/>
          <p:nvPr/>
        </p:nvSpPr>
        <p:spPr bwMode="ltGray">
          <a:xfrm rot="10800000">
            <a:off x="2948786" y="5076365"/>
            <a:ext cx="504326" cy="511001"/>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C5C5F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3600" dirty="0">
              <a:solidFill>
                <a:prstClr val="white"/>
              </a:solidFill>
            </a:endParaRPr>
          </a:p>
        </p:txBody>
      </p:sp>
      <p:sp>
        <p:nvSpPr>
          <p:cNvPr id="77" name="Freeform 65"/>
          <p:cNvSpPr/>
          <p:nvPr/>
        </p:nvSpPr>
        <p:spPr bwMode="ltGray">
          <a:xfrm>
            <a:off x="2444459" y="4573749"/>
            <a:ext cx="504326" cy="511001"/>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FFE69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3600" dirty="0">
              <a:solidFill>
                <a:prstClr val="white"/>
              </a:solidFill>
            </a:endParaRPr>
          </a:p>
        </p:txBody>
      </p:sp>
      <p:sp>
        <p:nvSpPr>
          <p:cNvPr id="78" name="Freeform 66"/>
          <p:cNvSpPr/>
          <p:nvPr/>
        </p:nvSpPr>
        <p:spPr bwMode="ltGray">
          <a:xfrm rot="5400000">
            <a:off x="2948782" y="4568699"/>
            <a:ext cx="504330" cy="511003"/>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75FF7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3600" dirty="0">
              <a:solidFill>
                <a:prstClr val="white"/>
              </a:solidFill>
            </a:endParaRPr>
          </a:p>
        </p:txBody>
      </p:sp>
      <p:sp>
        <p:nvSpPr>
          <p:cNvPr id="79" name="Freeform 78"/>
          <p:cNvSpPr/>
          <p:nvPr/>
        </p:nvSpPr>
        <p:spPr bwMode="ltGray">
          <a:xfrm rot="16200000">
            <a:off x="2443509" y="5069036"/>
            <a:ext cx="514923" cy="521736"/>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FFC1C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3600" dirty="0">
              <a:solidFill>
                <a:prstClr val="white"/>
              </a:solidFill>
            </a:endParaRPr>
          </a:p>
        </p:txBody>
      </p:sp>
      <p:cxnSp>
        <p:nvCxnSpPr>
          <p:cNvPr id="80" name="Straight Arrow Connector 79"/>
          <p:cNvCxnSpPr>
            <a:stCxn id="94" idx="3"/>
            <a:endCxn id="63" idx="0"/>
          </p:cNvCxnSpPr>
          <p:nvPr/>
        </p:nvCxnSpPr>
        <p:spPr>
          <a:xfrm flipH="true">
            <a:off x="2948786" y="3731174"/>
            <a:ext cx="1889963" cy="585843"/>
          </a:xfrm>
          <a:prstGeom prst="straightConnector1">
            <a:avLst/>
          </a:prstGeom>
          <a:ln w="349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66" idx="3"/>
            <a:endCxn id="63" idx="0"/>
          </p:cNvCxnSpPr>
          <p:nvPr/>
        </p:nvCxnSpPr>
        <p:spPr>
          <a:xfrm flipH="true">
            <a:off x="2948786" y="3731174"/>
            <a:ext cx="836066" cy="585843"/>
          </a:xfrm>
          <a:prstGeom prst="straightConnector1">
            <a:avLst/>
          </a:prstGeom>
          <a:ln w="3492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74" idx="3"/>
            <a:endCxn id="63" idx="0"/>
          </p:cNvCxnSpPr>
          <p:nvPr/>
        </p:nvCxnSpPr>
        <p:spPr>
          <a:xfrm>
            <a:off x="1704678" y="3731174"/>
            <a:ext cx="1244108" cy="585843"/>
          </a:xfrm>
          <a:prstGeom prst="straightConnector1">
            <a:avLst/>
          </a:prstGeom>
          <a:ln w="34925">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70" idx="3"/>
            <a:endCxn id="63" idx="0"/>
          </p:cNvCxnSpPr>
          <p:nvPr/>
        </p:nvCxnSpPr>
        <p:spPr>
          <a:xfrm>
            <a:off x="2747656" y="3735179"/>
            <a:ext cx="201130" cy="581838"/>
          </a:xfrm>
          <a:prstGeom prst="straightConnector1">
            <a:avLst/>
          </a:prstGeom>
          <a:ln w="34925">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4" name="Freeform 64"/>
          <p:cNvSpPr/>
          <p:nvPr/>
        </p:nvSpPr>
        <p:spPr bwMode="ltGray">
          <a:xfrm rot="10800000">
            <a:off x="2651336" y="2990023"/>
            <a:ext cx="224865" cy="227841"/>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0000F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
        <p:nvSpPr>
          <p:cNvPr id="85" name="Freeform 65"/>
          <p:cNvSpPr/>
          <p:nvPr/>
        </p:nvSpPr>
        <p:spPr bwMode="ltGray">
          <a:xfrm>
            <a:off x="1570996" y="2963517"/>
            <a:ext cx="224865" cy="227841"/>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FFC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
        <p:nvSpPr>
          <p:cNvPr id="86" name="Freeform 66"/>
          <p:cNvSpPr/>
          <p:nvPr/>
        </p:nvSpPr>
        <p:spPr bwMode="ltGray">
          <a:xfrm rot="5400000">
            <a:off x="3702915" y="2979158"/>
            <a:ext cx="224865" cy="227841"/>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00CC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
        <p:nvSpPr>
          <p:cNvPr id="87" name="Freeform 64"/>
          <p:cNvSpPr/>
          <p:nvPr/>
        </p:nvSpPr>
        <p:spPr bwMode="ltGray">
          <a:xfrm rot="10800000">
            <a:off x="2971229" y="5090276"/>
            <a:ext cx="249392" cy="252693"/>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0000F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3600" dirty="0">
              <a:solidFill>
                <a:prstClr val="white"/>
              </a:solidFill>
            </a:endParaRPr>
          </a:p>
        </p:txBody>
      </p:sp>
      <p:sp>
        <p:nvSpPr>
          <p:cNvPr id="88" name="Freeform 65"/>
          <p:cNvSpPr/>
          <p:nvPr/>
        </p:nvSpPr>
        <p:spPr bwMode="ltGray">
          <a:xfrm>
            <a:off x="2686881" y="4819749"/>
            <a:ext cx="249392" cy="252693"/>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FFC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3600" dirty="0">
              <a:solidFill>
                <a:prstClr val="white"/>
              </a:solidFill>
            </a:endParaRPr>
          </a:p>
        </p:txBody>
      </p:sp>
      <p:sp>
        <p:nvSpPr>
          <p:cNvPr id="89" name="Freeform 66"/>
          <p:cNvSpPr/>
          <p:nvPr/>
        </p:nvSpPr>
        <p:spPr bwMode="ltGray">
          <a:xfrm rot="5400000">
            <a:off x="2966019" y="4814970"/>
            <a:ext cx="249393" cy="252694"/>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00CC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3600" dirty="0">
              <a:solidFill>
                <a:prstClr val="white"/>
              </a:solidFill>
            </a:endParaRPr>
          </a:p>
        </p:txBody>
      </p:sp>
      <p:sp>
        <p:nvSpPr>
          <p:cNvPr id="90" name="Freeform 63"/>
          <p:cNvSpPr/>
          <p:nvPr/>
        </p:nvSpPr>
        <p:spPr bwMode="ltGray">
          <a:xfrm rot="16200000">
            <a:off x="2689348" y="5087019"/>
            <a:ext cx="254633" cy="258002"/>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FF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3600" dirty="0">
              <a:solidFill>
                <a:prstClr val="white"/>
              </a:solidFill>
            </a:endParaRPr>
          </a:p>
        </p:txBody>
      </p:sp>
      <p:sp>
        <p:nvSpPr>
          <p:cNvPr id="91" name="Freeform 64"/>
          <p:cNvSpPr/>
          <p:nvPr/>
        </p:nvSpPr>
        <p:spPr bwMode="ltGray">
          <a:xfrm rot="10800000">
            <a:off x="3714179" y="3323601"/>
            <a:ext cx="224865" cy="227841"/>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0000F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
        <p:nvSpPr>
          <p:cNvPr id="92" name="Freeform 65"/>
          <p:cNvSpPr/>
          <p:nvPr/>
        </p:nvSpPr>
        <p:spPr bwMode="ltGray">
          <a:xfrm>
            <a:off x="2633839" y="3297095"/>
            <a:ext cx="224865" cy="227841"/>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FFC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
        <p:nvSpPr>
          <p:cNvPr id="93" name="Freeform 63"/>
          <p:cNvSpPr/>
          <p:nvPr/>
        </p:nvSpPr>
        <p:spPr bwMode="ltGray">
          <a:xfrm rot="16200000">
            <a:off x="1564752" y="3322082"/>
            <a:ext cx="229590" cy="232628"/>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FF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
        <p:nvSpPr>
          <p:cNvPr id="94" name="Flowchart: Magnetic Disk 93"/>
          <p:cNvSpPr/>
          <p:nvPr/>
        </p:nvSpPr>
        <p:spPr bwMode="ltGray">
          <a:xfrm>
            <a:off x="4570760" y="2832931"/>
            <a:ext cx="535978" cy="89824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95" name="Freeform 24"/>
          <p:cNvSpPr/>
          <p:nvPr/>
        </p:nvSpPr>
        <p:spPr bwMode="ltGray">
          <a:xfrm>
            <a:off x="4422872" y="2923120"/>
            <a:ext cx="135210" cy="251314"/>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sp>
        <p:nvSpPr>
          <p:cNvPr id="96" name="Freeform 63"/>
          <p:cNvSpPr/>
          <p:nvPr/>
        </p:nvSpPr>
        <p:spPr bwMode="ltGray">
          <a:xfrm rot="16200000">
            <a:off x="4723954" y="2992182"/>
            <a:ext cx="229590" cy="232628"/>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FF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
        <p:nvSpPr>
          <p:cNvPr id="97" name="Freeform 66"/>
          <p:cNvSpPr/>
          <p:nvPr/>
        </p:nvSpPr>
        <p:spPr bwMode="ltGray">
          <a:xfrm rot="5400000">
            <a:off x="4723923" y="3325090"/>
            <a:ext cx="224865" cy="227841"/>
          </a:xfrm>
          <a:custGeom>
            <a:avLst/>
            <a:gdLst>
              <a:gd name="connsiteX0" fmla="*/ 2597286 w 2597286"/>
              <a:gd name="connsiteY0" fmla="*/ 0 h 2607013"/>
              <a:gd name="connsiteX1" fmla="*/ 0 w 2597286"/>
              <a:gd name="connsiteY1" fmla="*/ 2607013 h 2607013"/>
              <a:gd name="connsiteX2" fmla="*/ 826852 w 2597286"/>
              <a:gd name="connsiteY2" fmla="*/ 2607013 h 2607013"/>
              <a:gd name="connsiteX3" fmla="*/ 2597286 w 2597286"/>
              <a:gd name="connsiteY3" fmla="*/ 826851 h 2607013"/>
              <a:gd name="connsiteX4" fmla="*/ 2597286 w 2597286"/>
              <a:gd name="connsiteY4" fmla="*/ 0 h 2607013"/>
              <a:gd name="connsiteX0-1" fmla="*/ 2597286 w 2597286"/>
              <a:gd name="connsiteY0-2" fmla="*/ 0 h 2607013"/>
              <a:gd name="connsiteX1-3" fmla="*/ 0 w 2597286"/>
              <a:gd name="connsiteY1-4" fmla="*/ 2607013 h 2607013"/>
              <a:gd name="connsiteX2-5" fmla="*/ 826852 w 2597286"/>
              <a:gd name="connsiteY2-6" fmla="*/ 2607013 h 2607013"/>
              <a:gd name="connsiteX3-7" fmla="*/ 2597286 w 2597286"/>
              <a:gd name="connsiteY3-8" fmla="*/ 826851 h 2607013"/>
              <a:gd name="connsiteX4-9" fmla="*/ 2597286 w 2597286"/>
              <a:gd name="connsiteY4-10" fmla="*/ 0 h 2607013"/>
              <a:gd name="connsiteX0-11" fmla="*/ 2597286 w 2597286"/>
              <a:gd name="connsiteY0-12" fmla="*/ 0 h 2607013"/>
              <a:gd name="connsiteX1-13" fmla="*/ 0 w 2597286"/>
              <a:gd name="connsiteY1-14" fmla="*/ 2607013 h 2607013"/>
              <a:gd name="connsiteX2-15" fmla="*/ 826852 w 2597286"/>
              <a:gd name="connsiteY2-16" fmla="*/ 2607013 h 2607013"/>
              <a:gd name="connsiteX3-17" fmla="*/ 2597286 w 2597286"/>
              <a:gd name="connsiteY3-18" fmla="*/ 826851 h 2607013"/>
              <a:gd name="connsiteX4-19" fmla="*/ 2597286 w 2597286"/>
              <a:gd name="connsiteY4-20" fmla="*/ 0 h 2607013"/>
              <a:gd name="connsiteX0-21" fmla="*/ 2597286 w 2597286"/>
              <a:gd name="connsiteY0-22" fmla="*/ 0 h 2607013"/>
              <a:gd name="connsiteX1-23" fmla="*/ 0 w 2597286"/>
              <a:gd name="connsiteY1-24" fmla="*/ 2607013 h 2607013"/>
              <a:gd name="connsiteX2-25" fmla="*/ 826852 w 2597286"/>
              <a:gd name="connsiteY2-26" fmla="*/ 2607013 h 2607013"/>
              <a:gd name="connsiteX3-27" fmla="*/ 2597286 w 2597286"/>
              <a:gd name="connsiteY3-28" fmla="*/ 826851 h 2607013"/>
              <a:gd name="connsiteX4-29" fmla="*/ 2597286 w 2597286"/>
              <a:gd name="connsiteY4-30" fmla="*/ 0 h 2607013"/>
              <a:gd name="connsiteX0-31" fmla="*/ 2597286 w 2597286"/>
              <a:gd name="connsiteY0-32" fmla="*/ 0 h 2607013"/>
              <a:gd name="connsiteX1-33" fmla="*/ 0 w 2597286"/>
              <a:gd name="connsiteY1-34" fmla="*/ 2607013 h 2607013"/>
              <a:gd name="connsiteX2-35" fmla="*/ 826852 w 2597286"/>
              <a:gd name="connsiteY2-36" fmla="*/ 2607013 h 2607013"/>
              <a:gd name="connsiteX3-37" fmla="*/ 2597286 w 2597286"/>
              <a:gd name="connsiteY3-38" fmla="*/ 826851 h 2607013"/>
              <a:gd name="connsiteX4-39" fmla="*/ 2597286 w 2597286"/>
              <a:gd name="connsiteY4-40" fmla="*/ 0 h 2607013"/>
              <a:gd name="connsiteX0-41" fmla="*/ 2597286 w 2597286"/>
              <a:gd name="connsiteY0-42" fmla="*/ 0 h 2607013"/>
              <a:gd name="connsiteX1-43" fmla="*/ 0 w 2597286"/>
              <a:gd name="connsiteY1-44" fmla="*/ 2607013 h 2607013"/>
              <a:gd name="connsiteX2-45" fmla="*/ 826852 w 2597286"/>
              <a:gd name="connsiteY2-46" fmla="*/ 2607013 h 2607013"/>
              <a:gd name="connsiteX3-47" fmla="*/ 2597286 w 2597286"/>
              <a:gd name="connsiteY3-48" fmla="*/ 826851 h 2607013"/>
              <a:gd name="connsiteX4-49" fmla="*/ 2597286 w 2597286"/>
              <a:gd name="connsiteY4-50" fmla="*/ 0 h 2607013"/>
              <a:gd name="connsiteX0-51" fmla="*/ 2597286 w 2597286"/>
              <a:gd name="connsiteY0-52" fmla="*/ 0 h 2607013"/>
              <a:gd name="connsiteX1-53" fmla="*/ 0 w 2597286"/>
              <a:gd name="connsiteY1-54" fmla="*/ 2607013 h 2607013"/>
              <a:gd name="connsiteX2-55" fmla="*/ 826852 w 2597286"/>
              <a:gd name="connsiteY2-56" fmla="*/ 2607013 h 2607013"/>
              <a:gd name="connsiteX3-57" fmla="*/ 2597286 w 2597286"/>
              <a:gd name="connsiteY3-58" fmla="*/ 826851 h 2607013"/>
              <a:gd name="connsiteX4-59" fmla="*/ 2597286 w 2597286"/>
              <a:gd name="connsiteY4-60" fmla="*/ 0 h 2607013"/>
              <a:gd name="connsiteX0-61" fmla="*/ 2597286 w 2597286"/>
              <a:gd name="connsiteY0-62" fmla="*/ 0 h 2607013"/>
              <a:gd name="connsiteX1-63" fmla="*/ 0 w 2597286"/>
              <a:gd name="connsiteY1-64" fmla="*/ 2607013 h 2607013"/>
              <a:gd name="connsiteX2-65" fmla="*/ 826852 w 2597286"/>
              <a:gd name="connsiteY2-66" fmla="*/ 2607013 h 2607013"/>
              <a:gd name="connsiteX3-67" fmla="*/ 2597286 w 2597286"/>
              <a:gd name="connsiteY3-68" fmla="*/ 826851 h 2607013"/>
              <a:gd name="connsiteX4-69" fmla="*/ 2597286 w 2597286"/>
              <a:gd name="connsiteY4-70" fmla="*/ 0 h 2607013"/>
              <a:gd name="connsiteX0-71" fmla="*/ 2597286 w 2597286"/>
              <a:gd name="connsiteY0-72" fmla="*/ 0 h 2607013"/>
              <a:gd name="connsiteX1-73" fmla="*/ 0 w 2597286"/>
              <a:gd name="connsiteY1-74" fmla="*/ 2607013 h 2607013"/>
              <a:gd name="connsiteX2-75" fmla="*/ 826852 w 2597286"/>
              <a:gd name="connsiteY2-76" fmla="*/ 2607013 h 2607013"/>
              <a:gd name="connsiteX3-77" fmla="*/ 2597286 w 2597286"/>
              <a:gd name="connsiteY3-78" fmla="*/ 826851 h 2607013"/>
              <a:gd name="connsiteX4-79" fmla="*/ 2597286 w 2597286"/>
              <a:gd name="connsiteY4-80" fmla="*/ 0 h 2607013"/>
              <a:gd name="connsiteX0-81" fmla="*/ 2597286 w 2597286"/>
              <a:gd name="connsiteY0-82" fmla="*/ 0 h 2607013"/>
              <a:gd name="connsiteX1-83" fmla="*/ 0 w 2597286"/>
              <a:gd name="connsiteY1-84" fmla="*/ 2607013 h 2607013"/>
              <a:gd name="connsiteX2-85" fmla="*/ 826852 w 2597286"/>
              <a:gd name="connsiteY2-86" fmla="*/ 2607013 h 2607013"/>
              <a:gd name="connsiteX3-87" fmla="*/ 2597286 w 2597286"/>
              <a:gd name="connsiteY3-88" fmla="*/ 826851 h 2607013"/>
              <a:gd name="connsiteX4-89" fmla="*/ 2597286 w 2597286"/>
              <a:gd name="connsiteY4-90" fmla="*/ 0 h 2607013"/>
              <a:gd name="connsiteX0-91" fmla="*/ 2597286 w 2597286"/>
              <a:gd name="connsiteY0-92" fmla="*/ 0 h 2607013"/>
              <a:gd name="connsiteX1-93" fmla="*/ 0 w 2597286"/>
              <a:gd name="connsiteY1-94" fmla="*/ 2607013 h 2607013"/>
              <a:gd name="connsiteX2-95" fmla="*/ 826852 w 2597286"/>
              <a:gd name="connsiteY2-96" fmla="*/ 2607013 h 2607013"/>
              <a:gd name="connsiteX3-97" fmla="*/ 2597286 w 2597286"/>
              <a:gd name="connsiteY3-98" fmla="*/ 826851 h 2607013"/>
              <a:gd name="connsiteX4-99" fmla="*/ 2597286 w 2597286"/>
              <a:gd name="connsiteY4-100" fmla="*/ 0 h 2607013"/>
              <a:gd name="connsiteX0-101" fmla="*/ 2597286 w 2597286"/>
              <a:gd name="connsiteY0-102" fmla="*/ 0 h 2607013"/>
              <a:gd name="connsiteX1-103" fmla="*/ 0 w 2597286"/>
              <a:gd name="connsiteY1-104" fmla="*/ 2607013 h 2607013"/>
              <a:gd name="connsiteX2-105" fmla="*/ 826852 w 2597286"/>
              <a:gd name="connsiteY2-106" fmla="*/ 2607013 h 2607013"/>
              <a:gd name="connsiteX3-107" fmla="*/ 2597286 w 2597286"/>
              <a:gd name="connsiteY3-108" fmla="*/ 826851 h 2607013"/>
              <a:gd name="connsiteX4-109" fmla="*/ 2597286 w 2597286"/>
              <a:gd name="connsiteY4-110" fmla="*/ 0 h 2607013"/>
              <a:gd name="connsiteX0-111" fmla="*/ 2597286 w 2597286"/>
              <a:gd name="connsiteY0-112" fmla="*/ 0 h 2607013"/>
              <a:gd name="connsiteX1-113" fmla="*/ 0 w 2597286"/>
              <a:gd name="connsiteY1-114" fmla="*/ 2607013 h 2607013"/>
              <a:gd name="connsiteX2-115" fmla="*/ 826852 w 2597286"/>
              <a:gd name="connsiteY2-116" fmla="*/ 2607013 h 2607013"/>
              <a:gd name="connsiteX3-117" fmla="*/ 2597286 w 2597286"/>
              <a:gd name="connsiteY3-118" fmla="*/ 826851 h 2607013"/>
              <a:gd name="connsiteX4-119" fmla="*/ 2597286 w 2597286"/>
              <a:gd name="connsiteY4-120" fmla="*/ 0 h 2607013"/>
              <a:gd name="connsiteX0-121" fmla="*/ 2597286 w 2611663"/>
              <a:gd name="connsiteY0-122" fmla="*/ 0 h 2607013"/>
              <a:gd name="connsiteX1-123" fmla="*/ 0 w 2611663"/>
              <a:gd name="connsiteY1-124" fmla="*/ 2607013 h 2607013"/>
              <a:gd name="connsiteX2-125" fmla="*/ 826852 w 2611663"/>
              <a:gd name="connsiteY2-126" fmla="*/ 2607013 h 2607013"/>
              <a:gd name="connsiteX3-127" fmla="*/ 2611663 w 2611663"/>
              <a:gd name="connsiteY3-128" fmla="*/ 1258163 h 2607013"/>
              <a:gd name="connsiteX4-129" fmla="*/ 2597286 w 2611663"/>
              <a:gd name="connsiteY4-130" fmla="*/ 0 h 2607013"/>
              <a:gd name="connsiteX0-131" fmla="*/ 2597286 w 2611663"/>
              <a:gd name="connsiteY0-132" fmla="*/ 0 h 2607013"/>
              <a:gd name="connsiteX1-133" fmla="*/ 0 w 2611663"/>
              <a:gd name="connsiteY1-134" fmla="*/ 2607013 h 2607013"/>
              <a:gd name="connsiteX2-135" fmla="*/ 1229406 w 2611663"/>
              <a:gd name="connsiteY2-136" fmla="*/ 2592639 h 2607013"/>
              <a:gd name="connsiteX3-137" fmla="*/ 2611663 w 2611663"/>
              <a:gd name="connsiteY3-138" fmla="*/ 1258163 h 2607013"/>
              <a:gd name="connsiteX4-139" fmla="*/ 2597286 w 2611663"/>
              <a:gd name="connsiteY4-140" fmla="*/ 0 h 2607013"/>
              <a:gd name="connsiteX0-141" fmla="*/ 2597286 w 2611663"/>
              <a:gd name="connsiteY0-142" fmla="*/ 0 h 2607013"/>
              <a:gd name="connsiteX1-143" fmla="*/ 0 w 2611663"/>
              <a:gd name="connsiteY1-144" fmla="*/ 2607013 h 2607013"/>
              <a:gd name="connsiteX2-145" fmla="*/ 1229406 w 2611663"/>
              <a:gd name="connsiteY2-146" fmla="*/ 2592639 h 2607013"/>
              <a:gd name="connsiteX3-147" fmla="*/ 2611663 w 2611663"/>
              <a:gd name="connsiteY3-148" fmla="*/ 1258163 h 2607013"/>
              <a:gd name="connsiteX4-149" fmla="*/ 2597286 w 2611663"/>
              <a:gd name="connsiteY4-150" fmla="*/ 0 h 2607013"/>
              <a:gd name="connsiteX0-151" fmla="*/ 2597286 w 2611663"/>
              <a:gd name="connsiteY0-152" fmla="*/ 0 h 2607013"/>
              <a:gd name="connsiteX1-153" fmla="*/ 0 w 2611663"/>
              <a:gd name="connsiteY1-154" fmla="*/ 2607013 h 2607013"/>
              <a:gd name="connsiteX2-155" fmla="*/ 1229406 w 2611663"/>
              <a:gd name="connsiteY2-156" fmla="*/ 2592639 h 2607013"/>
              <a:gd name="connsiteX3-157" fmla="*/ 2611663 w 2611663"/>
              <a:gd name="connsiteY3-158" fmla="*/ 1258163 h 2607013"/>
              <a:gd name="connsiteX4-159" fmla="*/ 2597286 w 2611663"/>
              <a:gd name="connsiteY4-160" fmla="*/ 0 h 2607013"/>
              <a:gd name="connsiteX0-161" fmla="*/ 2597286 w 2611663"/>
              <a:gd name="connsiteY0-162" fmla="*/ 0 h 2607013"/>
              <a:gd name="connsiteX1-163" fmla="*/ 0 w 2611663"/>
              <a:gd name="connsiteY1-164" fmla="*/ 2607013 h 2607013"/>
              <a:gd name="connsiteX2-165" fmla="*/ 1229406 w 2611663"/>
              <a:gd name="connsiteY2-166" fmla="*/ 2592639 h 2607013"/>
              <a:gd name="connsiteX3-167" fmla="*/ 2611663 w 2611663"/>
              <a:gd name="connsiteY3-168" fmla="*/ 1258163 h 2607013"/>
              <a:gd name="connsiteX4-169" fmla="*/ 2597286 w 2611663"/>
              <a:gd name="connsiteY4-170" fmla="*/ 0 h 2607013"/>
              <a:gd name="connsiteX0-171" fmla="*/ 2597286 w 2611663"/>
              <a:gd name="connsiteY0-172" fmla="*/ 0 h 2607013"/>
              <a:gd name="connsiteX1-173" fmla="*/ 0 w 2611663"/>
              <a:gd name="connsiteY1-174" fmla="*/ 2607013 h 2607013"/>
              <a:gd name="connsiteX2-175" fmla="*/ 1229406 w 2611663"/>
              <a:gd name="connsiteY2-176" fmla="*/ 2592639 h 2607013"/>
              <a:gd name="connsiteX3-177" fmla="*/ 2611663 w 2611663"/>
              <a:gd name="connsiteY3-178" fmla="*/ 1258163 h 2607013"/>
              <a:gd name="connsiteX4-179" fmla="*/ 2597286 w 2611663"/>
              <a:gd name="connsiteY4-180" fmla="*/ 0 h 2607013"/>
              <a:gd name="connsiteX0-181" fmla="*/ 2597286 w 2611663"/>
              <a:gd name="connsiteY0-182" fmla="*/ 0 h 2607013"/>
              <a:gd name="connsiteX1-183" fmla="*/ 0 w 2611663"/>
              <a:gd name="connsiteY1-184" fmla="*/ 2607013 h 2607013"/>
              <a:gd name="connsiteX2-185" fmla="*/ 1229406 w 2611663"/>
              <a:gd name="connsiteY2-186" fmla="*/ 2592639 h 2607013"/>
              <a:gd name="connsiteX3-187" fmla="*/ 2611663 w 2611663"/>
              <a:gd name="connsiteY3-188" fmla="*/ 1258163 h 2607013"/>
              <a:gd name="connsiteX4-189" fmla="*/ 2597286 w 2611663"/>
              <a:gd name="connsiteY4-190" fmla="*/ 0 h 2607013"/>
              <a:gd name="connsiteX0-191" fmla="*/ 2597286 w 2597286"/>
              <a:gd name="connsiteY0-192" fmla="*/ 0 h 2607013"/>
              <a:gd name="connsiteX1-193" fmla="*/ 0 w 2597286"/>
              <a:gd name="connsiteY1-194" fmla="*/ 2607013 h 2607013"/>
              <a:gd name="connsiteX2-195" fmla="*/ 1229406 w 2597286"/>
              <a:gd name="connsiteY2-196" fmla="*/ 2592639 h 2607013"/>
              <a:gd name="connsiteX3-197" fmla="*/ 2592356 w 2597286"/>
              <a:gd name="connsiteY3-198" fmla="*/ 1258167 h 2607013"/>
              <a:gd name="connsiteX4-199" fmla="*/ 2597286 w 2597286"/>
              <a:gd name="connsiteY4-200" fmla="*/ 0 h 2607013"/>
              <a:gd name="connsiteX0-201" fmla="*/ 2597286 w 2597286"/>
              <a:gd name="connsiteY0-202" fmla="*/ 0 h 2607013"/>
              <a:gd name="connsiteX1-203" fmla="*/ 0 w 2597286"/>
              <a:gd name="connsiteY1-204" fmla="*/ 2607013 h 2607013"/>
              <a:gd name="connsiteX2-205" fmla="*/ 1229406 w 2597286"/>
              <a:gd name="connsiteY2-206" fmla="*/ 2597468 h 2607013"/>
              <a:gd name="connsiteX3-207" fmla="*/ 2592356 w 2597286"/>
              <a:gd name="connsiteY3-208" fmla="*/ 1258167 h 2607013"/>
              <a:gd name="connsiteX4-209" fmla="*/ 2597286 w 2597286"/>
              <a:gd name="connsiteY4-210" fmla="*/ 0 h 2607013"/>
              <a:gd name="connsiteX0-211" fmla="*/ 2597286 w 2597286"/>
              <a:gd name="connsiteY0-212" fmla="*/ 0 h 2611952"/>
              <a:gd name="connsiteX1-213" fmla="*/ 0 w 2597286"/>
              <a:gd name="connsiteY1-214" fmla="*/ 2607013 h 2611952"/>
              <a:gd name="connsiteX2-215" fmla="*/ 1224580 w 2597286"/>
              <a:gd name="connsiteY2-216" fmla="*/ 2611953 h 2611952"/>
              <a:gd name="connsiteX3-217" fmla="*/ 2592356 w 2597286"/>
              <a:gd name="connsiteY3-218" fmla="*/ 1258167 h 2611952"/>
              <a:gd name="connsiteX4-219" fmla="*/ 2597286 w 2597286"/>
              <a:gd name="connsiteY4-220" fmla="*/ 0 h 2611952"/>
              <a:gd name="connsiteX0-221" fmla="*/ 2597286 w 2597286"/>
              <a:gd name="connsiteY0-222" fmla="*/ 0 h 2607014"/>
              <a:gd name="connsiteX1-223" fmla="*/ 0 w 2597286"/>
              <a:gd name="connsiteY1-224" fmla="*/ 2607013 h 2607014"/>
              <a:gd name="connsiteX2-225" fmla="*/ 2592356 w 2597286"/>
              <a:gd name="connsiteY2-226" fmla="*/ 1258167 h 2607014"/>
              <a:gd name="connsiteX3-227" fmla="*/ 2597286 w 2597286"/>
              <a:gd name="connsiteY3-228" fmla="*/ 0 h 2607014"/>
              <a:gd name="connsiteX0-229" fmla="*/ 2597286 w 2597286"/>
              <a:gd name="connsiteY0-230" fmla="*/ 0 h 2607014"/>
              <a:gd name="connsiteX1-231" fmla="*/ 0 w 2597286"/>
              <a:gd name="connsiteY1-232" fmla="*/ 2607013 h 2607014"/>
              <a:gd name="connsiteX2-233" fmla="*/ 2583020 w 2597286"/>
              <a:gd name="connsiteY2-234" fmla="*/ 2603480 h 2607014"/>
              <a:gd name="connsiteX3-235" fmla="*/ 2597286 w 2597286"/>
              <a:gd name="connsiteY3-236" fmla="*/ 0 h 2607014"/>
              <a:gd name="connsiteX0-237" fmla="*/ 2597286 w 2597286"/>
              <a:gd name="connsiteY0-238" fmla="*/ 0 h 2607014"/>
              <a:gd name="connsiteX1-239" fmla="*/ 0 w 2597286"/>
              <a:gd name="connsiteY1-240" fmla="*/ 2607013 h 2607014"/>
              <a:gd name="connsiteX2-241" fmla="*/ 2592357 w 2597286"/>
              <a:gd name="connsiteY2-242" fmla="*/ 2603480 h 2607014"/>
              <a:gd name="connsiteX3-243" fmla="*/ 2597286 w 2597286"/>
              <a:gd name="connsiteY3-244" fmla="*/ 0 h 2607014"/>
            </a:gdLst>
            <a:ahLst/>
            <a:cxnLst>
              <a:cxn ang="0">
                <a:pos x="connsiteX0-1" y="connsiteY0-2"/>
              </a:cxn>
              <a:cxn ang="0">
                <a:pos x="connsiteX1-3" y="connsiteY1-4"/>
              </a:cxn>
              <a:cxn ang="0">
                <a:pos x="connsiteX2-5" y="connsiteY2-6"/>
              </a:cxn>
              <a:cxn ang="0">
                <a:pos x="connsiteX3-7" y="connsiteY3-8"/>
              </a:cxn>
            </a:cxnLst>
            <a:rect l="l" t="t" r="r" b="b"/>
            <a:pathLst>
              <a:path w="2597286" h="2607014">
                <a:moveTo>
                  <a:pt x="2597286" y="0"/>
                </a:moveTo>
                <a:cubicBezTo>
                  <a:pt x="1138136" y="22698"/>
                  <a:pt x="0" y="1183532"/>
                  <a:pt x="0" y="2607013"/>
                </a:cubicBezTo>
                <a:lnTo>
                  <a:pt x="2592357" y="2603480"/>
                </a:lnTo>
                <a:cubicBezTo>
                  <a:pt x="2594000" y="2184091"/>
                  <a:pt x="2595643" y="419389"/>
                  <a:pt x="2597286" y="0"/>
                </a:cubicBezTo>
                <a:close/>
              </a:path>
            </a:pathLst>
          </a:custGeom>
          <a:solidFill>
            <a:srgbClr val="00CC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lnSpc>
                <a:spcPct val="90000"/>
              </a:lnSpc>
            </a:pPr>
            <a:endParaRPr lang="en-US" sz="1600" dirty="0">
              <a:solidFill>
                <a:prstClr val="white"/>
              </a:solidFill>
            </a:endParaRPr>
          </a:p>
        </p:txBody>
      </p:sp>
      <p:sp>
        <p:nvSpPr>
          <p:cNvPr id="98" name="Rounded Rectangular Callout 63"/>
          <p:cNvSpPr/>
          <p:nvPr/>
        </p:nvSpPr>
        <p:spPr bwMode="ltGray">
          <a:xfrm>
            <a:off x="6210794" y="1991209"/>
            <a:ext cx="3965906" cy="2039616"/>
          </a:xfrm>
          <a:prstGeom prst="wedgeRoundRectCallout">
            <a:avLst>
              <a:gd name="adj1" fmla="val -58088"/>
              <a:gd name="adj2" fmla="val 14962"/>
              <a:gd name="adj3" fmla="val 16667"/>
            </a:avLst>
          </a:prstGeom>
          <a:solidFill>
            <a:schemeClr val="bg1">
              <a:lumMod val="9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a:lnSpc>
                <a:spcPct val="120000"/>
              </a:lnSpc>
            </a:pPr>
            <a:r>
              <a:rPr lang="zh-CN" altLang="en-US" sz="2400" dirty="0">
                <a:solidFill>
                  <a:schemeClr val="tx1"/>
                </a:solidFill>
              </a:rPr>
              <a:t>从 </a:t>
            </a:r>
            <a:r>
              <a:rPr lang="en-US" sz="2400" dirty="0">
                <a:solidFill>
                  <a:schemeClr val="tx1"/>
                </a:solidFill>
              </a:rPr>
              <a:t>S3</a:t>
            </a:r>
            <a:r>
              <a:rPr lang="zh-CN" altLang="en-US" sz="2400" dirty="0">
                <a:solidFill>
                  <a:schemeClr val="tx1"/>
                </a:solidFill>
              </a:rPr>
              <a:t> 等公共存储按需逐步预热缓存，可以快速恢复或替换发生故障的节点</a:t>
            </a:r>
            <a:endParaRPr lang="zh-CN" altLang="en-US" sz="2400" dirty="0">
              <a:solidFill>
                <a:schemeClr val="tx1"/>
              </a:solidFill>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2"/>
          <p:cNvSpPr txBox="true"/>
          <p:nvPr/>
        </p:nvSpPr>
        <p:spPr>
          <a:xfrm>
            <a:off x="949056" y="432476"/>
            <a:ext cx="10894601" cy="78381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80000"/>
              </a:lnSpc>
            </a:pPr>
            <a:r>
              <a:rPr lang="zh-CN" altLang="en-US" sz="4400" dirty="0">
                <a:solidFill>
                  <a:prstClr val="white"/>
                </a:solidFill>
              </a:rPr>
              <a:t>相同的数据，用子集群支撑不同负载和租户</a:t>
            </a:r>
            <a:endParaRPr lang="en-US" sz="4400" dirty="0">
              <a:solidFill>
                <a:prstClr val="white"/>
              </a:solidFill>
            </a:endParaRPr>
          </a:p>
        </p:txBody>
      </p:sp>
      <p:grpSp>
        <p:nvGrpSpPr>
          <p:cNvPr id="125" name="Group 124"/>
          <p:cNvGrpSpPr/>
          <p:nvPr/>
        </p:nvGrpSpPr>
        <p:grpSpPr>
          <a:xfrm rot="2266702">
            <a:off x="2283352" y="3097526"/>
            <a:ext cx="438351" cy="112498"/>
            <a:chOff x="15593697" y="1437277"/>
            <a:chExt cx="3287648" cy="843736"/>
          </a:xfrm>
          <a:solidFill>
            <a:srgbClr val="FFC000"/>
          </a:solidFill>
        </p:grpSpPr>
        <p:sp>
          <p:nvSpPr>
            <p:cNvPr id="245" name="Isosceles Triangle 31"/>
            <p:cNvSpPr/>
            <p:nvPr/>
          </p:nvSpPr>
          <p:spPr>
            <a:xfrm rot="16200000">
              <a:off x="16000968" y="1042213"/>
              <a:ext cx="831529" cy="164607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endParaRPr>
            </a:p>
          </p:txBody>
        </p:sp>
        <p:sp>
          <p:nvSpPr>
            <p:cNvPr id="246" name="Isosceles Triangle 32"/>
            <p:cNvSpPr/>
            <p:nvPr/>
          </p:nvSpPr>
          <p:spPr>
            <a:xfrm rot="5400000">
              <a:off x="17642544" y="1030006"/>
              <a:ext cx="831529" cy="164607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endParaRPr>
            </a:p>
          </p:txBody>
        </p:sp>
      </p:grpSp>
      <p:grpSp>
        <p:nvGrpSpPr>
          <p:cNvPr id="155" name="Group 154"/>
          <p:cNvGrpSpPr/>
          <p:nvPr/>
        </p:nvGrpSpPr>
        <p:grpSpPr>
          <a:xfrm rot="2266823">
            <a:off x="2814027" y="3106700"/>
            <a:ext cx="438351" cy="112498"/>
            <a:chOff x="15593697" y="1437277"/>
            <a:chExt cx="3287648" cy="843736"/>
          </a:xfrm>
          <a:solidFill>
            <a:srgbClr val="FFC000"/>
          </a:solidFill>
        </p:grpSpPr>
        <p:sp>
          <p:nvSpPr>
            <p:cNvPr id="243" name="Isosceles Triangle 29"/>
            <p:cNvSpPr/>
            <p:nvPr/>
          </p:nvSpPr>
          <p:spPr>
            <a:xfrm rot="16200000">
              <a:off x="16000968" y="1042213"/>
              <a:ext cx="831529" cy="164607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endParaRPr>
            </a:p>
          </p:txBody>
        </p:sp>
        <p:sp>
          <p:nvSpPr>
            <p:cNvPr id="244" name="Isosceles Triangle 30"/>
            <p:cNvSpPr/>
            <p:nvPr/>
          </p:nvSpPr>
          <p:spPr>
            <a:xfrm rot="5400000">
              <a:off x="17642544" y="1030006"/>
              <a:ext cx="831529" cy="164607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endParaRPr>
            </a:p>
          </p:txBody>
        </p:sp>
      </p:grpSp>
      <p:grpSp>
        <p:nvGrpSpPr>
          <p:cNvPr id="157" name="Group 156"/>
          <p:cNvGrpSpPr/>
          <p:nvPr/>
        </p:nvGrpSpPr>
        <p:grpSpPr>
          <a:xfrm rot="2359491">
            <a:off x="3395643" y="3101153"/>
            <a:ext cx="438351" cy="112498"/>
            <a:chOff x="15593697" y="1437277"/>
            <a:chExt cx="3287648" cy="843736"/>
          </a:xfrm>
          <a:solidFill>
            <a:srgbClr val="FFC000"/>
          </a:solidFill>
        </p:grpSpPr>
        <p:sp>
          <p:nvSpPr>
            <p:cNvPr id="241" name="Isosceles Triangle 27"/>
            <p:cNvSpPr/>
            <p:nvPr/>
          </p:nvSpPr>
          <p:spPr>
            <a:xfrm rot="16200000">
              <a:off x="16000968" y="1042213"/>
              <a:ext cx="831529" cy="164607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endParaRPr>
            </a:p>
          </p:txBody>
        </p:sp>
        <p:sp>
          <p:nvSpPr>
            <p:cNvPr id="242" name="Isosceles Triangle 28"/>
            <p:cNvSpPr/>
            <p:nvPr/>
          </p:nvSpPr>
          <p:spPr>
            <a:xfrm rot="5400000">
              <a:off x="17642544" y="1030006"/>
              <a:ext cx="831529" cy="164607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endParaRPr>
            </a:p>
          </p:txBody>
        </p:sp>
      </p:grpSp>
      <p:sp>
        <p:nvSpPr>
          <p:cNvPr id="158" name="TextBox 157"/>
          <p:cNvSpPr txBox="true"/>
          <p:nvPr/>
        </p:nvSpPr>
        <p:spPr>
          <a:xfrm>
            <a:off x="3744882" y="2425350"/>
            <a:ext cx="1169540" cy="477048"/>
          </a:xfrm>
          <a:prstGeom prst="rect">
            <a:avLst/>
          </a:prstGeom>
        </p:spPr>
        <p:txBody>
          <a:bodyPr vert="horz" wrap="none" lIns="45714" tIns="22857" rIns="45714" bIns="22857" rtlCol="0" anchor="t" anchorCtr="false">
            <a:spAutoFit/>
          </a:bodyPr>
          <a:lstStyle/>
          <a:p>
            <a:pPr algn="ctr"/>
            <a:r>
              <a:rPr lang="zh-CN" altLang="en-US" sz="2800" dirty="0">
                <a:solidFill>
                  <a:schemeClr val="bg1"/>
                </a:solidFill>
                <a:ea typeface="Roboto Light" charset="0"/>
                <a:cs typeface="Roboto Light" charset="0"/>
              </a:rPr>
              <a:t>仪表盘</a:t>
            </a:r>
            <a:endParaRPr lang="en-US" sz="2800" dirty="0">
              <a:solidFill>
                <a:schemeClr val="bg1"/>
              </a:solidFill>
              <a:ea typeface="Roboto Light" charset="0"/>
              <a:cs typeface="Roboto Light" charset="0"/>
            </a:endParaRPr>
          </a:p>
        </p:txBody>
      </p:sp>
      <p:pic>
        <p:nvPicPr>
          <p:cNvPr id="159" name="Picture 158"/>
          <p:cNvPicPr>
            <a:picLocks noChangeAspect="true"/>
          </p:cNvPicPr>
          <p:nvPr/>
        </p:nvPicPr>
        <p:blipFill>
          <a:blip r:embed="rId1">
            <a:grayscl/>
          </a:blip>
          <a:stretch>
            <a:fillRect/>
          </a:stretch>
        </p:blipFill>
        <p:spPr>
          <a:xfrm>
            <a:off x="5235971" y="1864714"/>
            <a:ext cx="501289" cy="441813"/>
          </a:xfrm>
          <a:prstGeom prst="rect">
            <a:avLst/>
          </a:prstGeom>
        </p:spPr>
      </p:pic>
      <p:grpSp>
        <p:nvGrpSpPr>
          <p:cNvPr id="160" name="Group 159"/>
          <p:cNvGrpSpPr/>
          <p:nvPr/>
        </p:nvGrpSpPr>
        <p:grpSpPr>
          <a:xfrm>
            <a:off x="5364388" y="1664860"/>
            <a:ext cx="245017" cy="248585"/>
            <a:chOff x="10683871" y="3416404"/>
            <a:chExt cx="915079" cy="928404"/>
          </a:xfrm>
        </p:grpSpPr>
        <p:sp>
          <p:nvSpPr>
            <p:cNvPr id="238" name="Shape 276"/>
            <p:cNvSpPr/>
            <p:nvPr/>
          </p:nvSpPr>
          <p:spPr>
            <a:xfrm>
              <a:off x="10773518" y="3501543"/>
              <a:ext cx="741276" cy="741274"/>
            </a:xfrm>
            <a:custGeom>
              <a:avLst/>
              <a:gdLst/>
              <a:ahLst/>
              <a:cxnLst>
                <a:cxn ang="0">
                  <a:pos x="wd2" y="hd2"/>
                </a:cxn>
                <a:cxn ang="5400000">
                  <a:pos x="wd2" y="hd2"/>
                </a:cxn>
                <a:cxn ang="10800000">
                  <a:pos x="wd2" y="hd2"/>
                </a:cxn>
                <a:cxn ang="16200000">
                  <a:pos x="wd2" y="hd2"/>
                </a:cxn>
              </a:cxnLst>
              <a:rect l="0" t="0" r="r" b="b"/>
              <a:pathLst>
                <a:path w="19679" h="19679" extrusionOk="false">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noFill/>
              <a:miter lim="400000"/>
            </a:ln>
            <a:effectLst>
              <a:outerShdw blurRad="38100" dist="12700" dir="5400000" algn="ctr" rotWithShape="0">
                <a:srgbClr val="000000">
                  <a:alpha val="30000"/>
                </a:srgbClr>
              </a:outerShdw>
            </a:effectLst>
          </p:spPr>
          <p:txBody>
            <a:bodyPr lIns="0" tIns="0" rIns="0" bIns="0" anchor="ctr"/>
            <a:lstStyle>
              <a:lvl1pPr>
                <a:defRPr sz="10700" b="1">
                  <a:solidFill>
                    <a:srgbClr val="FCFBFB"/>
                  </a:solidFill>
                  <a:latin typeface="helium"/>
                  <a:ea typeface="helium"/>
                  <a:cs typeface="helium"/>
                  <a:sym typeface="helium"/>
                </a:defRPr>
              </a:lvl1pPr>
            </a:lstStyle>
            <a:p>
              <a:pPr lvl="0" algn="ctr">
                <a:lnSpc>
                  <a:spcPct val="120000"/>
                </a:lnSpc>
                <a:defRPr sz="1800" b="0">
                  <a:solidFill>
                    <a:srgbClr val="000000"/>
                  </a:solidFill>
                </a:defRPr>
              </a:pPr>
              <a:endParaRPr sz="42600" dirty="0">
                <a:solidFill>
                  <a:schemeClr val="bg1"/>
                </a:solidFill>
                <a:latin typeface="+mn-lt"/>
                <a:cs typeface="et-line"/>
              </a:endParaRPr>
            </a:p>
          </p:txBody>
        </p:sp>
        <p:sp>
          <p:nvSpPr>
            <p:cNvPr id="239" name="Arc 238"/>
            <p:cNvSpPr/>
            <p:nvPr/>
          </p:nvSpPr>
          <p:spPr>
            <a:xfrm rot="18959292">
              <a:off x="10683871" y="3416404"/>
              <a:ext cx="914400" cy="914400"/>
            </a:xfrm>
            <a:prstGeom prst="arc">
              <a:avLst>
                <a:gd name="adj1" fmla="val 13015005"/>
                <a:gd name="adj2" fmla="val 2654590"/>
              </a:avLst>
            </a:prstGeom>
            <a:ln w="190500">
              <a:solidFill>
                <a:srgbClr val="0079E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000" dirty="0">
                <a:solidFill>
                  <a:schemeClr val="bg1"/>
                </a:solidFill>
              </a:endParaRPr>
            </a:p>
          </p:txBody>
        </p:sp>
        <p:sp>
          <p:nvSpPr>
            <p:cNvPr id="240" name="Arc 239"/>
            <p:cNvSpPr/>
            <p:nvPr/>
          </p:nvSpPr>
          <p:spPr>
            <a:xfrm rot="8268231">
              <a:off x="10684550" y="3430408"/>
              <a:ext cx="914400" cy="914400"/>
            </a:xfrm>
            <a:prstGeom prst="arc">
              <a:avLst>
                <a:gd name="adj1" fmla="val 13015005"/>
                <a:gd name="adj2" fmla="val 2654590"/>
              </a:avLst>
            </a:prstGeom>
            <a:ln w="190500">
              <a:solidFill>
                <a:srgbClr val="29CEF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000" dirty="0">
                <a:solidFill>
                  <a:schemeClr val="bg1"/>
                </a:solidFill>
              </a:endParaRPr>
            </a:p>
          </p:txBody>
        </p:sp>
      </p:grpSp>
      <p:pic>
        <p:nvPicPr>
          <p:cNvPr id="161" name="Picture 160"/>
          <p:cNvPicPr>
            <a:picLocks noChangeAspect="true"/>
          </p:cNvPicPr>
          <p:nvPr/>
        </p:nvPicPr>
        <p:blipFill>
          <a:blip r:embed="rId1">
            <a:grayscl/>
          </a:blip>
          <a:stretch>
            <a:fillRect/>
          </a:stretch>
        </p:blipFill>
        <p:spPr>
          <a:xfrm>
            <a:off x="5863981" y="1847646"/>
            <a:ext cx="501289" cy="441813"/>
          </a:xfrm>
          <a:prstGeom prst="rect">
            <a:avLst/>
          </a:prstGeom>
        </p:spPr>
      </p:pic>
      <p:grpSp>
        <p:nvGrpSpPr>
          <p:cNvPr id="162" name="Group 161"/>
          <p:cNvGrpSpPr/>
          <p:nvPr/>
        </p:nvGrpSpPr>
        <p:grpSpPr>
          <a:xfrm>
            <a:off x="5992397" y="1647792"/>
            <a:ext cx="245017" cy="248585"/>
            <a:chOff x="10683871" y="3416404"/>
            <a:chExt cx="915079" cy="928404"/>
          </a:xfrm>
        </p:grpSpPr>
        <p:sp>
          <p:nvSpPr>
            <p:cNvPr id="235" name="Shape 276"/>
            <p:cNvSpPr/>
            <p:nvPr/>
          </p:nvSpPr>
          <p:spPr>
            <a:xfrm>
              <a:off x="10773518" y="3501543"/>
              <a:ext cx="741276" cy="741274"/>
            </a:xfrm>
            <a:custGeom>
              <a:avLst/>
              <a:gdLst/>
              <a:ahLst/>
              <a:cxnLst>
                <a:cxn ang="0">
                  <a:pos x="wd2" y="hd2"/>
                </a:cxn>
                <a:cxn ang="5400000">
                  <a:pos x="wd2" y="hd2"/>
                </a:cxn>
                <a:cxn ang="10800000">
                  <a:pos x="wd2" y="hd2"/>
                </a:cxn>
                <a:cxn ang="16200000">
                  <a:pos x="wd2" y="hd2"/>
                </a:cxn>
              </a:cxnLst>
              <a:rect l="0" t="0" r="r" b="b"/>
              <a:pathLst>
                <a:path w="19679" h="19679" extrusionOk="false">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noFill/>
              <a:miter lim="400000"/>
            </a:ln>
            <a:effectLst>
              <a:outerShdw blurRad="38100" dist="12700" dir="5400000" algn="ctr" rotWithShape="0">
                <a:srgbClr val="000000">
                  <a:alpha val="30000"/>
                </a:srgbClr>
              </a:outerShdw>
            </a:effectLst>
          </p:spPr>
          <p:txBody>
            <a:bodyPr lIns="0" tIns="0" rIns="0" bIns="0" anchor="ctr"/>
            <a:lstStyle>
              <a:lvl1pPr>
                <a:defRPr sz="10700" b="1">
                  <a:solidFill>
                    <a:srgbClr val="FCFBFB"/>
                  </a:solidFill>
                  <a:latin typeface="helium"/>
                  <a:ea typeface="helium"/>
                  <a:cs typeface="helium"/>
                  <a:sym typeface="helium"/>
                </a:defRPr>
              </a:lvl1pPr>
            </a:lstStyle>
            <a:p>
              <a:pPr lvl="0" algn="ctr">
                <a:lnSpc>
                  <a:spcPct val="120000"/>
                </a:lnSpc>
                <a:defRPr sz="1800" b="0">
                  <a:solidFill>
                    <a:srgbClr val="000000"/>
                  </a:solidFill>
                </a:defRPr>
              </a:pPr>
              <a:endParaRPr sz="42600" dirty="0">
                <a:solidFill>
                  <a:schemeClr val="bg1"/>
                </a:solidFill>
                <a:latin typeface="+mn-lt"/>
                <a:cs typeface="et-line"/>
              </a:endParaRPr>
            </a:p>
          </p:txBody>
        </p:sp>
        <p:sp>
          <p:nvSpPr>
            <p:cNvPr id="236" name="Arc 235"/>
            <p:cNvSpPr/>
            <p:nvPr/>
          </p:nvSpPr>
          <p:spPr>
            <a:xfrm rot="18959292">
              <a:off x="10683871" y="3416404"/>
              <a:ext cx="914400" cy="914400"/>
            </a:xfrm>
            <a:prstGeom prst="arc">
              <a:avLst>
                <a:gd name="adj1" fmla="val 13015005"/>
                <a:gd name="adj2" fmla="val 2654590"/>
              </a:avLst>
            </a:prstGeom>
            <a:ln w="190500">
              <a:solidFill>
                <a:srgbClr val="0079E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000" dirty="0">
                <a:solidFill>
                  <a:schemeClr val="bg1"/>
                </a:solidFill>
              </a:endParaRPr>
            </a:p>
          </p:txBody>
        </p:sp>
        <p:sp>
          <p:nvSpPr>
            <p:cNvPr id="237" name="Arc 236"/>
            <p:cNvSpPr/>
            <p:nvPr/>
          </p:nvSpPr>
          <p:spPr>
            <a:xfrm rot="8268231">
              <a:off x="10684550" y="3430408"/>
              <a:ext cx="914400" cy="914400"/>
            </a:xfrm>
            <a:prstGeom prst="arc">
              <a:avLst>
                <a:gd name="adj1" fmla="val 13015005"/>
                <a:gd name="adj2" fmla="val 2654590"/>
              </a:avLst>
            </a:prstGeom>
            <a:ln w="190500">
              <a:solidFill>
                <a:srgbClr val="29CEF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000" dirty="0">
                <a:solidFill>
                  <a:schemeClr val="bg1"/>
                </a:solidFill>
              </a:endParaRPr>
            </a:p>
          </p:txBody>
        </p:sp>
      </p:grpSp>
      <p:grpSp>
        <p:nvGrpSpPr>
          <p:cNvPr id="163" name="Group 162"/>
          <p:cNvGrpSpPr/>
          <p:nvPr/>
        </p:nvGrpSpPr>
        <p:grpSpPr>
          <a:xfrm rot="4561398">
            <a:off x="5328936" y="2461730"/>
            <a:ext cx="438351" cy="112498"/>
            <a:chOff x="15593697" y="1437277"/>
            <a:chExt cx="3287648" cy="843736"/>
          </a:xfrm>
          <a:solidFill>
            <a:srgbClr val="FFC000"/>
          </a:solidFill>
        </p:grpSpPr>
        <p:sp>
          <p:nvSpPr>
            <p:cNvPr id="233" name="Isosceles Triangle 61"/>
            <p:cNvSpPr/>
            <p:nvPr/>
          </p:nvSpPr>
          <p:spPr>
            <a:xfrm rot="16200000">
              <a:off x="16000968" y="1042213"/>
              <a:ext cx="831529" cy="164607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endParaRPr>
            </a:p>
          </p:txBody>
        </p:sp>
        <p:sp>
          <p:nvSpPr>
            <p:cNvPr id="234" name="Isosceles Triangle 62"/>
            <p:cNvSpPr/>
            <p:nvPr/>
          </p:nvSpPr>
          <p:spPr>
            <a:xfrm rot="5400000">
              <a:off x="17642544" y="1030006"/>
              <a:ext cx="831529" cy="164607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endParaRPr>
            </a:p>
          </p:txBody>
        </p:sp>
      </p:grpSp>
      <p:grpSp>
        <p:nvGrpSpPr>
          <p:cNvPr id="164" name="Group 163"/>
          <p:cNvGrpSpPr/>
          <p:nvPr/>
        </p:nvGrpSpPr>
        <p:grpSpPr>
          <a:xfrm rot="5400000">
            <a:off x="5859611" y="2470904"/>
            <a:ext cx="438351" cy="112498"/>
            <a:chOff x="15593697" y="1437277"/>
            <a:chExt cx="3287648" cy="843736"/>
          </a:xfrm>
          <a:solidFill>
            <a:srgbClr val="FFC000"/>
          </a:solidFill>
        </p:grpSpPr>
        <p:sp>
          <p:nvSpPr>
            <p:cNvPr id="231" name="Isosceles Triangle 64"/>
            <p:cNvSpPr/>
            <p:nvPr/>
          </p:nvSpPr>
          <p:spPr>
            <a:xfrm rot="16200000">
              <a:off x="16000968" y="1042213"/>
              <a:ext cx="831529" cy="164607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endParaRPr>
            </a:p>
          </p:txBody>
        </p:sp>
        <p:sp>
          <p:nvSpPr>
            <p:cNvPr id="232" name="Isosceles Triangle 65"/>
            <p:cNvSpPr/>
            <p:nvPr/>
          </p:nvSpPr>
          <p:spPr>
            <a:xfrm rot="5400000">
              <a:off x="17642544" y="1030006"/>
              <a:ext cx="831529" cy="164607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endParaRPr>
            </a:p>
          </p:txBody>
        </p:sp>
      </p:grpSp>
      <p:sp>
        <p:nvSpPr>
          <p:cNvPr id="165" name="TextBox 164"/>
          <p:cNvSpPr txBox="true"/>
          <p:nvPr/>
        </p:nvSpPr>
        <p:spPr>
          <a:xfrm>
            <a:off x="6382581" y="1783589"/>
            <a:ext cx="2246757" cy="477048"/>
          </a:xfrm>
          <a:prstGeom prst="rect">
            <a:avLst/>
          </a:prstGeom>
        </p:spPr>
        <p:txBody>
          <a:bodyPr vert="horz" wrap="none" lIns="45714" tIns="22857" rIns="45714" bIns="22857" rtlCol="0" anchor="t" anchorCtr="false">
            <a:spAutoFit/>
          </a:bodyPr>
          <a:lstStyle/>
          <a:p>
            <a:pPr algn="ctr"/>
            <a:r>
              <a:rPr lang="zh-CN" altLang="en-US" sz="2800" dirty="0">
                <a:solidFill>
                  <a:schemeClr val="bg1"/>
                </a:solidFill>
                <a:ea typeface="Roboto Light" charset="0"/>
                <a:cs typeface="Roboto Light" charset="0"/>
              </a:rPr>
              <a:t>数据加载处理</a:t>
            </a:r>
            <a:endParaRPr lang="en-US" sz="2800" dirty="0">
              <a:solidFill>
                <a:schemeClr val="bg1"/>
              </a:solidFill>
              <a:ea typeface="Roboto Light" charset="0"/>
              <a:cs typeface="Roboto Light" charset="0"/>
            </a:endParaRPr>
          </a:p>
        </p:txBody>
      </p:sp>
      <p:pic>
        <p:nvPicPr>
          <p:cNvPr id="166" name="Picture 165"/>
          <p:cNvPicPr>
            <a:picLocks noChangeAspect="true"/>
          </p:cNvPicPr>
          <p:nvPr/>
        </p:nvPicPr>
        <p:blipFill>
          <a:blip r:embed="rId1">
            <a:duotone>
              <a:schemeClr val="accent4">
                <a:shade val="45000"/>
                <a:satMod val="135000"/>
              </a:schemeClr>
              <a:prstClr val="white"/>
            </a:duotone>
          </a:blip>
          <a:stretch>
            <a:fillRect/>
          </a:stretch>
        </p:blipFill>
        <p:spPr>
          <a:xfrm>
            <a:off x="8050747" y="2548804"/>
            <a:ext cx="501289" cy="441813"/>
          </a:xfrm>
          <a:prstGeom prst="rect">
            <a:avLst/>
          </a:prstGeom>
        </p:spPr>
      </p:pic>
      <p:grpSp>
        <p:nvGrpSpPr>
          <p:cNvPr id="167" name="Group 166"/>
          <p:cNvGrpSpPr/>
          <p:nvPr/>
        </p:nvGrpSpPr>
        <p:grpSpPr>
          <a:xfrm>
            <a:off x="8179164" y="2348951"/>
            <a:ext cx="245017" cy="248585"/>
            <a:chOff x="10683871" y="3416404"/>
            <a:chExt cx="915079" cy="928404"/>
          </a:xfrm>
        </p:grpSpPr>
        <p:sp>
          <p:nvSpPr>
            <p:cNvPr id="228" name="Shape 276"/>
            <p:cNvSpPr/>
            <p:nvPr/>
          </p:nvSpPr>
          <p:spPr>
            <a:xfrm>
              <a:off x="10773518" y="3501543"/>
              <a:ext cx="741276" cy="741274"/>
            </a:xfrm>
            <a:custGeom>
              <a:avLst/>
              <a:gdLst/>
              <a:ahLst/>
              <a:cxnLst>
                <a:cxn ang="0">
                  <a:pos x="wd2" y="hd2"/>
                </a:cxn>
                <a:cxn ang="5400000">
                  <a:pos x="wd2" y="hd2"/>
                </a:cxn>
                <a:cxn ang="10800000">
                  <a:pos x="wd2" y="hd2"/>
                </a:cxn>
                <a:cxn ang="16200000">
                  <a:pos x="wd2" y="hd2"/>
                </a:cxn>
              </a:cxnLst>
              <a:rect l="0" t="0" r="r" b="b"/>
              <a:pathLst>
                <a:path w="19679" h="19679" extrusionOk="false">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noFill/>
              <a:miter lim="400000"/>
            </a:ln>
            <a:effectLst>
              <a:outerShdw blurRad="38100" dist="12700" dir="5400000" algn="ctr" rotWithShape="0">
                <a:srgbClr val="000000">
                  <a:alpha val="30000"/>
                </a:srgbClr>
              </a:outerShdw>
            </a:effectLst>
          </p:spPr>
          <p:txBody>
            <a:bodyPr lIns="0" tIns="0" rIns="0" bIns="0" anchor="ctr"/>
            <a:lstStyle>
              <a:lvl1pPr>
                <a:defRPr sz="10700" b="1">
                  <a:solidFill>
                    <a:srgbClr val="FCFBFB"/>
                  </a:solidFill>
                  <a:latin typeface="helium"/>
                  <a:ea typeface="helium"/>
                  <a:cs typeface="helium"/>
                  <a:sym typeface="helium"/>
                </a:defRPr>
              </a:lvl1pPr>
            </a:lstStyle>
            <a:p>
              <a:pPr lvl="0" algn="ctr">
                <a:lnSpc>
                  <a:spcPct val="120000"/>
                </a:lnSpc>
                <a:defRPr sz="1800" b="0">
                  <a:solidFill>
                    <a:srgbClr val="000000"/>
                  </a:solidFill>
                </a:defRPr>
              </a:pPr>
              <a:endParaRPr sz="42600" dirty="0">
                <a:solidFill>
                  <a:schemeClr val="bg1"/>
                </a:solidFill>
                <a:latin typeface="+mn-lt"/>
                <a:cs typeface="et-line"/>
              </a:endParaRPr>
            </a:p>
          </p:txBody>
        </p:sp>
        <p:sp>
          <p:nvSpPr>
            <p:cNvPr id="229" name="Arc 228"/>
            <p:cNvSpPr/>
            <p:nvPr/>
          </p:nvSpPr>
          <p:spPr>
            <a:xfrm rot="18959292">
              <a:off x="10683871" y="3416404"/>
              <a:ext cx="914400" cy="914400"/>
            </a:xfrm>
            <a:prstGeom prst="arc">
              <a:avLst>
                <a:gd name="adj1" fmla="val 13015005"/>
                <a:gd name="adj2" fmla="val 2654590"/>
              </a:avLst>
            </a:prstGeom>
            <a:ln w="190500">
              <a:solidFill>
                <a:srgbClr val="0079E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000" dirty="0">
                <a:solidFill>
                  <a:schemeClr val="bg1"/>
                </a:solidFill>
              </a:endParaRPr>
            </a:p>
          </p:txBody>
        </p:sp>
        <p:sp>
          <p:nvSpPr>
            <p:cNvPr id="230" name="Arc 229"/>
            <p:cNvSpPr/>
            <p:nvPr/>
          </p:nvSpPr>
          <p:spPr>
            <a:xfrm rot="8268231">
              <a:off x="10684550" y="3430408"/>
              <a:ext cx="914400" cy="914400"/>
            </a:xfrm>
            <a:prstGeom prst="arc">
              <a:avLst>
                <a:gd name="adj1" fmla="val 13015005"/>
                <a:gd name="adj2" fmla="val 2654590"/>
              </a:avLst>
            </a:prstGeom>
            <a:ln w="190500">
              <a:solidFill>
                <a:srgbClr val="29CEF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000" dirty="0">
                <a:solidFill>
                  <a:schemeClr val="bg1"/>
                </a:solidFill>
              </a:endParaRPr>
            </a:p>
          </p:txBody>
        </p:sp>
      </p:grpSp>
      <p:pic>
        <p:nvPicPr>
          <p:cNvPr id="168" name="Picture 167"/>
          <p:cNvPicPr>
            <a:picLocks noChangeAspect="true"/>
          </p:cNvPicPr>
          <p:nvPr/>
        </p:nvPicPr>
        <p:blipFill>
          <a:blip r:embed="rId1">
            <a:duotone>
              <a:schemeClr val="accent4">
                <a:shade val="45000"/>
                <a:satMod val="135000"/>
              </a:schemeClr>
              <a:prstClr val="white"/>
            </a:duotone>
          </a:blip>
          <a:stretch>
            <a:fillRect/>
          </a:stretch>
        </p:blipFill>
        <p:spPr>
          <a:xfrm>
            <a:off x="8678756" y="2531737"/>
            <a:ext cx="501289" cy="441813"/>
          </a:xfrm>
          <a:prstGeom prst="rect">
            <a:avLst/>
          </a:prstGeom>
        </p:spPr>
      </p:pic>
      <p:grpSp>
        <p:nvGrpSpPr>
          <p:cNvPr id="169" name="Group 168"/>
          <p:cNvGrpSpPr/>
          <p:nvPr/>
        </p:nvGrpSpPr>
        <p:grpSpPr>
          <a:xfrm>
            <a:off x="8807173" y="2331883"/>
            <a:ext cx="245017" cy="248585"/>
            <a:chOff x="10683871" y="3416404"/>
            <a:chExt cx="915079" cy="928404"/>
          </a:xfrm>
        </p:grpSpPr>
        <p:sp>
          <p:nvSpPr>
            <p:cNvPr id="225" name="Shape 276"/>
            <p:cNvSpPr/>
            <p:nvPr/>
          </p:nvSpPr>
          <p:spPr>
            <a:xfrm>
              <a:off x="10773518" y="3501543"/>
              <a:ext cx="741276" cy="741274"/>
            </a:xfrm>
            <a:custGeom>
              <a:avLst/>
              <a:gdLst/>
              <a:ahLst/>
              <a:cxnLst>
                <a:cxn ang="0">
                  <a:pos x="wd2" y="hd2"/>
                </a:cxn>
                <a:cxn ang="5400000">
                  <a:pos x="wd2" y="hd2"/>
                </a:cxn>
                <a:cxn ang="10800000">
                  <a:pos x="wd2" y="hd2"/>
                </a:cxn>
                <a:cxn ang="16200000">
                  <a:pos x="wd2" y="hd2"/>
                </a:cxn>
              </a:cxnLst>
              <a:rect l="0" t="0" r="r" b="b"/>
              <a:pathLst>
                <a:path w="19679" h="19679" extrusionOk="false">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noFill/>
              <a:miter lim="400000"/>
            </a:ln>
            <a:effectLst>
              <a:outerShdw blurRad="38100" dist="12700" dir="5400000" algn="ctr" rotWithShape="0">
                <a:srgbClr val="000000">
                  <a:alpha val="30000"/>
                </a:srgbClr>
              </a:outerShdw>
            </a:effectLst>
          </p:spPr>
          <p:txBody>
            <a:bodyPr lIns="0" tIns="0" rIns="0" bIns="0" anchor="ctr"/>
            <a:lstStyle>
              <a:lvl1pPr>
                <a:defRPr sz="10700" b="1">
                  <a:solidFill>
                    <a:srgbClr val="FCFBFB"/>
                  </a:solidFill>
                  <a:latin typeface="helium"/>
                  <a:ea typeface="helium"/>
                  <a:cs typeface="helium"/>
                  <a:sym typeface="helium"/>
                </a:defRPr>
              </a:lvl1pPr>
            </a:lstStyle>
            <a:p>
              <a:pPr lvl="0" algn="ctr">
                <a:lnSpc>
                  <a:spcPct val="120000"/>
                </a:lnSpc>
                <a:defRPr sz="1800" b="0">
                  <a:solidFill>
                    <a:srgbClr val="000000"/>
                  </a:solidFill>
                </a:defRPr>
              </a:pPr>
              <a:endParaRPr sz="42600" dirty="0">
                <a:solidFill>
                  <a:schemeClr val="bg1"/>
                </a:solidFill>
                <a:latin typeface="+mn-lt"/>
                <a:cs typeface="et-line"/>
              </a:endParaRPr>
            </a:p>
          </p:txBody>
        </p:sp>
        <p:sp>
          <p:nvSpPr>
            <p:cNvPr id="226" name="Arc 225"/>
            <p:cNvSpPr/>
            <p:nvPr/>
          </p:nvSpPr>
          <p:spPr>
            <a:xfrm rot="18959292">
              <a:off x="10683871" y="3416404"/>
              <a:ext cx="914400" cy="914400"/>
            </a:xfrm>
            <a:prstGeom prst="arc">
              <a:avLst>
                <a:gd name="adj1" fmla="val 13015005"/>
                <a:gd name="adj2" fmla="val 2654590"/>
              </a:avLst>
            </a:prstGeom>
            <a:ln w="190500">
              <a:solidFill>
                <a:srgbClr val="0079E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000" dirty="0">
                <a:solidFill>
                  <a:schemeClr val="bg1"/>
                </a:solidFill>
              </a:endParaRPr>
            </a:p>
          </p:txBody>
        </p:sp>
        <p:sp>
          <p:nvSpPr>
            <p:cNvPr id="227" name="Arc 226"/>
            <p:cNvSpPr/>
            <p:nvPr/>
          </p:nvSpPr>
          <p:spPr>
            <a:xfrm rot="8268231">
              <a:off x="10684550" y="3430408"/>
              <a:ext cx="914400" cy="914400"/>
            </a:xfrm>
            <a:prstGeom prst="arc">
              <a:avLst>
                <a:gd name="adj1" fmla="val 13015005"/>
                <a:gd name="adj2" fmla="val 2654590"/>
              </a:avLst>
            </a:prstGeom>
            <a:ln w="190500">
              <a:solidFill>
                <a:srgbClr val="29CEF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000" dirty="0">
                <a:solidFill>
                  <a:schemeClr val="bg1"/>
                </a:solidFill>
              </a:endParaRPr>
            </a:p>
          </p:txBody>
        </p:sp>
      </p:grpSp>
      <p:pic>
        <p:nvPicPr>
          <p:cNvPr id="170" name="Picture 169"/>
          <p:cNvPicPr>
            <a:picLocks noChangeAspect="true"/>
          </p:cNvPicPr>
          <p:nvPr/>
        </p:nvPicPr>
        <p:blipFill>
          <a:blip r:embed="rId1">
            <a:duotone>
              <a:schemeClr val="accent4">
                <a:shade val="45000"/>
                <a:satMod val="135000"/>
              </a:schemeClr>
              <a:prstClr val="white"/>
            </a:duotone>
          </a:blip>
          <a:stretch>
            <a:fillRect/>
          </a:stretch>
        </p:blipFill>
        <p:spPr>
          <a:xfrm>
            <a:off x="9306766" y="2533647"/>
            <a:ext cx="501289" cy="441813"/>
          </a:xfrm>
          <a:prstGeom prst="rect">
            <a:avLst/>
          </a:prstGeom>
        </p:spPr>
      </p:pic>
      <p:grpSp>
        <p:nvGrpSpPr>
          <p:cNvPr id="172" name="Group 171"/>
          <p:cNvGrpSpPr/>
          <p:nvPr/>
        </p:nvGrpSpPr>
        <p:grpSpPr>
          <a:xfrm>
            <a:off x="9435182" y="2333793"/>
            <a:ext cx="245017" cy="248585"/>
            <a:chOff x="10683871" y="3416404"/>
            <a:chExt cx="915079" cy="928404"/>
          </a:xfrm>
        </p:grpSpPr>
        <p:sp>
          <p:nvSpPr>
            <p:cNvPr id="222" name="Shape 276"/>
            <p:cNvSpPr/>
            <p:nvPr/>
          </p:nvSpPr>
          <p:spPr>
            <a:xfrm>
              <a:off x="10773518" y="3501543"/>
              <a:ext cx="741276" cy="741274"/>
            </a:xfrm>
            <a:custGeom>
              <a:avLst/>
              <a:gdLst/>
              <a:ahLst/>
              <a:cxnLst>
                <a:cxn ang="0">
                  <a:pos x="wd2" y="hd2"/>
                </a:cxn>
                <a:cxn ang="5400000">
                  <a:pos x="wd2" y="hd2"/>
                </a:cxn>
                <a:cxn ang="10800000">
                  <a:pos x="wd2" y="hd2"/>
                </a:cxn>
                <a:cxn ang="16200000">
                  <a:pos x="wd2" y="hd2"/>
                </a:cxn>
              </a:cxnLst>
              <a:rect l="0" t="0" r="r" b="b"/>
              <a:pathLst>
                <a:path w="19679" h="19679" extrusionOk="false">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noFill/>
              <a:miter lim="400000"/>
            </a:ln>
            <a:effectLst>
              <a:outerShdw blurRad="38100" dist="12700" dir="5400000" algn="ctr" rotWithShape="0">
                <a:srgbClr val="000000">
                  <a:alpha val="30000"/>
                </a:srgbClr>
              </a:outerShdw>
            </a:effectLst>
          </p:spPr>
          <p:txBody>
            <a:bodyPr lIns="0" tIns="0" rIns="0" bIns="0" anchor="ctr"/>
            <a:lstStyle>
              <a:lvl1pPr>
                <a:defRPr sz="10700" b="1">
                  <a:solidFill>
                    <a:srgbClr val="FCFBFB"/>
                  </a:solidFill>
                  <a:latin typeface="helium"/>
                  <a:ea typeface="helium"/>
                  <a:cs typeface="helium"/>
                  <a:sym typeface="helium"/>
                </a:defRPr>
              </a:lvl1pPr>
            </a:lstStyle>
            <a:p>
              <a:pPr lvl="0" algn="ctr">
                <a:lnSpc>
                  <a:spcPct val="120000"/>
                </a:lnSpc>
                <a:defRPr sz="1800" b="0">
                  <a:solidFill>
                    <a:srgbClr val="000000"/>
                  </a:solidFill>
                </a:defRPr>
              </a:pPr>
              <a:endParaRPr sz="42600" dirty="0">
                <a:solidFill>
                  <a:schemeClr val="bg1"/>
                </a:solidFill>
                <a:latin typeface="+mn-lt"/>
                <a:cs typeface="et-line"/>
              </a:endParaRPr>
            </a:p>
          </p:txBody>
        </p:sp>
        <p:sp>
          <p:nvSpPr>
            <p:cNvPr id="223" name="Arc 222"/>
            <p:cNvSpPr/>
            <p:nvPr/>
          </p:nvSpPr>
          <p:spPr>
            <a:xfrm rot="18959292">
              <a:off x="10683871" y="3416404"/>
              <a:ext cx="914400" cy="914400"/>
            </a:xfrm>
            <a:prstGeom prst="arc">
              <a:avLst>
                <a:gd name="adj1" fmla="val 13015005"/>
                <a:gd name="adj2" fmla="val 2654590"/>
              </a:avLst>
            </a:prstGeom>
            <a:ln w="190500">
              <a:solidFill>
                <a:srgbClr val="0079E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000" dirty="0">
                <a:solidFill>
                  <a:schemeClr val="bg1"/>
                </a:solidFill>
              </a:endParaRPr>
            </a:p>
          </p:txBody>
        </p:sp>
        <p:sp>
          <p:nvSpPr>
            <p:cNvPr id="224" name="Arc 223"/>
            <p:cNvSpPr/>
            <p:nvPr/>
          </p:nvSpPr>
          <p:spPr>
            <a:xfrm rot="8268231">
              <a:off x="10684550" y="3430408"/>
              <a:ext cx="914400" cy="914400"/>
            </a:xfrm>
            <a:prstGeom prst="arc">
              <a:avLst>
                <a:gd name="adj1" fmla="val 13015005"/>
                <a:gd name="adj2" fmla="val 2654590"/>
              </a:avLst>
            </a:prstGeom>
            <a:ln w="190500">
              <a:solidFill>
                <a:srgbClr val="29CEF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000" dirty="0">
                <a:solidFill>
                  <a:schemeClr val="bg1"/>
                </a:solidFill>
              </a:endParaRPr>
            </a:p>
          </p:txBody>
        </p:sp>
      </p:grpSp>
      <p:grpSp>
        <p:nvGrpSpPr>
          <p:cNvPr id="173" name="Group 172"/>
          <p:cNvGrpSpPr/>
          <p:nvPr/>
        </p:nvGrpSpPr>
        <p:grpSpPr>
          <a:xfrm rot="7454099">
            <a:off x="7953237" y="3145821"/>
            <a:ext cx="438351" cy="112498"/>
            <a:chOff x="15593697" y="1437277"/>
            <a:chExt cx="3287648" cy="843736"/>
          </a:xfrm>
          <a:solidFill>
            <a:srgbClr val="FFC000"/>
          </a:solidFill>
        </p:grpSpPr>
        <p:sp>
          <p:nvSpPr>
            <p:cNvPr id="220" name="Isosceles Triangle 86"/>
            <p:cNvSpPr/>
            <p:nvPr/>
          </p:nvSpPr>
          <p:spPr>
            <a:xfrm rot="16200000">
              <a:off x="16000968" y="1042213"/>
              <a:ext cx="831529" cy="164607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endParaRPr>
            </a:p>
          </p:txBody>
        </p:sp>
        <p:sp>
          <p:nvSpPr>
            <p:cNvPr id="221" name="Isosceles Triangle 87"/>
            <p:cNvSpPr/>
            <p:nvPr/>
          </p:nvSpPr>
          <p:spPr>
            <a:xfrm rot="5400000">
              <a:off x="17642544" y="1030006"/>
              <a:ext cx="831529" cy="164607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endParaRPr>
            </a:p>
          </p:txBody>
        </p:sp>
      </p:grpSp>
      <p:grpSp>
        <p:nvGrpSpPr>
          <p:cNvPr id="174" name="Group 173"/>
          <p:cNvGrpSpPr/>
          <p:nvPr/>
        </p:nvGrpSpPr>
        <p:grpSpPr>
          <a:xfrm rot="7744004">
            <a:off x="8483912" y="3154994"/>
            <a:ext cx="438351" cy="112498"/>
            <a:chOff x="15593697" y="1437277"/>
            <a:chExt cx="3287648" cy="843736"/>
          </a:xfrm>
          <a:solidFill>
            <a:srgbClr val="FFC000"/>
          </a:solidFill>
        </p:grpSpPr>
        <p:sp>
          <p:nvSpPr>
            <p:cNvPr id="218" name="Isosceles Triangle 89"/>
            <p:cNvSpPr/>
            <p:nvPr/>
          </p:nvSpPr>
          <p:spPr>
            <a:xfrm rot="16200000">
              <a:off x="16000968" y="1042213"/>
              <a:ext cx="831529" cy="164607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endParaRPr>
            </a:p>
          </p:txBody>
        </p:sp>
        <p:sp>
          <p:nvSpPr>
            <p:cNvPr id="219" name="Isosceles Triangle 90"/>
            <p:cNvSpPr/>
            <p:nvPr/>
          </p:nvSpPr>
          <p:spPr>
            <a:xfrm rot="5400000">
              <a:off x="17642544" y="1030006"/>
              <a:ext cx="831529" cy="164607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endParaRPr>
            </a:p>
          </p:txBody>
        </p:sp>
      </p:grpSp>
      <p:grpSp>
        <p:nvGrpSpPr>
          <p:cNvPr id="175" name="Group 174"/>
          <p:cNvGrpSpPr/>
          <p:nvPr/>
        </p:nvGrpSpPr>
        <p:grpSpPr>
          <a:xfrm rot="7665073">
            <a:off x="9065528" y="3149448"/>
            <a:ext cx="438351" cy="112498"/>
            <a:chOff x="15593697" y="1437277"/>
            <a:chExt cx="3287648" cy="843736"/>
          </a:xfrm>
          <a:solidFill>
            <a:srgbClr val="FFC000"/>
          </a:solidFill>
        </p:grpSpPr>
        <p:sp>
          <p:nvSpPr>
            <p:cNvPr id="216" name="Isosceles Triangle 92"/>
            <p:cNvSpPr/>
            <p:nvPr/>
          </p:nvSpPr>
          <p:spPr>
            <a:xfrm rot="16200000">
              <a:off x="16000968" y="1042213"/>
              <a:ext cx="831529" cy="164607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endParaRPr>
            </a:p>
          </p:txBody>
        </p:sp>
        <p:sp>
          <p:nvSpPr>
            <p:cNvPr id="217" name="Isosceles Triangle 93"/>
            <p:cNvSpPr/>
            <p:nvPr/>
          </p:nvSpPr>
          <p:spPr>
            <a:xfrm rot="5400000">
              <a:off x="17642544" y="1030006"/>
              <a:ext cx="831529" cy="164607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endParaRPr>
            </a:p>
          </p:txBody>
        </p:sp>
      </p:grpSp>
      <p:sp>
        <p:nvSpPr>
          <p:cNvPr id="177" name="TextBox 176"/>
          <p:cNvSpPr txBox="true"/>
          <p:nvPr/>
        </p:nvSpPr>
        <p:spPr>
          <a:xfrm>
            <a:off x="9775386" y="2473645"/>
            <a:ext cx="1528611" cy="477048"/>
          </a:xfrm>
          <a:prstGeom prst="rect">
            <a:avLst/>
          </a:prstGeom>
        </p:spPr>
        <p:txBody>
          <a:bodyPr vert="horz" wrap="none" lIns="45714" tIns="22857" rIns="45714" bIns="22857" rtlCol="0" anchor="t" anchorCtr="false">
            <a:spAutoFit/>
          </a:bodyPr>
          <a:lstStyle/>
          <a:p>
            <a:pPr algn="ctr"/>
            <a:r>
              <a:rPr lang="zh-CN" altLang="en-US" sz="2800" dirty="0">
                <a:solidFill>
                  <a:schemeClr val="bg1"/>
                </a:solidFill>
                <a:ea typeface="Roboto Light" charset="0"/>
                <a:cs typeface="Roboto Light" charset="0"/>
              </a:rPr>
              <a:t>月末报表</a:t>
            </a:r>
            <a:endParaRPr lang="en-US" sz="2800" dirty="0">
              <a:solidFill>
                <a:schemeClr val="bg1"/>
              </a:solidFill>
              <a:ea typeface="Roboto Light" charset="0"/>
              <a:cs typeface="Roboto Light" charset="0"/>
            </a:endParaRPr>
          </a:p>
        </p:txBody>
      </p:sp>
      <p:pic>
        <p:nvPicPr>
          <p:cNvPr id="178" name="Picture 177"/>
          <p:cNvPicPr>
            <a:picLocks noChangeAspect="true"/>
          </p:cNvPicPr>
          <p:nvPr/>
        </p:nvPicPr>
        <p:blipFill>
          <a:blip r:embed="rId1">
            <a:duotone>
              <a:schemeClr val="accent3">
                <a:shade val="45000"/>
                <a:satMod val="135000"/>
              </a:schemeClr>
              <a:prstClr val="white"/>
            </a:duotone>
          </a:blip>
          <a:stretch>
            <a:fillRect/>
          </a:stretch>
        </p:blipFill>
        <p:spPr>
          <a:xfrm>
            <a:off x="8699052" y="4456538"/>
            <a:ext cx="501289" cy="441813"/>
          </a:xfrm>
          <a:prstGeom prst="rect">
            <a:avLst/>
          </a:prstGeom>
        </p:spPr>
      </p:pic>
      <p:grpSp>
        <p:nvGrpSpPr>
          <p:cNvPr id="179" name="Group 178"/>
          <p:cNvGrpSpPr/>
          <p:nvPr/>
        </p:nvGrpSpPr>
        <p:grpSpPr>
          <a:xfrm>
            <a:off x="8827468" y="4256684"/>
            <a:ext cx="245017" cy="248585"/>
            <a:chOff x="10683871" y="3416404"/>
            <a:chExt cx="915079" cy="928404"/>
          </a:xfrm>
        </p:grpSpPr>
        <p:sp>
          <p:nvSpPr>
            <p:cNvPr id="213" name="Shape 276"/>
            <p:cNvSpPr/>
            <p:nvPr/>
          </p:nvSpPr>
          <p:spPr>
            <a:xfrm>
              <a:off x="10773518" y="3501543"/>
              <a:ext cx="741276" cy="741274"/>
            </a:xfrm>
            <a:custGeom>
              <a:avLst/>
              <a:gdLst/>
              <a:ahLst/>
              <a:cxnLst>
                <a:cxn ang="0">
                  <a:pos x="wd2" y="hd2"/>
                </a:cxn>
                <a:cxn ang="5400000">
                  <a:pos x="wd2" y="hd2"/>
                </a:cxn>
                <a:cxn ang="10800000">
                  <a:pos x="wd2" y="hd2"/>
                </a:cxn>
                <a:cxn ang="16200000">
                  <a:pos x="wd2" y="hd2"/>
                </a:cxn>
              </a:cxnLst>
              <a:rect l="0" t="0" r="r" b="b"/>
              <a:pathLst>
                <a:path w="19679" h="19679" extrusionOk="false">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noFill/>
              <a:miter lim="400000"/>
            </a:ln>
            <a:effectLst>
              <a:outerShdw blurRad="38100" dist="12700" dir="5400000" algn="ctr" rotWithShape="0">
                <a:srgbClr val="000000">
                  <a:alpha val="30000"/>
                </a:srgbClr>
              </a:outerShdw>
            </a:effectLst>
          </p:spPr>
          <p:txBody>
            <a:bodyPr lIns="0" tIns="0" rIns="0" bIns="0" anchor="ctr"/>
            <a:lstStyle>
              <a:lvl1pPr>
                <a:defRPr sz="10700" b="1">
                  <a:solidFill>
                    <a:srgbClr val="FCFBFB"/>
                  </a:solidFill>
                  <a:latin typeface="helium"/>
                  <a:ea typeface="helium"/>
                  <a:cs typeface="helium"/>
                  <a:sym typeface="helium"/>
                </a:defRPr>
              </a:lvl1pPr>
            </a:lstStyle>
            <a:p>
              <a:pPr lvl="0" algn="ctr">
                <a:lnSpc>
                  <a:spcPct val="120000"/>
                </a:lnSpc>
                <a:defRPr sz="1800" b="0">
                  <a:solidFill>
                    <a:srgbClr val="000000"/>
                  </a:solidFill>
                </a:defRPr>
              </a:pPr>
              <a:endParaRPr sz="42600" dirty="0">
                <a:solidFill>
                  <a:schemeClr val="bg1"/>
                </a:solidFill>
                <a:latin typeface="+mn-lt"/>
                <a:cs typeface="et-line"/>
              </a:endParaRPr>
            </a:p>
          </p:txBody>
        </p:sp>
        <p:sp>
          <p:nvSpPr>
            <p:cNvPr id="214" name="Arc 213"/>
            <p:cNvSpPr/>
            <p:nvPr/>
          </p:nvSpPr>
          <p:spPr>
            <a:xfrm rot="18959292">
              <a:off x="10683871" y="3416404"/>
              <a:ext cx="914400" cy="914400"/>
            </a:xfrm>
            <a:prstGeom prst="arc">
              <a:avLst>
                <a:gd name="adj1" fmla="val 13015005"/>
                <a:gd name="adj2" fmla="val 2654590"/>
              </a:avLst>
            </a:prstGeom>
            <a:ln w="190500">
              <a:solidFill>
                <a:srgbClr val="0079E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000" dirty="0">
                <a:solidFill>
                  <a:schemeClr val="bg1"/>
                </a:solidFill>
              </a:endParaRPr>
            </a:p>
          </p:txBody>
        </p:sp>
        <p:sp>
          <p:nvSpPr>
            <p:cNvPr id="215" name="Arc 214"/>
            <p:cNvSpPr/>
            <p:nvPr/>
          </p:nvSpPr>
          <p:spPr>
            <a:xfrm rot="8268231">
              <a:off x="10684550" y="3430408"/>
              <a:ext cx="914400" cy="914400"/>
            </a:xfrm>
            <a:prstGeom prst="arc">
              <a:avLst>
                <a:gd name="adj1" fmla="val 13015005"/>
                <a:gd name="adj2" fmla="val 2654590"/>
              </a:avLst>
            </a:prstGeom>
            <a:ln w="190500">
              <a:solidFill>
                <a:srgbClr val="29CEF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000" dirty="0">
                <a:solidFill>
                  <a:schemeClr val="bg1"/>
                </a:solidFill>
              </a:endParaRPr>
            </a:p>
          </p:txBody>
        </p:sp>
      </p:grpSp>
      <p:pic>
        <p:nvPicPr>
          <p:cNvPr id="180" name="Picture 179"/>
          <p:cNvPicPr>
            <a:picLocks noChangeAspect="true"/>
          </p:cNvPicPr>
          <p:nvPr/>
        </p:nvPicPr>
        <p:blipFill>
          <a:blip r:embed="rId1">
            <a:duotone>
              <a:schemeClr val="accent3">
                <a:shade val="45000"/>
                <a:satMod val="135000"/>
              </a:schemeClr>
              <a:prstClr val="white"/>
            </a:duotone>
          </a:blip>
          <a:stretch>
            <a:fillRect/>
          </a:stretch>
        </p:blipFill>
        <p:spPr>
          <a:xfrm>
            <a:off x="9327061" y="4439470"/>
            <a:ext cx="501289" cy="441813"/>
          </a:xfrm>
          <a:prstGeom prst="rect">
            <a:avLst/>
          </a:prstGeom>
        </p:spPr>
      </p:pic>
      <p:grpSp>
        <p:nvGrpSpPr>
          <p:cNvPr id="182" name="Group 181"/>
          <p:cNvGrpSpPr/>
          <p:nvPr/>
        </p:nvGrpSpPr>
        <p:grpSpPr>
          <a:xfrm>
            <a:off x="9455477" y="4239616"/>
            <a:ext cx="245017" cy="248585"/>
            <a:chOff x="10683871" y="3416404"/>
            <a:chExt cx="915079" cy="928404"/>
          </a:xfrm>
        </p:grpSpPr>
        <p:sp>
          <p:nvSpPr>
            <p:cNvPr id="210" name="Shape 276"/>
            <p:cNvSpPr/>
            <p:nvPr/>
          </p:nvSpPr>
          <p:spPr>
            <a:xfrm>
              <a:off x="10773518" y="3501543"/>
              <a:ext cx="741276" cy="741274"/>
            </a:xfrm>
            <a:custGeom>
              <a:avLst/>
              <a:gdLst/>
              <a:ahLst/>
              <a:cxnLst>
                <a:cxn ang="0">
                  <a:pos x="wd2" y="hd2"/>
                </a:cxn>
                <a:cxn ang="5400000">
                  <a:pos x="wd2" y="hd2"/>
                </a:cxn>
                <a:cxn ang="10800000">
                  <a:pos x="wd2" y="hd2"/>
                </a:cxn>
                <a:cxn ang="16200000">
                  <a:pos x="wd2" y="hd2"/>
                </a:cxn>
              </a:cxnLst>
              <a:rect l="0" t="0" r="r" b="b"/>
              <a:pathLst>
                <a:path w="19679" h="19679" extrusionOk="false">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noFill/>
              <a:miter lim="400000"/>
            </a:ln>
            <a:effectLst>
              <a:outerShdw blurRad="38100" dist="12700" dir="5400000" algn="ctr" rotWithShape="0">
                <a:srgbClr val="000000">
                  <a:alpha val="30000"/>
                </a:srgbClr>
              </a:outerShdw>
            </a:effectLst>
          </p:spPr>
          <p:txBody>
            <a:bodyPr lIns="0" tIns="0" rIns="0" bIns="0" anchor="ctr"/>
            <a:lstStyle>
              <a:lvl1pPr>
                <a:defRPr sz="10700" b="1">
                  <a:solidFill>
                    <a:srgbClr val="FCFBFB"/>
                  </a:solidFill>
                  <a:latin typeface="helium"/>
                  <a:ea typeface="helium"/>
                  <a:cs typeface="helium"/>
                  <a:sym typeface="helium"/>
                </a:defRPr>
              </a:lvl1pPr>
            </a:lstStyle>
            <a:p>
              <a:pPr lvl="0" algn="ctr">
                <a:lnSpc>
                  <a:spcPct val="120000"/>
                </a:lnSpc>
                <a:defRPr sz="1800" b="0">
                  <a:solidFill>
                    <a:srgbClr val="000000"/>
                  </a:solidFill>
                </a:defRPr>
              </a:pPr>
              <a:endParaRPr sz="42600" dirty="0">
                <a:solidFill>
                  <a:schemeClr val="bg1"/>
                </a:solidFill>
                <a:latin typeface="+mn-lt"/>
                <a:cs typeface="et-line"/>
              </a:endParaRPr>
            </a:p>
          </p:txBody>
        </p:sp>
        <p:sp>
          <p:nvSpPr>
            <p:cNvPr id="211" name="Arc 210"/>
            <p:cNvSpPr/>
            <p:nvPr/>
          </p:nvSpPr>
          <p:spPr>
            <a:xfrm rot="18959292">
              <a:off x="10683871" y="3416404"/>
              <a:ext cx="914400" cy="914400"/>
            </a:xfrm>
            <a:prstGeom prst="arc">
              <a:avLst>
                <a:gd name="adj1" fmla="val 13015005"/>
                <a:gd name="adj2" fmla="val 2654590"/>
              </a:avLst>
            </a:prstGeom>
            <a:ln w="190500">
              <a:solidFill>
                <a:srgbClr val="0079E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000" dirty="0">
                <a:solidFill>
                  <a:schemeClr val="bg1"/>
                </a:solidFill>
              </a:endParaRPr>
            </a:p>
          </p:txBody>
        </p:sp>
        <p:sp>
          <p:nvSpPr>
            <p:cNvPr id="212" name="Arc 211"/>
            <p:cNvSpPr/>
            <p:nvPr/>
          </p:nvSpPr>
          <p:spPr>
            <a:xfrm rot="8268231">
              <a:off x="10684550" y="3430408"/>
              <a:ext cx="914400" cy="914400"/>
            </a:xfrm>
            <a:prstGeom prst="arc">
              <a:avLst>
                <a:gd name="adj1" fmla="val 13015005"/>
                <a:gd name="adj2" fmla="val 2654590"/>
              </a:avLst>
            </a:prstGeom>
            <a:ln w="190500">
              <a:solidFill>
                <a:srgbClr val="29CEF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000" dirty="0">
                <a:solidFill>
                  <a:schemeClr val="bg1"/>
                </a:solidFill>
              </a:endParaRPr>
            </a:p>
          </p:txBody>
        </p:sp>
      </p:grpSp>
      <p:grpSp>
        <p:nvGrpSpPr>
          <p:cNvPr id="183" name="Group 182"/>
          <p:cNvGrpSpPr/>
          <p:nvPr/>
        </p:nvGrpSpPr>
        <p:grpSpPr>
          <a:xfrm rot="8504570">
            <a:off x="8215083" y="4947442"/>
            <a:ext cx="438351" cy="112498"/>
            <a:chOff x="15593697" y="1437277"/>
            <a:chExt cx="3287648" cy="843736"/>
          </a:xfrm>
          <a:solidFill>
            <a:srgbClr val="FFC000"/>
          </a:solidFill>
        </p:grpSpPr>
        <p:sp>
          <p:nvSpPr>
            <p:cNvPr id="208" name="Isosceles Triangle 106"/>
            <p:cNvSpPr/>
            <p:nvPr/>
          </p:nvSpPr>
          <p:spPr>
            <a:xfrm rot="16200000">
              <a:off x="16000968" y="1042213"/>
              <a:ext cx="831529" cy="164607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endParaRPr>
            </a:p>
          </p:txBody>
        </p:sp>
        <p:sp>
          <p:nvSpPr>
            <p:cNvPr id="209" name="Isosceles Triangle 107"/>
            <p:cNvSpPr/>
            <p:nvPr/>
          </p:nvSpPr>
          <p:spPr>
            <a:xfrm rot="5400000">
              <a:off x="17642544" y="1030006"/>
              <a:ext cx="831529" cy="164607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endParaRPr>
            </a:p>
          </p:txBody>
        </p:sp>
      </p:grpSp>
      <p:sp>
        <p:nvSpPr>
          <p:cNvPr id="184" name="TextBox 183"/>
          <p:cNvSpPr txBox="true"/>
          <p:nvPr/>
        </p:nvSpPr>
        <p:spPr>
          <a:xfrm>
            <a:off x="9853903" y="4263057"/>
            <a:ext cx="1528611" cy="907935"/>
          </a:xfrm>
          <a:prstGeom prst="rect">
            <a:avLst/>
          </a:prstGeom>
        </p:spPr>
        <p:txBody>
          <a:bodyPr vert="horz" wrap="none" lIns="45714" tIns="22857" rIns="45714" bIns="22857" rtlCol="0" anchor="t" anchorCtr="false">
            <a:spAutoFit/>
          </a:bodyPr>
          <a:lstStyle/>
          <a:p>
            <a:pPr algn="ctr"/>
            <a:r>
              <a:rPr lang="zh-CN" altLang="en-US" sz="2800" dirty="0">
                <a:solidFill>
                  <a:schemeClr val="bg1"/>
                </a:solidFill>
                <a:ea typeface="Roboto Light" charset="0"/>
                <a:cs typeface="Roboto Light" charset="0"/>
              </a:rPr>
              <a:t>即席查询</a:t>
            </a:r>
            <a:endParaRPr lang="en-US" altLang="zh-CN" sz="2800" dirty="0">
              <a:solidFill>
                <a:schemeClr val="bg1"/>
              </a:solidFill>
              <a:ea typeface="Roboto Light" charset="0"/>
              <a:cs typeface="Roboto Light" charset="0"/>
            </a:endParaRPr>
          </a:p>
          <a:p>
            <a:pPr algn="ctr"/>
            <a:r>
              <a:rPr lang="zh-CN" altLang="en-US" sz="2800" dirty="0">
                <a:solidFill>
                  <a:schemeClr val="bg1"/>
                </a:solidFill>
                <a:ea typeface="Roboto Light" charset="0"/>
                <a:cs typeface="Roboto Light" charset="0"/>
              </a:rPr>
              <a:t>数据科学</a:t>
            </a:r>
            <a:endParaRPr lang="en-US" sz="2800" dirty="0">
              <a:solidFill>
                <a:schemeClr val="bg1"/>
              </a:solidFill>
              <a:ea typeface="Roboto Light" charset="0"/>
              <a:cs typeface="Roboto Light" charset="0"/>
            </a:endParaRPr>
          </a:p>
        </p:txBody>
      </p:sp>
      <p:pic>
        <p:nvPicPr>
          <p:cNvPr id="185" name="Picture 184"/>
          <p:cNvPicPr>
            <a:picLocks noChangeAspect="true"/>
          </p:cNvPicPr>
          <p:nvPr/>
        </p:nvPicPr>
        <p:blipFill>
          <a:blip r:embed="rId1">
            <a:duotone>
              <a:schemeClr val="accent1">
                <a:shade val="45000"/>
                <a:satMod val="135000"/>
              </a:schemeClr>
              <a:prstClr val="white"/>
            </a:duotone>
          </a:blip>
          <a:stretch>
            <a:fillRect/>
          </a:stretch>
        </p:blipFill>
        <p:spPr>
          <a:xfrm>
            <a:off x="2323131" y="4331911"/>
            <a:ext cx="501289" cy="441813"/>
          </a:xfrm>
          <a:prstGeom prst="rect">
            <a:avLst/>
          </a:prstGeom>
        </p:spPr>
      </p:pic>
      <p:grpSp>
        <p:nvGrpSpPr>
          <p:cNvPr id="186" name="Group 185"/>
          <p:cNvGrpSpPr/>
          <p:nvPr/>
        </p:nvGrpSpPr>
        <p:grpSpPr>
          <a:xfrm>
            <a:off x="2451547" y="4132057"/>
            <a:ext cx="245017" cy="248585"/>
            <a:chOff x="10683871" y="3416404"/>
            <a:chExt cx="915079" cy="928404"/>
          </a:xfrm>
        </p:grpSpPr>
        <p:sp>
          <p:nvSpPr>
            <p:cNvPr id="205" name="Shape 276"/>
            <p:cNvSpPr/>
            <p:nvPr/>
          </p:nvSpPr>
          <p:spPr>
            <a:xfrm>
              <a:off x="10773518" y="3501543"/>
              <a:ext cx="741276" cy="741274"/>
            </a:xfrm>
            <a:custGeom>
              <a:avLst/>
              <a:gdLst/>
              <a:ahLst/>
              <a:cxnLst>
                <a:cxn ang="0">
                  <a:pos x="wd2" y="hd2"/>
                </a:cxn>
                <a:cxn ang="5400000">
                  <a:pos x="wd2" y="hd2"/>
                </a:cxn>
                <a:cxn ang="10800000">
                  <a:pos x="wd2" y="hd2"/>
                </a:cxn>
                <a:cxn ang="16200000">
                  <a:pos x="wd2" y="hd2"/>
                </a:cxn>
              </a:cxnLst>
              <a:rect l="0" t="0" r="r" b="b"/>
              <a:pathLst>
                <a:path w="19679" h="19679" extrusionOk="false">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noFill/>
              <a:miter lim="400000"/>
            </a:ln>
            <a:effectLst>
              <a:outerShdw blurRad="38100" dist="12700" dir="5400000" algn="ctr" rotWithShape="0">
                <a:srgbClr val="000000">
                  <a:alpha val="30000"/>
                </a:srgbClr>
              </a:outerShdw>
            </a:effectLst>
          </p:spPr>
          <p:txBody>
            <a:bodyPr lIns="0" tIns="0" rIns="0" bIns="0" anchor="ctr"/>
            <a:lstStyle>
              <a:lvl1pPr>
                <a:defRPr sz="10700" b="1">
                  <a:solidFill>
                    <a:srgbClr val="FCFBFB"/>
                  </a:solidFill>
                  <a:latin typeface="helium"/>
                  <a:ea typeface="helium"/>
                  <a:cs typeface="helium"/>
                  <a:sym typeface="helium"/>
                </a:defRPr>
              </a:lvl1pPr>
            </a:lstStyle>
            <a:p>
              <a:pPr lvl="0" algn="ctr">
                <a:lnSpc>
                  <a:spcPct val="120000"/>
                </a:lnSpc>
                <a:defRPr sz="1800" b="0">
                  <a:solidFill>
                    <a:srgbClr val="000000"/>
                  </a:solidFill>
                </a:defRPr>
              </a:pPr>
              <a:endParaRPr sz="42600" dirty="0">
                <a:solidFill>
                  <a:schemeClr val="bg1"/>
                </a:solidFill>
                <a:latin typeface="+mn-lt"/>
                <a:cs typeface="et-line"/>
              </a:endParaRPr>
            </a:p>
          </p:txBody>
        </p:sp>
        <p:sp>
          <p:nvSpPr>
            <p:cNvPr id="206" name="Arc 205"/>
            <p:cNvSpPr/>
            <p:nvPr/>
          </p:nvSpPr>
          <p:spPr>
            <a:xfrm rot="18959292">
              <a:off x="10683871" y="3416404"/>
              <a:ext cx="914400" cy="914400"/>
            </a:xfrm>
            <a:prstGeom prst="arc">
              <a:avLst>
                <a:gd name="adj1" fmla="val 13015005"/>
                <a:gd name="adj2" fmla="val 2654590"/>
              </a:avLst>
            </a:prstGeom>
            <a:ln w="190500">
              <a:solidFill>
                <a:srgbClr val="0079E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000" dirty="0">
                <a:solidFill>
                  <a:schemeClr val="bg1"/>
                </a:solidFill>
              </a:endParaRPr>
            </a:p>
          </p:txBody>
        </p:sp>
        <p:sp>
          <p:nvSpPr>
            <p:cNvPr id="207" name="Arc 206"/>
            <p:cNvSpPr/>
            <p:nvPr/>
          </p:nvSpPr>
          <p:spPr>
            <a:xfrm rot="8268231">
              <a:off x="10684550" y="3430408"/>
              <a:ext cx="914400" cy="914400"/>
            </a:xfrm>
            <a:prstGeom prst="arc">
              <a:avLst>
                <a:gd name="adj1" fmla="val 13015005"/>
                <a:gd name="adj2" fmla="val 2654590"/>
              </a:avLst>
            </a:prstGeom>
            <a:ln w="190500">
              <a:solidFill>
                <a:srgbClr val="29CEF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000" dirty="0">
                <a:solidFill>
                  <a:schemeClr val="bg1"/>
                </a:solidFill>
              </a:endParaRPr>
            </a:p>
          </p:txBody>
        </p:sp>
      </p:grpSp>
      <p:pic>
        <p:nvPicPr>
          <p:cNvPr id="187" name="Picture 186"/>
          <p:cNvPicPr>
            <a:picLocks noChangeAspect="true"/>
          </p:cNvPicPr>
          <p:nvPr/>
        </p:nvPicPr>
        <p:blipFill>
          <a:blip r:embed="rId1">
            <a:duotone>
              <a:schemeClr val="accent1">
                <a:shade val="45000"/>
                <a:satMod val="135000"/>
              </a:schemeClr>
              <a:prstClr val="white"/>
            </a:duotone>
          </a:blip>
          <a:stretch>
            <a:fillRect/>
          </a:stretch>
        </p:blipFill>
        <p:spPr>
          <a:xfrm>
            <a:off x="2951140" y="4314843"/>
            <a:ext cx="501289" cy="441813"/>
          </a:xfrm>
          <a:prstGeom prst="rect">
            <a:avLst/>
          </a:prstGeom>
        </p:spPr>
      </p:pic>
      <p:grpSp>
        <p:nvGrpSpPr>
          <p:cNvPr id="188" name="Group 187"/>
          <p:cNvGrpSpPr/>
          <p:nvPr/>
        </p:nvGrpSpPr>
        <p:grpSpPr>
          <a:xfrm>
            <a:off x="3079556" y="4114989"/>
            <a:ext cx="245017" cy="248585"/>
            <a:chOff x="10683871" y="3416404"/>
            <a:chExt cx="915079" cy="928404"/>
          </a:xfrm>
        </p:grpSpPr>
        <p:sp>
          <p:nvSpPr>
            <p:cNvPr id="202" name="Shape 276"/>
            <p:cNvSpPr/>
            <p:nvPr/>
          </p:nvSpPr>
          <p:spPr>
            <a:xfrm>
              <a:off x="10773518" y="3501543"/>
              <a:ext cx="741276" cy="741274"/>
            </a:xfrm>
            <a:custGeom>
              <a:avLst/>
              <a:gdLst/>
              <a:ahLst/>
              <a:cxnLst>
                <a:cxn ang="0">
                  <a:pos x="wd2" y="hd2"/>
                </a:cxn>
                <a:cxn ang="5400000">
                  <a:pos x="wd2" y="hd2"/>
                </a:cxn>
                <a:cxn ang="10800000">
                  <a:pos x="wd2" y="hd2"/>
                </a:cxn>
                <a:cxn ang="16200000">
                  <a:pos x="wd2" y="hd2"/>
                </a:cxn>
              </a:cxnLst>
              <a:rect l="0" t="0" r="r" b="b"/>
              <a:pathLst>
                <a:path w="19679" h="19679" extrusionOk="false">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noFill/>
              <a:miter lim="400000"/>
            </a:ln>
            <a:effectLst>
              <a:outerShdw blurRad="38100" dist="12700" dir="5400000" algn="ctr" rotWithShape="0">
                <a:srgbClr val="000000">
                  <a:alpha val="30000"/>
                </a:srgbClr>
              </a:outerShdw>
            </a:effectLst>
          </p:spPr>
          <p:txBody>
            <a:bodyPr lIns="0" tIns="0" rIns="0" bIns="0" anchor="ctr"/>
            <a:lstStyle>
              <a:lvl1pPr>
                <a:defRPr sz="10700" b="1">
                  <a:solidFill>
                    <a:srgbClr val="FCFBFB"/>
                  </a:solidFill>
                  <a:latin typeface="helium"/>
                  <a:ea typeface="helium"/>
                  <a:cs typeface="helium"/>
                  <a:sym typeface="helium"/>
                </a:defRPr>
              </a:lvl1pPr>
            </a:lstStyle>
            <a:p>
              <a:pPr lvl="0" algn="ctr">
                <a:lnSpc>
                  <a:spcPct val="120000"/>
                </a:lnSpc>
                <a:defRPr sz="1800" b="0">
                  <a:solidFill>
                    <a:srgbClr val="000000"/>
                  </a:solidFill>
                </a:defRPr>
              </a:pPr>
              <a:endParaRPr sz="42600" dirty="0">
                <a:solidFill>
                  <a:schemeClr val="bg1"/>
                </a:solidFill>
                <a:latin typeface="+mn-lt"/>
                <a:cs typeface="et-line"/>
              </a:endParaRPr>
            </a:p>
          </p:txBody>
        </p:sp>
        <p:sp>
          <p:nvSpPr>
            <p:cNvPr id="203" name="Arc 202"/>
            <p:cNvSpPr/>
            <p:nvPr/>
          </p:nvSpPr>
          <p:spPr>
            <a:xfrm rot="18959292">
              <a:off x="10683871" y="3416404"/>
              <a:ext cx="914400" cy="914400"/>
            </a:xfrm>
            <a:prstGeom prst="arc">
              <a:avLst>
                <a:gd name="adj1" fmla="val 13015005"/>
                <a:gd name="adj2" fmla="val 2654590"/>
              </a:avLst>
            </a:prstGeom>
            <a:ln w="190500">
              <a:solidFill>
                <a:srgbClr val="0079E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000" dirty="0">
                <a:solidFill>
                  <a:schemeClr val="bg1"/>
                </a:solidFill>
              </a:endParaRPr>
            </a:p>
          </p:txBody>
        </p:sp>
        <p:sp>
          <p:nvSpPr>
            <p:cNvPr id="204" name="Arc 203"/>
            <p:cNvSpPr/>
            <p:nvPr/>
          </p:nvSpPr>
          <p:spPr>
            <a:xfrm rot="8268231">
              <a:off x="10684550" y="3430408"/>
              <a:ext cx="914400" cy="914400"/>
            </a:xfrm>
            <a:prstGeom prst="arc">
              <a:avLst>
                <a:gd name="adj1" fmla="val 13015005"/>
                <a:gd name="adj2" fmla="val 2654590"/>
              </a:avLst>
            </a:prstGeom>
            <a:ln w="190500">
              <a:solidFill>
                <a:srgbClr val="29CEF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000" dirty="0">
                <a:solidFill>
                  <a:schemeClr val="bg1"/>
                </a:solidFill>
              </a:endParaRPr>
            </a:p>
          </p:txBody>
        </p:sp>
      </p:grpSp>
      <p:grpSp>
        <p:nvGrpSpPr>
          <p:cNvPr id="189" name="Group 188"/>
          <p:cNvGrpSpPr/>
          <p:nvPr/>
        </p:nvGrpSpPr>
        <p:grpSpPr>
          <a:xfrm rot="2285504">
            <a:off x="3509111" y="4810611"/>
            <a:ext cx="438351" cy="112498"/>
            <a:chOff x="15593697" y="1437277"/>
            <a:chExt cx="3287648" cy="843736"/>
          </a:xfrm>
          <a:solidFill>
            <a:srgbClr val="FFC000"/>
          </a:solidFill>
        </p:grpSpPr>
        <p:sp>
          <p:nvSpPr>
            <p:cNvPr id="200" name="Isosceles Triangle 126"/>
            <p:cNvSpPr/>
            <p:nvPr/>
          </p:nvSpPr>
          <p:spPr>
            <a:xfrm rot="16200000">
              <a:off x="16000968" y="1042213"/>
              <a:ext cx="831529" cy="164607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endParaRPr>
            </a:p>
          </p:txBody>
        </p:sp>
        <p:sp>
          <p:nvSpPr>
            <p:cNvPr id="201" name="Isosceles Triangle 127"/>
            <p:cNvSpPr/>
            <p:nvPr/>
          </p:nvSpPr>
          <p:spPr>
            <a:xfrm rot="5400000">
              <a:off x="17642544" y="1030006"/>
              <a:ext cx="831529" cy="164607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endParaRPr>
            </a:p>
          </p:txBody>
        </p:sp>
      </p:grpSp>
      <p:sp>
        <p:nvSpPr>
          <p:cNvPr id="190" name="TextBox 189"/>
          <p:cNvSpPr txBox="true"/>
          <p:nvPr/>
        </p:nvSpPr>
        <p:spPr>
          <a:xfrm>
            <a:off x="3417026" y="4250177"/>
            <a:ext cx="1887685" cy="477048"/>
          </a:xfrm>
          <a:prstGeom prst="rect">
            <a:avLst/>
          </a:prstGeom>
        </p:spPr>
        <p:txBody>
          <a:bodyPr vert="horz" wrap="none" lIns="45714" tIns="22857" rIns="45714" bIns="22857" rtlCol="0" anchor="t" anchorCtr="false">
            <a:spAutoFit/>
          </a:bodyPr>
          <a:lstStyle/>
          <a:p>
            <a:pPr algn="ctr"/>
            <a:r>
              <a:rPr lang="zh-CN" altLang="en-US" sz="2800" dirty="0">
                <a:solidFill>
                  <a:schemeClr val="bg1"/>
                </a:solidFill>
                <a:ea typeface="Roboto Light" charset="0"/>
                <a:cs typeface="Roboto Light" charset="0"/>
              </a:rPr>
              <a:t>季节性负载</a:t>
            </a:r>
            <a:endParaRPr lang="en-US" sz="2800" dirty="0">
              <a:solidFill>
                <a:schemeClr val="bg1"/>
              </a:solidFill>
              <a:ea typeface="Roboto Light" charset="0"/>
              <a:cs typeface="Roboto Light" charset="0"/>
            </a:endParaRPr>
          </a:p>
        </p:txBody>
      </p:sp>
      <p:sp>
        <p:nvSpPr>
          <p:cNvPr id="191" name="TextBox 190"/>
          <p:cNvSpPr txBox="true"/>
          <p:nvPr/>
        </p:nvSpPr>
        <p:spPr>
          <a:xfrm>
            <a:off x="596941" y="3423047"/>
            <a:ext cx="1118244" cy="661714"/>
          </a:xfrm>
          <a:prstGeom prst="rect">
            <a:avLst/>
          </a:prstGeom>
        </p:spPr>
        <p:txBody>
          <a:bodyPr vert="horz" wrap="none" lIns="45714" tIns="22857" rIns="45714" bIns="22857" rtlCol="0" anchor="t" anchorCtr="false">
            <a:spAutoFit/>
          </a:bodyPr>
          <a:lstStyle/>
          <a:p>
            <a:pPr algn="ctr"/>
            <a:r>
              <a:rPr lang="zh-CN" altLang="en-US" sz="4000" b="1" dirty="0">
                <a:solidFill>
                  <a:schemeClr val="bg1"/>
                </a:solidFill>
                <a:ea typeface="Roboto Light" charset="0"/>
                <a:cs typeface="Roboto Light" charset="0"/>
              </a:rPr>
              <a:t>计算</a:t>
            </a:r>
            <a:endParaRPr lang="en-US" sz="4000" b="1" dirty="0">
              <a:solidFill>
                <a:schemeClr val="bg1"/>
              </a:solidFill>
              <a:ea typeface="Roboto Light" charset="0"/>
              <a:cs typeface="Roboto Light" charset="0"/>
            </a:endParaRPr>
          </a:p>
        </p:txBody>
      </p:sp>
      <p:pic>
        <p:nvPicPr>
          <p:cNvPr id="605" name="Picture 604"/>
          <p:cNvPicPr>
            <a:picLocks noChangeAspect="true"/>
          </p:cNvPicPr>
          <p:nvPr/>
        </p:nvPicPr>
        <p:blipFill>
          <a:blip r:embed="rId1">
            <a:duotone>
              <a:schemeClr val="bg2">
                <a:shade val="45000"/>
                <a:satMod val="135000"/>
              </a:schemeClr>
              <a:prstClr val="white"/>
            </a:duotone>
          </a:blip>
          <a:stretch>
            <a:fillRect/>
          </a:stretch>
        </p:blipFill>
        <p:spPr>
          <a:xfrm>
            <a:off x="3232059" y="2504942"/>
            <a:ext cx="501289" cy="441813"/>
          </a:xfrm>
          <a:prstGeom prst="rect">
            <a:avLst/>
          </a:prstGeom>
        </p:spPr>
      </p:pic>
      <p:grpSp>
        <p:nvGrpSpPr>
          <p:cNvPr id="123" name="Group 122"/>
          <p:cNvGrpSpPr/>
          <p:nvPr/>
        </p:nvGrpSpPr>
        <p:grpSpPr>
          <a:xfrm>
            <a:off x="3355776" y="2285499"/>
            <a:ext cx="245017" cy="248585"/>
            <a:chOff x="10683871" y="3416404"/>
            <a:chExt cx="915079" cy="928404"/>
          </a:xfrm>
        </p:grpSpPr>
        <p:sp>
          <p:nvSpPr>
            <p:cNvPr id="249" name="Shape 276"/>
            <p:cNvSpPr/>
            <p:nvPr/>
          </p:nvSpPr>
          <p:spPr>
            <a:xfrm>
              <a:off x="10773518" y="3501543"/>
              <a:ext cx="741276" cy="741274"/>
            </a:xfrm>
            <a:custGeom>
              <a:avLst/>
              <a:gdLst/>
              <a:ahLst/>
              <a:cxnLst>
                <a:cxn ang="0">
                  <a:pos x="wd2" y="hd2"/>
                </a:cxn>
                <a:cxn ang="5400000">
                  <a:pos x="wd2" y="hd2"/>
                </a:cxn>
                <a:cxn ang="10800000">
                  <a:pos x="wd2" y="hd2"/>
                </a:cxn>
                <a:cxn ang="16200000">
                  <a:pos x="wd2" y="hd2"/>
                </a:cxn>
              </a:cxnLst>
              <a:rect l="0" t="0" r="r" b="b"/>
              <a:pathLst>
                <a:path w="19679" h="19679" extrusionOk="false">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noFill/>
              <a:miter lim="400000"/>
            </a:ln>
            <a:effectLst>
              <a:outerShdw blurRad="38100" dist="12700" dir="5400000" algn="ctr" rotWithShape="0">
                <a:srgbClr val="000000">
                  <a:alpha val="30000"/>
                </a:srgbClr>
              </a:outerShdw>
            </a:effectLst>
          </p:spPr>
          <p:txBody>
            <a:bodyPr lIns="0" tIns="0" rIns="0" bIns="0" anchor="ctr"/>
            <a:lstStyle>
              <a:lvl1pPr>
                <a:defRPr sz="10700" b="1">
                  <a:solidFill>
                    <a:srgbClr val="FCFBFB"/>
                  </a:solidFill>
                  <a:latin typeface="helium"/>
                  <a:ea typeface="helium"/>
                  <a:cs typeface="helium"/>
                  <a:sym typeface="helium"/>
                </a:defRPr>
              </a:lvl1pPr>
            </a:lstStyle>
            <a:p>
              <a:pPr lvl="0" algn="ctr">
                <a:lnSpc>
                  <a:spcPct val="120000"/>
                </a:lnSpc>
                <a:defRPr sz="1800" b="0">
                  <a:solidFill>
                    <a:srgbClr val="000000"/>
                  </a:solidFill>
                </a:defRPr>
              </a:pPr>
              <a:endParaRPr sz="42600" dirty="0">
                <a:solidFill>
                  <a:schemeClr val="bg1"/>
                </a:solidFill>
                <a:latin typeface="+mn-lt"/>
                <a:cs typeface="et-line"/>
              </a:endParaRPr>
            </a:p>
          </p:txBody>
        </p:sp>
        <p:sp>
          <p:nvSpPr>
            <p:cNvPr id="250" name="Arc 249"/>
            <p:cNvSpPr/>
            <p:nvPr/>
          </p:nvSpPr>
          <p:spPr>
            <a:xfrm rot="18959292">
              <a:off x="10683871" y="3416404"/>
              <a:ext cx="914400" cy="914400"/>
            </a:xfrm>
            <a:prstGeom prst="arc">
              <a:avLst>
                <a:gd name="adj1" fmla="val 13015005"/>
                <a:gd name="adj2" fmla="val 2654590"/>
              </a:avLst>
            </a:prstGeom>
            <a:ln w="190500">
              <a:solidFill>
                <a:srgbClr val="0079E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000" dirty="0">
                <a:solidFill>
                  <a:schemeClr val="bg1"/>
                </a:solidFill>
              </a:endParaRPr>
            </a:p>
          </p:txBody>
        </p:sp>
        <p:sp>
          <p:nvSpPr>
            <p:cNvPr id="251" name="Arc 250"/>
            <p:cNvSpPr/>
            <p:nvPr/>
          </p:nvSpPr>
          <p:spPr>
            <a:xfrm rot="8268231">
              <a:off x="10684550" y="3430408"/>
              <a:ext cx="914400" cy="914400"/>
            </a:xfrm>
            <a:prstGeom prst="arc">
              <a:avLst>
                <a:gd name="adj1" fmla="val 13015005"/>
                <a:gd name="adj2" fmla="val 2654590"/>
              </a:avLst>
            </a:prstGeom>
            <a:ln w="190500">
              <a:solidFill>
                <a:srgbClr val="29CEF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000" dirty="0">
                <a:solidFill>
                  <a:schemeClr val="bg1"/>
                </a:solidFill>
              </a:endParaRPr>
            </a:p>
          </p:txBody>
        </p:sp>
      </p:grpSp>
      <p:pic>
        <p:nvPicPr>
          <p:cNvPr id="606" name="Picture 605"/>
          <p:cNvPicPr>
            <a:picLocks noChangeAspect="true"/>
          </p:cNvPicPr>
          <p:nvPr/>
        </p:nvPicPr>
        <p:blipFill>
          <a:blip r:embed="rId1">
            <a:duotone>
              <a:schemeClr val="bg2">
                <a:shade val="45000"/>
                <a:satMod val="135000"/>
              </a:schemeClr>
              <a:prstClr val="white"/>
            </a:duotone>
          </a:blip>
          <a:stretch>
            <a:fillRect/>
          </a:stretch>
        </p:blipFill>
        <p:spPr>
          <a:xfrm>
            <a:off x="1991022" y="2517635"/>
            <a:ext cx="501289" cy="441813"/>
          </a:xfrm>
          <a:prstGeom prst="rect">
            <a:avLst/>
          </a:prstGeom>
        </p:spPr>
      </p:pic>
      <p:pic>
        <p:nvPicPr>
          <p:cNvPr id="607" name="Picture 606"/>
          <p:cNvPicPr>
            <a:picLocks noChangeAspect="true"/>
          </p:cNvPicPr>
          <p:nvPr/>
        </p:nvPicPr>
        <p:blipFill>
          <a:blip r:embed="rId1">
            <a:duotone>
              <a:schemeClr val="bg2">
                <a:shade val="45000"/>
                <a:satMod val="135000"/>
              </a:schemeClr>
              <a:prstClr val="white"/>
            </a:duotone>
          </a:blip>
          <a:stretch>
            <a:fillRect/>
          </a:stretch>
        </p:blipFill>
        <p:spPr>
          <a:xfrm>
            <a:off x="2599538" y="2513461"/>
            <a:ext cx="501289" cy="441813"/>
          </a:xfrm>
          <a:prstGeom prst="rect">
            <a:avLst/>
          </a:prstGeom>
        </p:spPr>
      </p:pic>
      <p:grpSp>
        <p:nvGrpSpPr>
          <p:cNvPr id="119" name="Group 118"/>
          <p:cNvGrpSpPr/>
          <p:nvPr/>
        </p:nvGrpSpPr>
        <p:grpSpPr>
          <a:xfrm>
            <a:off x="2099757" y="2300656"/>
            <a:ext cx="245017" cy="248585"/>
            <a:chOff x="10683871" y="3416404"/>
            <a:chExt cx="915079" cy="928404"/>
          </a:xfrm>
        </p:grpSpPr>
        <p:sp>
          <p:nvSpPr>
            <p:cNvPr id="255" name="Shape 276"/>
            <p:cNvSpPr/>
            <p:nvPr/>
          </p:nvSpPr>
          <p:spPr>
            <a:xfrm>
              <a:off x="10773518" y="3501543"/>
              <a:ext cx="741276" cy="741274"/>
            </a:xfrm>
            <a:custGeom>
              <a:avLst/>
              <a:gdLst/>
              <a:ahLst/>
              <a:cxnLst>
                <a:cxn ang="0">
                  <a:pos x="wd2" y="hd2"/>
                </a:cxn>
                <a:cxn ang="5400000">
                  <a:pos x="wd2" y="hd2"/>
                </a:cxn>
                <a:cxn ang="10800000">
                  <a:pos x="wd2" y="hd2"/>
                </a:cxn>
                <a:cxn ang="16200000">
                  <a:pos x="wd2" y="hd2"/>
                </a:cxn>
              </a:cxnLst>
              <a:rect l="0" t="0" r="r" b="b"/>
              <a:pathLst>
                <a:path w="19679" h="19679" extrusionOk="false">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noFill/>
              <a:miter lim="400000"/>
            </a:ln>
            <a:effectLst>
              <a:outerShdw blurRad="38100" dist="12700" dir="5400000" algn="ctr" rotWithShape="0">
                <a:srgbClr val="000000">
                  <a:alpha val="30000"/>
                </a:srgbClr>
              </a:outerShdw>
            </a:effectLst>
          </p:spPr>
          <p:txBody>
            <a:bodyPr lIns="0" tIns="0" rIns="0" bIns="0" anchor="ctr"/>
            <a:lstStyle>
              <a:lvl1pPr>
                <a:defRPr sz="10700" b="1">
                  <a:solidFill>
                    <a:srgbClr val="FCFBFB"/>
                  </a:solidFill>
                  <a:latin typeface="helium"/>
                  <a:ea typeface="helium"/>
                  <a:cs typeface="helium"/>
                  <a:sym typeface="helium"/>
                </a:defRPr>
              </a:lvl1pPr>
            </a:lstStyle>
            <a:p>
              <a:pPr lvl="0" algn="ctr">
                <a:lnSpc>
                  <a:spcPct val="120000"/>
                </a:lnSpc>
                <a:defRPr sz="1800" b="0">
                  <a:solidFill>
                    <a:srgbClr val="000000"/>
                  </a:solidFill>
                </a:defRPr>
              </a:pPr>
              <a:endParaRPr sz="42600" dirty="0">
                <a:solidFill>
                  <a:schemeClr val="bg1"/>
                </a:solidFill>
                <a:latin typeface="+mn-lt"/>
                <a:cs typeface="et-line"/>
              </a:endParaRPr>
            </a:p>
          </p:txBody>
        </p:sp>
        <p:sp>
          <p:nvSpPr>
            <p:cNvPr id="256" name="Arc 255"/>
            <p:cNvSpPr/>
            <p:nvPr/>
          </p:nvSpPr>
          <p:spPr>
            <a:xfrm rot="18959292">
              <a:off x="10683871" y="3416404"/>
              <a:ext cx="914400" cy="914400"/>
            </a:xfrm>
            <a:prstGeom prst="arc">
              <a:avLst>
                <a:gd name="adj1" fmla="val 13015005"/>
                <a:gd name="adj2" fmla="val 2654590"/>
              </a:avLst>
            </a:prstGeom>
            <a:ln w="190500">
              <a:solidFill>
                <a:srgbClr val="0079E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000" dirty="0">
                <a:solidFill>
                  <a:schemeClr val="bg1"/>
                </a:solidFill>
              </a:endParaRPr>
            </a:p>
          </p:txBody>
        </p:sp>
        <p:sp>
          <p:nvSpPr>
            <p:cNvPr id="257" name="Arc 256"/>
            <p:cNvSpPr/>
            <p:nvPr/>
          </p:nvSpPr>
          <p:spPr>
            <a:xfrm rot="8268231">
              <a:off x="10684550" y="3430408"/>
              <a:ext cx="914400" cy="914400"/>
            </a:xfrm>
            <a:prstGeom prst="arc">
              <a:avLst>
                <a:gd name="adj1" fmla="val 13015005"/>
                <a:gd name="adj2" fmla="val 2654590"/>
              </a:avLst>
            </a:prstGeom>
            <a:ln w="190500">
              <a:solidFill>
                <a:srgbClr val="29CEF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000" dirty="0">
                <a:solidFill>
                  <a:schemeClr val="bg1"/>
                </a:solidFill>
              </a:endParaRPr>
            </a:p>
          </p:txBody>
        </p:sp>
      </p:grpSp>
      <p:grpSp>
        <p:nvGrpSpPr>
          <p:cNvPr id="121" name="Group 120"/>
          <p:cNvGrpSpPr/>
          <p:nvPr/>
        </p:nvGrpSpPr>
        <p:grpSpPr>
          <a:xfrm>
            <a:off x="2727766" y="2283588"/>
            <a:ext cx="245017" cy="248585"/>
            <a:chOff x="10683871" y="3416404"/>
            <a:chExt cx="915079" cy="928404"/>
          </a:xfrm>
        </p:grpSpPr>
        <p:sp>
          <p:nvSpPr>
            <p:cNvPr id="252" name="Shape 276"/>
            <p:cNvSpPr/>
            <p:nvPr/>
          </p:nvSpPr>
          <p:spPr>
            <a:xfrm>
              <a:off x="10773518" y="3501543"/>
              <a:ext cx="741276" cy="741274"/>
            </a:xfrm>
            <a:custGeom>
              <a:avLst/>
              <a:gdLst/>
              <a:ahLst/>
              <a:cxnLst>
                <a:cxn ang="0">
                  <a:pos x="wd2" y="hd2"/>
                </a:cxn>
                <a:cxn ang="5400000">
                  <a:pos x="wd2" y="hd2"/>
                </a:cxn>
                <a:cxn ang="10800000">
                  <a:pos x="wd2" y="hd2"/>
                </a:cxn>
                <a:cxn ang="16200000">
                  <a:pos x="wd2" y="hd2"/>
                </a:cxn>
              </a:cxnLst>
              <a:rect l="0" t="0" r="r" b="b"/>
              <a:pathLst>
                <a:path w="19679" h="19679" extrusionOk="false">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noFill/>
              <a:miter lim="400000"/>
            </a:ln>
            <a:effectLst>
              <a:outerShdw blurRad="38100" dist="12700" dir="5400000" algn="ctr" rotWithShape="0">
                <a:srgbClr val="000000">
                  <a:alpha val="30000"/>
                </a:srgbClr>
              </a:outerShdw>
            </a:effectLst>
          </p:spPr>
          <p:txBody>
            <a:bodyPr lIns="0" tIns="0" rIns="0" bIns="0" anchor="ctr"/>
            <a:lstStyle>
              <a:lvl1pPr>
                <a:defRPr sz="10700" b="1">
                  <a:solidFill>
                    <a:srgbClr val="FCFBFB"/>
                  </a:solidFill>
                  <a:latin typeface="helium"/>
                  <a:ea typeface="helium"/>
                  <a:cs typeface="helium"/>
                  <a:sym typeface="helium"/>
                </a:defRPr>
              </a:lvl1pPr>
            </a:lstStyle>
            <a:p>
              <a:pPr lvl="0" algn="ctr">
                <a:lnSpc>
                  <a:spcPct val="120000"/>
                </a:lnSpc>
                <a:defRPr sz="1800" b="0">
                  <a:solidFill>
                    <a:srgbClr val="000000"/>
                  </a:solidFill>
                </a:defRPr>
              </a:pPr>
              <a:endParaRPr sz="42600" dirty="0">
                <a:solidFill>
                  <a:schemeClr val="bg1"/>
                </a:solidFill>
                <a:latin typeface="+mn-lt"/>
                <a:cs typeface="et-line"/>
              </a:endParaRPr>
            </a:p>
          </p:txBody>
        </p:sp>
        <p:sp>
          <p:nvSpPr>
            <p:cNvPr id="253" name="Arc 252"/>
            <p:cNvSpPr/>
            <p:nvPr/>
          </p:nvSpPr>
          <p:spPr>
            <a:xfrm rot="18959292">
              <a:off x="10683871" y="3416404"/>
              <a:ext cx="914400" cy="914400"/>
            </a:xfrm>
            <a:prstGeom prst="arc">
              <a:avLst>
                <a:gd name="adj1" fmla="val 13015005"/>
                <a:gd name="adj2" fmla="val 2654590"/>
              </a:avLst>
            </a:prstGeom>
            <a:ln w="190500">
              <a:solidFill>
                <a:srgbClr val="0079E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000" dirty="0">
                <a:solidFill>
                  <a:schemeClr val="bg1"/>
                </a:solidFill>
              </a:endParaRPr>
            </a:p>
          </p:txBody>
        </p:sp>
        <p:sp>
          <p:nvSpPr>
            <p:cNvPr id="254" name="Arc 253"/>
            <p:cNvSpPr/>
            <p:nvPr/>
          </p:nvSpPr>
          <p:spPr>
            <a:xfrm rot="8268231">
              <a:off x="10684550" y="3430408"/>
              <a:ext cx="914400" cy="914400"/>
            </a:xfrm>
            <a:prstGeom prst="arc">
              <a:avLst>
                <a:gd name="adj1" fmla="val 13015005"/>
                <a:gd name="adj2" fmla="val 2654590"/>
              </a:avLst>
            </a:prstGeom>
            <a:ln w="190500">
              <a:solidFill>
                <a:srgbClr val="29CEF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000" dirty="0">
                <a:solidFill>
                  <a:schemeClr val="bg1"/>
                </a:solidFill>
              </a:endParaRPr>
            </a:p>
          </p:txBody>
        </p:sp>
      </p:grpSp>
      <p:sp>
        <p:nvSpPr>
          <p:cNvPr id="12" name="Pie 11"/>
          <p:cNvSpPr/>
          <p:nvPr/>
        </p:nvSpPr>
        <p:spPr>
          <a:xfrm>
            <a:off x="1217096" y="2315216"/>
            <a:ext cx="784270" cy="700140"/>
          </a:xfrm>
          <a:prstGeom prst="pie">
            <a:avLst>
              <a:gd name="adj1" fmla="val 13560007"/>
              <a:gd name="adj2" fmla="val 188731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95" name="Picture 2" descr="See the source image"/>
          <p:cNvPicPr>
            <a:picLocks noChangeAspect="true" noChangeArrowheads="true"/>
          </p:cNvPicPr>
          <p:nvPr/>
        </p:nvPicPr>
        <p:blipFill rotWithShape="true">
          <a:blip r:embed="rId2" cstate="email">
            <a:clrChange>
              <a:clrFrom>
                <a:srgbClr val="E5E3DF"/>
              </a:clrFrom>
              <a:clrTo>
                <a:srgbClr val="E5E3DF">
                  <a:alpha val="0"/>
                </a:srgbClr>
              </a:clrTo>
            </a:clrChange>
          </a:blip>
          <a:srcRect l="9322" t="38120" r="71563" b="38731"/>
          <a:stretch>
            <a:fillRect/>
          </a:stretch>
        </p:blipFill>
        <p:spPr bwMode="auto">
          <a:xfrm>
            <a:off x="1302056" y="2256324"/>
            <a:ext cx="624002" cy="468009"/>
          </a:xfrm>
          <a:prstGeom prst="rect">
            <a:avLst/>
          </a:prstGeom>
          <a:noFill/>
          <a:extLst>
            <a:ext uri="{909E8E84-426E-40DD-AFC4-6F175D3DCCD1}">
              <a14:hiddenFill xmlns:a14="http://schemas.microsoft.com/office/drawing/2010/main">
                <a:solidFill>
                  <a:srgbClr val="FFFFFF"/>
                </a:solidFill>
              </a14:hiddenFill>
            </a:ext>
          </a:extLst>
        </p:spPr>
      </p:pic>
      <p:sp>
        <p:nvSpPr>
          <p:cNvPr id="609" name="Pie 608"/>
          <p:cNvSpPr/>
          <p:nvPr/>
        </p:nvSpPr>
        <p:spPr>
          <a:xfrm>
            <a:off x="4633502" y="1602164"/>
            <a:ext cx="784270" cy="700140"/>
          </a:xfrm>
          <a:prstGeom prst="pie">
            <a:avLst>
              <a:gd name="adj1" fmla="val 13560007"/>
              <a:gd name="adj2" fmla="val 188731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99" name="Picture 2" descr="See the source image"/>
          <p:cNvPicPr>
            <a:picLocks noChangeAspect="true" noChangeArrowheads="true"/>
          </p:cNvPicPr>
          <p:nvPr/>
        </p:nvPicPr>
        <p:blipFill rotWithShape="true">
          <a:blip r:embed="rId2" cstate="email">
            <a:clrChange>
              <a:clrFrom>
                <a:srgbClr val="E5E3DF"/>
              </a:clrFrom>
              <a:clrTo>
                <a:srgbClr val="E5E3DF">
                  <a:alpha val="0"/>
                </a:srgbClr>
              </a:clrTo>
            </a:clrChange>
          </a:blip>
          <a:srcRect l="51300" t="37514" r="29585" b="39337"/>
          <a:stretch>
            <a:fillRect/>
          </a:stretch>
        </p:blipFill>
        <p:spPr bwMode="auto">
          <a:xfrm>
            <a:off x="4724787" y="1536410"/>
            <a:ext cx="624002" cy="468009"/>
          </a:xfrm>
          <a:prstGeom prst="rect">
            <a:avLst/>
          </a:prstGeom>
          <a:noFill/>
          <a:extLst>
            <a:ext uri="{909E8E84-426E-40DD-AFC4-6F175D3DCCD1}">
              <a14:hiddenFill xmlns:a14="http://schemas.microsoft.com/office/drawing/2010/main">
                <a:solidFill>
                  <a:srgbClr val="FFFFFF"/>
                </a:solidFill>
              </a14:hiddenFill>
            </a:ext>
          </a:extLst>
        </p:spPr>
      </p:pic>
      <p:sp>
        <p:nvSpPr>
          <p:cNvPr id="610" name="Pie 609"/>
          <p:cNvSpPr/>
          <p:nvPr/>
        </p:nvSpPr>
        <p:spPr>
          <a:xfrm>
            <a:off x="1501227" y="4240133"/>
            <a:ext cx="784270" cy="700140"/>
          </a:xfrm>
          <a:prstGeom prst="pie">
            <a:avLst>
              <a:gd name="adj1" fmla="val 13560007"/>
              <a:gd name="adj2" fmla="val 188731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96" name="Picture 2" descr="See the source image"/>
          <p:cNvPicPr>
            <a:picLocks noChangeAspect="true" noChangeArrowheads="true"/>
          </p:cNvPicPr>
          <p:nvPr/>
        </p:nvPicPr>
        <p:blipFill rotWithShape="true">
          <a:blip r:embed="rId2" cstate="email">
            <a:clrChange>
              <a:clrFrom>
                <a:srgbClr val="E5E3DF"/>
              </a:clrFrom>
              <a:clrTo>
                <a:srgbClr val="E5E3DF">
                  <a:alpha val="0"/>
                </a:srgbClr>
              </a:clrTo>
            </a:clrChange>
          </a:blip>
          <a:srcRect l="30873" t="37817" r="50012" b="39034"/>
          <a:stretch>
            <a:fillRect/>
          </a:stretch>
        </p:blipFill>
        <p:spPr bwMode="auto">
          <a:xfrm>
            <a:off x="1616494" y="4167883"/>
            <a:ext cx="624002" cy="468009"/>
          </a:xfrm>
          <a:prstGeom prst="rect">
            <a:avLst/>
          </a:prstGeom>
          <a:noFill/>
          <a:extLst>
            <a:ext uri="{909E8E84-426E-40DD-AFC4-6F175D3DCCD1}">
              <a14:hiddenFill xmlns:a14="http://schemas.microsoft.com/office/drawing/2010/main">
                <a:solidFill>
                  <a:srgbClr val="FFFFFF"/>
                </a:solidFill>
              </a14:hiddenFill>
            </a:ext>
          </a:extLst>
        </p:spPr>
      </p:pic>
      <p:sp>
        <p:nvSpPr>
          <p:cNvPr id="611" name="Pie 610"/>
          <p:cNvSpPr/>
          <p:nvPr/>
        </p:nvSpPr>
        <p:spPr>
          <a:xfrm>
            <a:off x="7953467" y="4194350"/>
            <a:ext cx="784270" cy="700140"/>
          </a:xfrm>
          <a:prstGeom prst="pie">
            <a:avLst>
              <a:gd name="adj1" fmla="val 13560007"/>
              <a:gd name="adj2" fmla="val 188731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97" name="Picture 2" descr="See the source image"/>
          <p:cNvPicPr>
            <a:picLocks noChangeAspect="true" noChangeArrowheads="true"/>
          </p:cNvPicPr>
          <p:nvPr/>
        </p:nvPicPr>
        <p:blipFill rotWithShape="true">
          <a:blip r:embed="rId2" cstate="email">
            <a:clrChange>
              <a:clrFrom>
                <a:srgbClr val="E5E3DF"/>
              </a:clrFrom>
              <a:clrTo>
                <a:srgbClr val="E5E3DF">
                  <a:alpha val="0"/>
                </a:srgbClr>
              </a:clrTo>
            </a:clrChange>
          </a:blip>
          <a:srcRect l="51300" t="37514" r="29585" b="39337"/>
          <a:stretch>
            <a:fillRect/>
          </a:stretch>
        </p:blipFill>
        <p:spPr bwMode="auto">
          <a:xfrm>
            <a:off x="8050747" y="4134592"/>
            <a:ext cx="624002" cy="468009"/>
          </a:xfrm>
          <a:prstGeom prst="rect">
            <a:avLst/>
          </a:prstGeom>
          <a:noFill/>
          <a:extLst>
            <a:ext uri="{909E8E84-426E-40DD-AFC4-6F175D3DCCD1}">
              <a14:hiddenFill xmlns:a14="http://schemas.microsoft.com/office/drawing/2010/main">
                <a:solidFill>
                  <a:srgbClr val="FFFFFF"/>
                </a:solidFill>
              </a14:hiddenFill>
            </a:ext>
          </a:extLst>
        </p:spPr>
      </p:pic>
      <p:sp>
        <p:nvSpPr>
          <p:cNvPr id="612" name="Pie 611"/>
          <p:cNvSpPr/>
          <p:nvPr/>
        </p:nvSpPr>
        <p:spPr>
          <a:xfrm>
            <a:off x="7339853" y="2658094"/>
            <a:ext cx="784270" cy="700140"/>
          </a:xfrm>
          <a:prstGeom prst="pie">
            <a:avLst>
              <a:gd name="adj1" fmla="val 13560007"/>
              <a:gd name="adj2" fmla="val 188731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98" name="Picture 2" descr="See the source image"/>
          <p:cNvPicPr>
            <a:picLocks noChangeAspect="true" noChangeArrowheads="true"/>
          </p:cNvPicPr>
          <p:nvPr/>
        </p:nvPicPr>
        <p:blipFill rotWithShape="true">
          <a:blip r:embed="rId2" cstate="email">
            <a:clrChange>
              <a:clrFrom>
                <a:srgbClr val="E5E3DF"/>
              </a:clrFrom>
              <a:clrTo>
                <a:srgbClr val="E5E3DF">
                  <a:alpha val="0"/>
                </a:srgbClr>
              </a:clrTo>
            </a:clrChange>
          </a:blip>
          <a:srcRect l="30873" t="37817" r="50012" b="39034"/>
          <a:stretch>
            <a:fillRect/>
          </a:stretch>
        </p:blipFill>
        <p:spPr bwMode="auto">
          <a:xfrm>
            <a:off x="7450513" y="2588655"/>
            <a:ext cx="624002" cy="468009"/>
          </a:xfrm>
          <a:prstGeom prst="rect">
            <a:avLst/>
          </a:prstGeom>
          <a:noFill/>
          <a:extLst>
            <a:ext uri="{909E8E84-426E-40DD-AFC4-6F175D3DCCD1}">
              <a14:hiddenFill xmlns:a14="http://schemas.microsoft.com/office/drawing/2010/main">
                <a:solidFill>
                  <a:srgbClr val="FFFFFF"/>
                </a:solidFill>
              </a14:hiddenFill>
            </a:ext>
          </a:extLst>
        </p:spPr>
      </p:pic>
      <p:sp>
        <p:nvSpPr>
          <p:cNvPr id="114" name="TextBox 113"/>
          <p:cNvSpPr txBox="true"/>
          <p:nvPr/>
        </p:nvSpPr>
        <p:spPr>
          <a:xfrm>
            <a:off x="3400590" y="5971155"/>
            <a:ext cx="2144165" cy="661714"/>
          </a:xfrm>
          <a:prstGeom prst="rect">
            <a:avLst/>
          </a:prstGeom>
        </p:spPr>
        <p:txBody>
          <a:bodyPr vert="horz" wrap="none" lIns="45714" tIns="22857" rIns="45714" bIns="22857" rtlCol="0" anchor="t" anchorCtr="false">
            <a:spAutoFit/>
          </a:bodyPr>
          <a:lstStyle/>
          <a:p>
            <a:pPr algn="ctr"/>
            <a:r>
              <a:rPr lang="zh-CN" altLang="en-US" sz="4000" b="1" dirty="0">
                <a:solidFill>
                  <a:schemeClr val="bg1"/>
                </a:solidFill>
                <a:ea typeface="Roboto Light" charset="0"/>
                <a:cs typeface="Roboto Light" charset="0"/>
              </a:rPr>
              <a:t>公共存储</a:t>
            </a:r>
            <a:endParaRPr lang="en-US" sz="4000" b="1" dirty="0">
              <a:solidFill>
                <a:schemeClr val="bg1"/>
              </a:solidFill>
              <a:ea typeface="Roboto Light" charset="0"/>
              <a:cs typeface="Roboto Light" charset="0"/>
            </a:endParaRPr>
          </a:p>
        </p:txBody>
      </p:sp>
      <p:grpSp>
        <p:nvGrpSpPr>
          <p:cNvPr id="112" name="Group 111"/>
          <p:cNvGrpSpPr/>
          <p:nvPr/>
        </p:nvGrpSpPr>
        <p:grpSpPr>
          <a:xfrm>
            <a:off x="5376568" y="5045063"/>
            <a:ext cx="1963286" cy="1670670"/>
            <a:chOff x="4151870" y="4293155"/>
            <a:chExt cx="3403833" cy="3227220"/>
          </a:xfrm>
          <a:solidFill>
            <a:srgbClr val="0070C0"/>
          </a:solidFill>
        </p:grpSpPr>
        <p:sp>
          <p:nvSpPr>
            <p:cNvPr id="113" name="Oval 112"/>
            <p:cNvSpPr/>
            <p:nvPr/>
          </p:nvSpPr>
          <p:spPr>
            <a:xfrm>
              <a:off x="4734373" y="6972853"/>
              <a:ext cx="2234838" cy="5475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15" name="Freeform 18"/>
            <p:cNvSpPr/>
            <p:nvPr/>
          </p:nvSpPr>
          <p:spPr>
            <a:xfrm>
              <a:off x="4151870" y="4843849"/>
              <a:ext cx="3398108" cy="2409567"/>
            </a:xfrm>
            <a:custGeom>
              <a:avLst/>
              <a:gdLst>
                <a:gd name="connsiteX0" fmla="*/ 0 w 3398108"/>
                <a:gd name="connsiteY0" fmla="*/ 0 h 2409567"/>
                <a:gd name="connsiteX1" fmla="*/ 593125 w 3398108"/>
                <a:gd name="connsiteY1" fmla="*/ 2409567 h 2409567"/>
                <a:gd name="connsiteX2" fmla="*/ 2817341 w 3398108"/>
                <a:gd name="connsiteY2" fmla="*/ 2409567 h 2409567"/>
                <a:gd name="connsiteX3" fmla="*/ 3398108 w 3398108"/>
                <a:gd name="connsiteY3" fmla="*/ 0 h 2409567"/>
                <a:gd name="connsiteX4" fmla="*/ 0 w 3398108"/>
                <a:gd name="connsiteY4" fmla="*/ 0 h 2409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8108" h="2409567">
                  <a:moveTo>
                    <a:pt x="0" y="0"/>
                  </a:moveTo>
                  <a:lnTo>
                    <a:pt x="593125" y="2409567"/>
                  </a:lnTo>
                  <a:lnTo>
                    <a:pt x="2817341" y="2409567"/>
                  </a:lnTo>
                  <a:lnTo>
                    <a:pt x="3398108"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false"/>
            <a:lstStyle/>
            <a:p>
              <a:pPr algn="ctr"/>
              <a:r>
                <a:rPr lang="en-US" sz="1600" dirty="0"/>
                <a:t>S3等公共存储</a:t>
              </a:r>
              <a:endParaRPr lang="en-US" sz="1600" dirty="0"/>
            </a:p>
          </p:txBody>
        </p:sp>
        <p:sp>
          <p:nvSpPr>
            <p:cNvPr id="116" name="Oval 115"/>
            <p:cNvSpPr/>
            <p:nvPr/>
          </p:nvSpPr>
          <p:spPr>
            <a:xfrm>
              <a:off x="4156447" y="4413104"/>
              <a:ext cx="3390690" cy="830699"/>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17" name="Oval 116"/>
            <p:cNvSpPr/>
            <p:nvPr/>
          </p:nvSpPr>
          <p:spPr>
            <a:xfrm>
              <a:off x="4165013" y="4293155"/>
              <a:ext cx="3390690" cy="8306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sp>
        <p:nvSpPr>
          <p:cNvPr id="2" name="Rectangle 1"/>
          <p:cNvSpPr/>
          <p:nvPr/>
        </p:nvSpPr>
        <p:spPr>
          <a:xfrm>
            <a:off x="8234680" y="5769610"/>
            <a:ext cx="3536315" cy="398780"/>
          </a:xfrm>
          <a:prstGeom prst="rect">
            <a:avLst/>
          </a:prstGeom>
        </p:spPr>
        <p:txBody>
          <a:bodyPr wrap="square">
            <a:spAutoFit/>
          </a:bodyPr>
          <a:p>
            <a:r>
              <a:rPr lang="zh-CN" altLang="en-US" sz="2000" dirty="0">
                <a:solidFill>
                  <a:schemeClr val="bg1"/>
                </a:solidFill>
              </a:rPr>
              <a:t>不同子集群可以用跨代的设备</a:t>
            </a:r>
            <a:endParaRPr lang="zh-CN" altLang="en-US" sz="20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true"/>
          <p:nvPr/>
        </p:nvSpPr>
        <p:spPr>
          <a:xfrm>
            <a:off x="942974" y="1825625"/>
            <a:ext cx="508497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Font typeface="Wingdings" panose="05000000000000000000" pitchFamily="2" charset="2"/>
              <a:buChar char="§"/>
              <a:defRPr sz="2000" kern="1200">
                <a:solidFill>
                  <a:schemeClr val="tx1"/>
                </a:solidFill>
                <a:latin typeface="+mn-lt"/>
                <a:ea typeface="+mn-ea"/>
                <a:cs typeface="+mn-cs"/>
              </a:defRPr>
            </a:lvl1pPr>
            <a:lvl2pPr marL="400050" indent="-171450" algn="l" defTabSz="914400" rtl="0" eaLnBrk="1" latinLnBrk="0" hangingPunct="1">
              <a:lnSpc>
                <a:spcPct val="90000"/>
              </a:lnSpc>
              <a:spcBef>
                <a:spcPts val="0"/>
              </a:spcBef>
              <a:spcAft>
                <a:spcPts val="1200"/>
              </a:spcAft>
              <a:buFont typeface="Calibri" panose="020F0502020204030204" pitchFamily="34" charset="0"/>
              <a:buChar char="-"/>
              <a:defRPr sz="1800" kern="1200">
                <a:solidFill>
                  <a:schemeClr val="tx1"/>
                </a:solidFill>
                <a:latin typeface="+mn-lt"/>
                <a:ea typeface="+mn-ea"/>
                <a:cs typeface="+mn-cs"/>
              </a:defRPr>
            </a:lvl2pPr>
            <a:lvl3pPr marL="571500" indent="-171450" algn="l" defTabSz="914400" rtl="0" eaLnBrk="1" latinLnBrk="0" hangingPunct="1">
              <a:lnSpc>
                <a:spcPct val="90000"/>
              </a:lnSpc>
              <a:spcBef>
                <a:spcPts val="0"/>
              </a:spcBef>
              <a:spcAft>
                <a:spcPts val="1200"/>
              </a:spcAft>
              <a:buFont typeface="Calibri" panose="020F0502020204030204" pitchFamily="34" charset="0"/>
              <a:buChar char="-"/>
              <a:defRPr sz="1600" kern="1200">
                <a:solidFill>
                  <a:schemeClr val="tx1"/>
                </a:solidFill>
                <a:latin typeface="+mn-lt"/>
                <a:ea typeface="+mn-ea"/>
                <a:cs typeface="+mn-cs"/>
              </a:defRPr>
            </a:lvl3pPr>
            <a:lvl4pPr marL="74295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4pPr>
            <a:lvl5pPr marL="91440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0"/>
              </a:spcBef>
              <a:spcAft>
                <a:spcPts val="1200"/>
              </a:spcAft>
              <a:buClrTx/>
              <a:buSzTx/>
              <a:buFont typeface="Wingdings" panose="05000000000000000000" pitchFamily="2" charset="2"/>
              <a:buChar char="§"/>
              <a:defRPr/>
            </a:pPr>
            <a:r>
              <a:rPr kumimoji="0" lang="en-US" sz="2400" b="0" i="0" u="none" strike="noStrike" kern="1200" cap="none" spc="0" normalizeH="0" baseline="0" noProof="0" dirty="0">
                <a:ln>
                  <a:noFill/>
                </a:ln>
                <a:solidFill>
                  <a:schemeClr val="bg1"/>
                </a:solidFill>
                <a:effectLst/>
                <a:uLnTx/>
                <a:uFillTx/>
                <a:latin typeface="Calibri" panose="020F0502020204030204"/>
                <a:ea typeface="+mn-ea"/>
                <a:cs typeface="+mn-cs"/>
              </a:rPr>
              <a:t>100TB </a:t>
            </a:r>
            <a:r>
              <a:rPr kumimoji="0" lang="zh-CN" altLang="en-US" sz="2400" b="0" i="0" u="none" strike="noStrike" kern="1200" cap="none" spc="0" normalizeH="0" baseline="0" noProof="0" dirty="0">
                <a:ln>
                  <a:noFill/>
                </a:ln>
                <a:solidFill>
                  <a:schemeClr val="bg1"/>
                </a:solidFill>
                <a:effectLst/>
                <a:uLnTx/>
                <a:uFillTx/>
                <a:latin typeface="Calibri" panose="020F0502020204030204"/>
                <a:ea typeface="SimSun" pitchFamily="2" charset="-122"/>
                <a:cs typeface="+mn-cs"/>
              </a:rPr>
              <a:t>数据</a:t>
            </a:r>
            <a:endParaRPr kumimoji="0" lang="en-US" sz="2400" b="0" i="0" u="none" strike="noStrike" kern="1200" cap="none" spc="0" normalizeH="0" baseline="0" noProof="0" dirty="0">
              <a:ln>
                <a:noFill/>
              </a:ln>
              <a:solidFill>
                <a:schemeClr val="bg1"/>
              </a:solidFill>
              <a:effectLst/>
              <a:uLnTx/>
              <a:uFillTx/>
              <a:latin typeface="Calibri" panose="020F0502020204030204"/>
              <a:cs typeface="+mn-cs"/>
            </a:endParaRPr>
          </a:p>
          <a:p>
            <a:pPr marL="228600" marR="0" lvl="0" indent="-228600" algn="l" defTabSz="914400" rtl="0" eaLnBrk="1" fontAlgn="auto" latinLnBrk="0" hangingPunct="1">
              <a:lnSpc>
                <a:spcPct val="90000"/>
              </a:lnSpc>
              <a:spcBef>
                <a:spcPts val="0"/>
              </a:spcBef>
              <a:spcAft>
                <a:spcPts val="1200"/>
              </a:spcAft>
              <a:buClrTx/>
              <a:buSzTx/>
              <a:buFont typeface="Wingdings" panose="05000000000000000000" pitchFamily="2" charset="2"/>
              <a:buChar char="§"/>
              <a:defRPr/>
            </a:pPr>
            <a:r>
              <a:rPr kumimoji="0" lang="zh-CN" altLang="en-US" sz="2400" b="0" i="0" u="none" strike="noStrike" kern="1200" cap="none" spc="0" normalizeH="0" baseline="0" noProof="0" dirty="0">
                <a:ln>
                  <a:noFill/>
                </a:ln>
                <a:solidFill>
                  <a:schemeClr val="bg1"/>
                </a:solidFill>
                <a:effectLst/>
                <a:uLnTx/>
                <a:uFillTx/>
                <a:latin typeface="Calibri" panose="020F0502020204030204"/>
                <a:ea typeface="SimSun" pitchFamily="2" charset="-122"/>
                <a:cs typeface="+mn-cs"/>
              </a:rPr>
              <a:t>用法</a:t>
            </a:r>
            <a:endParaRPr kumimoji="0" lang="en-US" sz="2400" b="0" i="0" u="none" strike="noStrike" kern="1200" cap="none" spc="0" normalizeH="0" baseline="0" noProof="0" dirty="0">
              <a:ln>
                <a:noFill/>
              </a:ln>
              <a:solidFill>
                <a:schemeClr val="bg1"/>
              </a:solidFill>
              <a:effectLst/>
              <a:uLnTx/>
              <a:uFillTx/>
              <a:latin typeface="Calibri" panose="020F0502020204030204"/>
              <a:cs typeface="+mn-cs"/>
            </a:endParaRPr>
          </a:p>
          <a:p>
            <a:pPr marL="400050" marR="0" lvl="1" indent="-171450" algn="l" defTabSz="914400" rtl="0" eaLnBrk="1" fontAlgn="auto" latinLnBrk="0" hangingPunct="1">
              <a:lnSpc>
                <a:spcPct val="90000"/>
              </a:lnSpc>
              <a:spcBef>
                <a:spcPts val="0"/>
              </a:spcBef>
              <a:spcAft>
                <a:spcPts val="1200"/>
              </a:spcAft>
              <a:buClrTx/>
              <a:buSzTx/>
              <a:buFont typeface="Calibri" panose="020F0502020204030204" pitchFamily="34" charset="0"/>
              <a:buChar char="-"/>
              <a:defRPr/>
            </a:pPr>
            <a:r>
              <a:rPr kumimoji="0" lang="zh-CN" altLang="en-US" sz="2200" b="0" i="0" u="none" strike="noStrike" kern="1200" cap="none" spc="0" normalizeH="0" baseline="0" noProof="0" dirty="0">
                <a:ln>
                  <a:noFill/>
                </a:ln>
                <a:solidFill>
                  <a:schemeClr val="bg1"/>
                </a:solidFill>
                <a:effectLst/>
                <a:uLnTx/>
                <a:uFillTx/>
                <a:latin typeface="Calibri" panose="020F0502020204030204"/>
                <a:ea typeface="SimSun" pitchFamily="2" charset="-122"/>
                <a:cs typeface="+mn-cs"/>
              </a:rPr>
              <a:t>仅对近期数据进行仪表盘操作</a:t>
            </a:r>
            <a:br>
              <a:rPr kumimoji="0" lang="zh-CN" altLang="en-US" sz="2200" b="0" i="0" u="none" strike="noStrike" kern="1200" cap="none" spc="0" normalizeH="0" baseline="0" noProof="0" dirty="0">
                <a:ln>
                  <a:noFill/>
                </a:ln>
                <a:solidFill>
                  <a:schemeClr val="bg1"/>
                </a:solidFill>
                <a:effectLst/>
                <a:uLnTx/>
                <a:uFillTx/>
                <a:latin typeface="Calibri" panose="020F0502020204030204"/>
                <a:ea typeface="SimSun" pitchFamily="2" charset="-122"/>
                <a:cs typeface="+mn-cs"/>
              </a:rPr>
            </a:br>
            <a:r>
              <a:rPr kumimoji="0" lang="zh-CN" altLang="en-US" sz="2200" b="0" i="0" u="none" strike="noStrike" kern="1200" cap="none" spc="0" normalizeH="0" baseline="0" noProof="0" dirty="0">
                <a:ln>
                  <a:noFill/>
                </a:ln>
                <a:solidFill>
                  <a:schemeClr val="bg1"/>
                </a:solidFill>
                <a:effectLst/>
                <a:uLnTx/>
                <a:uFillTx/>
                <a:latin typeface="Calibri" panose="020F0502020204030204"/>
                <a:ea typeface="SimSun" pitchFamily="2" charset="-122"/>
                <a:cs typeface="+mn-cs"/>
              </a:rPr>
              <a:t>（需要</a:t>
            </a:r>
            <a:r>
              <a:rPr kumimoji="0" lang="en-US" altLang="zh-CN" sz="2200" b="0" i="0" u="none" strike="noStrike" kern="1200" cap="none" spc="0" normalizeH="0" baseline="0" noProof="0" dirty="0">
                <a:ln>
                  <a:noFill/>
                </a:ln>
                <a:solidFill>
                  <a:schemeClr val="bg1"/>
                </a:solidFill>
                <a:effectLst/>
                <a:uLnTx/>
                <a:uFillTx/>
                <a:latin typeface="Calibri" panose="020F0502020204030204"/>
                <a:ea typeface="SimSun" pitchFamily="2" charset="-122"/>
                <a:cs typeface="+mn-cs"/>
              </a:rPr>
              <a:t>6</a:t>
            </a:r>
            <a:r>
              <a:rPr kumimoji="0" lang="zh-CN" altLang="en-US" sz="2200" b="0" i="0" u="none" strike="noStrike" kern="1200" cap="none" spc="0" normalizeH="0" baseline="0" noProof="0" dirty="0">
                <a:ln>
                  <a:noFill/>
                </a:ln>
                <a:solidFill>
                  <a:schemeClr val="bg1"/>
                </a:solidFill>
                <a:effectLst/>
                <a:uLnTx/>
                <a:uFillTx/>
                <a:latin typeface="Calibri" panose="020F0502020204030204"/>
                <a:ea typeface="SimSun" pitchFamily="2" charset="-122"/>
                <a:cs typeface="+mn-cs"/>
              </a:rPr>
              <a:t>个节点）</a:t>
            </a:r>
            <a:endParaRPr kumimoji="0" lang="en-US" sz="2200" b="0" i="0" u="none" strike="noStrike" kern="1200" cap="none" spc="0" normalizeH="0" baseline="0" noProof="0" dirty="0">
              <a:ln>
                <a:noFill/>
              </a:ln>
              <a:solidFill>
                <a:schemeClr val="bg1"/>
              </a:solidFill>
              <a:effectLst/>
              <a:uLnTx/>
              <a:uFillTx/>
              <a:latin typeface="Calibri" panose="020F0502020204030204"/>
              <a:cs typeface="+mn-cs"/>
            </a:endParaRPr>
          </a:p>
          <a:p>
            <a:pPr marL="400050" marR="0" lvl="1" indent="-171450" algn="l" defTabSz="914400" rtl="0" eaLnBrk="1" fontAlgn="auto" latinLnBrk="0" hangingPunct="1">
              <a:lnSpc>
                <a:spcPct val="90000"/>
              </a:lnSpc>
              <a:spcBef>
                <a:spcPts val="0"/>
              </a:spcBef>
              <a:spcAft>
                <a:spcPts val="1200"/>
              </a:spcAft>
              <a:buClrTx/>
              <a:buSzTx/>
              <a:buFont typeface="Calibri" panose="020F0502020204030204" pitchFamily="34" charset="0"/>
              <a:buChar char="-"/>
              <a:defRPr/>
            </a:pPr>
            <a:r>
              <a:rPr kumimoji="0" lang="zh-CN" altLang="en-US" sz="2200" b="0" i="0" u="none" strike="noStrike" kern="1200" cap="none" spc="0" normalizeH="0" baseline="0" noProof="0" dirty="0">
                <a:ln>
                  <a:noFill/>
                </a:ln>
                <a:solidFill>
                  <a:schemeClr val="bg1"/>
                </a:solidFill>
                <a:effectLst/>
                <a:uLnTx/>
                <a:uFillTx/>
                <a:latin typeface="Calibri" panose="020F0502020204030204"/>
                <a:ea typeface="SimSun" pitchFamily="2" charset="-122"/>
                <a:cs typeface="+mn-cs"/>
              </a:rPr>
              <a:t>季末重要分析</a:t>
            </a:r>
            <a:br>
              <a:rPr kumimoji="0" lang="zh-CN" altLang="en-US" sz="2200" b="0" i="0" u="none" strike="noStrike" kern="1200" cap="none" spc="0" normalizeH="0" baseline="0" noProof="0" dirty="0">
                <a:ln>
                  <a:noFill/>
                </a:ln>
                <a:solidFill>
                  <a:schemeClr val="bg1"/>
                </a:solidFill>
                <a:effectLst/>
                <a:uLnTx/>
                <a:uFillTx/>
                <a:latin typeface="Calibri" panose="020F0502020204030204"/>
                <a:ea typeface="SimSun" pitchFamily="2" charset="-122"/>
                <a:cs typeface="+mn-cs"/>
              </a:rPr>
            </a:br>
            <a:r>
              <a:rPr kumimoji="0" lang="zh-CN" altLang="en-US" sz="2200" b="0" i="0" u="none" strike="noStrike" kern="1200" cap="none" spc="0" normalizeH="0" baseline="0" noProof="0" dirty="0">
                <a:ln>
                  <a:noFill/>
                </a:ln>
                <a:solidFill>
                  <a:schemeClr val="bg1"/>
                </a:solidFill>
                <a:effectLst/>
                <a:uLnTx/>
                <a:uFillTx/>
                <a:latin typeface="Calibri" panose="020F0502020204030204"/>
                <a:ea typeface="SimSun" pitchFamily="2" charset="-122"/>
                <a:cs typeface="+mn-cs"/>
              </a:rPr>
              <a:t>（需要</a:t>
            </a:r>
            <a:r>
              <a:rPr kumimoji="0" lang="en-US" altLang="zh-CN" sz="2200" b="0" i="0" u="none" strike="noStrike" kern="1200" cap="none" spc="0" normalizeH="0" baseline="0" noProof="0" dirty="0">
                <a:ln>
                  <a:noFill/>
                </a:ln>
                <a:solidFill>
                  <a:schemeClr val="bg1"/>
                </a:solidFill>
                <a:effectLst/>
                <a:uLnTx/>
                <a:uFillTx/>
                <a:latin typeface="Calibri" panose="020F0502020204030204"/>
                <a:ea typeface="SimSun" pitchFamily="2" charset="-122"/>
                <a:cs typeface="+mn-cs"/>
              </a:rPr>
              <a:t>30</a:t>
            </a:r>
            <a:r>
              <a:rPr kumimoji="0" lang="zh-CN" altLang="en-US" sz="2200" b="0" i="0" u="none" strike="noStrike" kern="1200" cap="none" spc="0" normalizeH="0" baseline="0" noProof="0" dirty="0">
                <a:ln>
                  <a:noFill/>
                </a:ln>
                <a:solidFill>
                  <a:schemeClr val="bg1"/>
                </a:solidFill>
                <a:effectLst/>
                <a:uLnTx/>
                <a:uFillTx/>
                <a:latin typeface="Calibri" panose="020F0502020204030204"/>
                <a:ea typeface="SimSun" pitchFamily="2" charset="-122"/>
                <a:cs typeface="+mn-cs"/>
              </a:rPr>
              <a:t>个节点）</a:t>
            </a:r>
            <a:endParaRPr kumimoji="0" lang="en-US" sz="2200" b="0" i="0" u="none" strike="noStrike" kern="1200" cap="none" spc="0" normalizeH="0" baseline="0" noProof="0" dirty="0">
              <a:ln>
                <a:noFill/>
              </a:ln>
              <a:solidFill>
                <a:schemeClr val="bg1"/>
              </a:solidFill>
              <a:effectLst/>
              <a:uLnTx/>
              <a:uFillTx/>
              <a:latin typeface="Calibri" panose="020F0502020204030204"/>
              <a:cs typeface="+mn-cs"/>
            </a:endParaRPr>
          </a:p>
          <a:p>
            <a:pPr marL="228600" marR="0" lvl="0" indent="-228600" algn="l" defTabSz="914400" rtl="0" eaLnBrk="1" fontAlgn="auto" latinLnBrk="0" hangingPunct="1">
              <a:lnSpc>
                <a:spcPct val="90000"/>
              </a:lnSpc>
              <a:spcBef>
                <a:spcPts val="0"/>
              </a:spcBef>
              <a:spcAft>
                <a:spcPts val="1200"/>
              </a:spcAft>
              <a:buClrTx/>
              <a:buSzTx/>
              <a:buFont typeface="Wingdings" panose="05000000000000000000" pitchFamily="2" charset="2"/>
              <a:buChar char="§"/>
              <a:defRPr/>
            </a:pPr>
            <a:endParaRPr kumimoji="0" lang="en-US" sz="24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graphicFrame>
        <p:nvGraphicFramePr>
          <p:cNvPr id="10" name="Content Placeholder 5"/>
          <p:cNvGraphicFramePr/>
          <p:nvPr/>
        </p:nvGraphicFramePr>
        <p:xfrm>
          <a:off x="6275365" y="1524248"/>
          <a:ext cx="5303146" cy="4571405"/>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1" name="Table 10"/>
          <p:cNvGraphicFramePr>
            <a:graphicFrameLocks noGrp="true"/>
          </p:cNvGraphicFramePr>
          <p:nvPr/>
        </p:nvGraphicFramePr>
        <p:xfrm>
          <a:off x="1547293" y="4495662"/>
          <a:ext cx="3428553" cy="1388740"/>
        </p:xfrm>
        <a:graphic>
          <a:graphicData uri="http://schemas.openxmlformats.org/drawingml/2006/table">
            <a:tbl>
              <a:tblPr firstRow="true"/>
              <a:tblGrid>
                <a:gridCol w="1533826"/>
                <a:gridCol w="1894727"/>
              </a:tblGrid>
              <a:tr h="375236">
                <a:tc gridSpan="2">
                  <a:txBody>
                    <a:bodyPr/>
                    <a:lstStyle>
                      <a:lvl1pPr marL="0" marR="0" indent="0" algn="l" defTabSz="914400" rtl="0" latinLnBrk="0">
                        <a:lnSpc>
                          <a:spcPct val="100000"/>
                        </a:lnSpc>
                        <a:spcBef>
                          <a:spcPts val="0"/>
                        </a:spcBef>
                        <a:spcAft>
                          <a:spcPts val="0"/>
                        </a:spcAft>
                        <a:buClrTx/>
                        <a:buSzTx/>
                        <a:buFontTx/>
                        <a:buNone/>
                        <a:defRPr sz="1100" b="1" i="0" u="none" strike="noStrike" cap="none" spc="0" baseline="0">
                          <a:solidFill>
                            <a:schemeClr val="bg1"/>
                          </a:solidFill>
                          <a:uFillTx/>
                          <a:latin typeface="Calibri" panose="020F0502020204030204"/>
                          <a:sym typeface="Calibri" panose="020F0502020204030204"/>
                        </a:defRPr>
                      </a:lvl1pPr>
                      <a:lvl2pPr marL="0" marR="0" indent="0" algn="l" defTabSz="914400" rtl="0" latinLnBrk="0">
                        <a:lnSpc>
                          <a:spcPct val="100000"/>
                        </a:lnSpc>
                        <a:spcBef>
                          <a:spcPts val="0"/>
                        </a:spcBef>
                        <a:spcAft>
                          <a:spcPts val="0"/>
                        </a:spcAft>
                        <a:buClrTx/>
                        <a:buSzTx/>
                        <a:buFontTx/>
                        <a:buNone/>
                        <a:defRPr sz="1100" b="1" i="0" u="none" strike="noStrike" cap="none" spc="0" baseline="0">
                          <a:solidFill>
                            <a:schemeClr val="bg1"/>
                          </a:solidFill>
                          <a:uFillTx/>
                          <a:latin typeface="Calibri" panose="020F0502020204030204"/>
                          <a:sym typeface="Calibri" panose="020F0502020204030204"/>
                        </a:defRPr>
                      </a:lvl2pPr>
                      <a:lvl3pPr marL="0" marR="0" indent="0" algn="l" defTabSz="914400" rtl="0" latinLnBrk="0">
                        <a:lnSpc>
                          <a:spcPct val="100000"/>
                        </a:lnSpc>
                        <a:spcBef>
                          <a:spcPts val="0"/>
                        </a:spcBef>
                        <a:spcAft>
                          <a:spcPts val="0"/>
                        </a:spcAft>
                        <a:buClrTx/>
                        <a:buSzTx/>
                        <a:buFontTx/>
                        <a:buNone/>
                        <a:defRPr sz="1100" b="1" i="0" u="none" strike="noStrike" cap="none" spc="0" baseline="0">
                          <a:solidFill>
                            <a:schemeClr val="bg1"/>
                          </a:solidFill>
                          <a:uFillTx/>
                          <a:latin typeface="Calibri" panose="020F0502020204030204"/>
                          <a:sym typeface="Calibri" panose="020F0502020204030204"/>
                        </a:defRPr>
                      </a:lvl3pPr>
                      <a:lvl4pPr marL="0" marR="0" indent="0" algn="l" defTabSz="914400" rtl="0" latinLnBrk="0">
                        <a:lnSpc>
                          <a:spcPct val="100000"/>
                        </a:lnSpc>
                        <a:spcBef>
                          <a:spcPts val="0"/>
                        </a:spcBef>
                        <a:spcAft>
                          <a:spcPts val="0"/>
                        </a:spcAft>
                        <a:buClrTx/>
                        <a:buSzTx/>
                        <a:buFontTx/>
                        <a:buNone/>
                        <a:defRPr sz="1100" b="1" i="0" u="none" strike="noStrike" cap="none" spc="0" baseline="0">
                          <a:solidFill>
                            <a:schemeClr val="bg1"/>
                          </a:solidFill>
                          <a:uFillTx/>
                          <a:latin typeface="Calibri" panose="020F0502020204030204"/>
                          <a:sym typeface="Calibri" panose="020F0502020204030204"/>
                        </a:defRPr>
                      </a:lvl4pPr>
                      <a:lvl5pPr marL="0" marR="0" indent="0" algn="l" defTabSz="914400" rtl="0" latinLnBrk="0">
                        <a:lnSpc>
                          <a:spcPct val="100000"/>
                        </a:lnSpc>
                        <a:spcBef>
                          <a:spcPts val="0"/>
                        </a:spcBef>
                        <a:spcAft>
                          <a:spcPts val="0"/>
                        </a:spcAft>
                        <a:buClrTx/>
                        <a:buSzTx/>
                        <a:buFontTx/>
                        <a:buNone/>
                        <a:defRPr sz="1100" b="1" i="0" u="none" strike="noStrike" cap="none" spc="0" baseline="0">
                          <a:solidFill>
                            <a:schemeClr val="bg1"/>
                          </a:solidFill>
                          <a:uFillTx/>
                          <a:latin typeface="Calibri" panose="020F0502020204030204"/>
                          <a:sym typeface="Calibri" panose="020F0502020204030204"/>
                        </a:defRPr>
                      </a:lvl5pPr>
                      <a:lvl6pPr marL="0" marR="0" indent="0" algn="l" defTabSz="914400" rtl="0" latinLnBrk="0">
                        <a:lnSpc>
                          <a:spcPct val="100000"/>
                        </a:lnSpc>
                        <a:spcBef>
                          <a:spcPts val="0"/>
                        </a:spcBef>
                        <a:spcAft>
                          <a:spcPts val="0"/>
                        </a:spcAft>
                        <a:buClrTx/>
                        <a:buSzTx/>
                        <a:buFontTx/>
                        <a:buNone/>
                        <a:defRPr sz="1100" b="1" i="0" u="none" strike="noStrike" cap="none" spc="0" baseline="0">
                          <a:solidFill>
                            <a:schemeClr val="bg1"/>
                          </a:solidFill>
                          <a:uFillTx/>
                          <a:latin typeface="Calibri" panose="020F0502020204030204"/>
                          <a:sym typeface="Calibri" panose="020F0502020204030204"/>
                        </a:defRPr>
                      </a:lvl6pPr>
                      <a:lvl7pPr marL="0" marR="0" indent="0" algn="l" defTabSz="914400" rtl="0" latinLnBrk="0">
                        <a:lnSpc>
                          <a:spcPct val="100000"/>
                        </a:lnSpc>
                        <a:spcBef>
                          <a:spcPts val="0"/>
                        </a:spcBef>
                        <a:spcAft>
                          <a:spcPts val="0"/>
                        </a:spcAft>
                        <a:buClrTx/>
                        <a:buSzTx/>
                        <a:buFontTx/>
                        <a:buNone/>
                        <a:defRPr sz="1100" b="1" i="0" u="none" strike="noStrike" cap="none" spc="0" baseline="0">
                          <a:solidFill>
                            <a:schemeClr val="bg1"/>
                          </a:solidFill>
                          <a:uFillTx/>
                          <a:latin typeface="Calibri" panose="020F0502020204030204"/>
                          <a:sym typeface="Calibri" panose="020F0502020204030204"/>
                        </a:defRPr>
                      </a:lvl7pPr>
                      <a:lvl8pPr marL="0" marR="0" indent="0" algn="l" defTabSz="914400" rtl="0" latinLnBrk="0">
                        <a:lnSpc>
                          <a:spcPct val="100000"/>
                        </a:lnSpc>
                        <a:spcBef>
                          <a:spcPts val="0"/>
                        </a:spcBef>
                        <a:spcAft>
                          <a:spcPts val="0"/>
                        </a:spcAft>
                        <a:buClrTx/>
                        <a:buSzTx/>
                        <a:buFontTx/>
                        <a:buNone/>
                        <a:defRPr sz="1100" b="1" i="0" u="none" strike="noStrike" cap="none" spc="0" baseline="0">
                          <a:solidFill>
                            <a:schemeClr val="bg1"/>
                          </a:solidFill>
                          <a:uFillTx/>
                          <a:latin typeface="Calibri" panose="020F0502020204030204"/>
                          <a:sym typeface="Calibri" panose="020F0502020204030204"/>
                        </a:defRPr>
                      </a:lvl8pPr>
                      <a:lvl9pPr marL="0" marR="0" indent="0" algn="l" defTabSz="914400" rtl="0" latinLnBrk="0">
                        <a:lnSpc>
                          <a:spcPct val="100000"/>
                        </a:lnSpc>
                        <a:spcBef>
                          <a:spcPts val="0"/>
                        </a:spcBef>
                        <a:spcAft>
                          <a:spcPts val="0"/>
                        </a:spcAft>
                        <a:buClrTx/>
                        <a:buSzTx/>
                        <a:buFontTx/>
                        <a:buNone/>
                        <a:defRPr sz="1100" b="1" i="0" u="none" strike="noStrike" cap="none" spc="0" baseline="0">
                          <a:solidFill>
                            <a:schemeClr val="bg1"/>
                          </a:solidFill>
                          <a:uFillTx/>
                          <a:latin typeface="Calibri" panose="020F0502020204030204"/>
                          <a:sym typeface="Calibri" panose="020F0502020204030204"/>
                        </a:defRPr>
                      </a:lvl9pPr>
                    </a:lstStyle>
                    <a:p>
                      <a:pPr algn="ctr" fontAlgn="b"/>
                      <a:r>
                        <a:rPr lang="en-US" sz="2400" b="1" i="0" u="none" strike="noStrike" dirty="0">
                          <a:solidFill>
                            <a:schemeClr val="bg1"/>
                          </a:solidFill>
                          <a:effectLst/>
                          <a:latin typeface="Calibri" panose="020F0502020204030204" pitchFamily="34" charset="0"/>
                        </a:rPr>
                        <a:t>AWS </a:t>
                      </a:r>
                      <a:r>
                        <a:rPr lang="zh-CN" altLang="en-US" sz="2400" b="1" i="0" u="none" strike="noStrike" dirty="0">
                          <a:solidFill>
                            <a:schemeClr val="bg1"/>
                          </a:solidFill>
                          <a:effectLst/>
                          <a:latin typeface="Calibri" panose="020F0502020204030204" pitchFamily="34" charset="0"/>
                        </a:rPr>
                        <a:t>资源成本</a:t>
                      </a:r>
                      <a:endParaRPr lang="en-GB" sz="2400" b="1" i="0" u="none" strike="noStrike" dirty="0">
                        <a:solidFill>
                          <a:schemeClr val="bg1"/>
                        </a:solidFill>
                        <a:effectLst/>
                        <a:latin typeface="Calibri" panose="020F0502020204030204" pitchFamily="34" charset="0"/>
                      </a:endParaRPr>
                    </a:p>
                  </a:txBody>
                  <a:tcPr marL="9524" marR="9524" marT="9524" marB="0" anchor="b">
                    <a:lnL w="12700" cap="flat" cmpd="sng" algn="ctr">
                      <a:solidFill>
                        <a:srgbClr val="212E35"/>
                      </a:solidFill>
                      <a:prstDash val="solid"/>
                      <a:round/>
                      <a:headEnd type="none" w="med" len="med"/>
                      <a:tailEnd type="none" w="med" len="med"/>
                    </a:lnL>
                    <a:lnR w="12700" cap="flat" cmpd="sng" algn="ctr">
                      <a:solidFill>
                        <a:srgbClr val="212E35"/>
                      </a:solidFill>
                      <a:prstDash val="solid"/>
                      <a:round/>
                      <a:headEnd type="none" w="med" len="med"/>
                      <a:tailEnd type="none" w="med" len="med"/>
                    </a:lnR>
                    <a:lnT w="12700" cap="flat" cmpd="sng" algn="ctr">
                      <a:solidFill>
                        <a:srgbClr val="212E35"/>
                      </a:solidFill>
                      <a:prstDash val="solid"/>
                      <a:round/>
                      <a:headEnd type="none" w="med" len="med"/>
                      <a:tailEnd type="none" w="med" len="med"/>
                    </a:lnT>
                    <a:lnB w="12700" cap="flat" cmpd="sng" algn="ctr">
                      <a:solidFill>
                        <a:srgbClr val="212E35"/>
                      </a:solidFill>
                      <a:prstDash val="solid"/>
                      <a:round/>
                      <a:headEnd type="none" w="med" len="med"/>
                      <a:tailEnd type="none" w="med" len="med"/>
                    </a:lnB>
                    <a:lnTlToBr w="12700" cmpd="sng">
                      <a:noFill/>
                      <a:prstDash val="solid"/>
                    </a:lnTlToBr>
                    <a:lnBlToTr w="12700" cmpd="sng">
                      <a:noFill/>
                      <a:prstDash val="solid"/>
                    </a:lnBlToTr>
                    <a:solidFill>
                      <a:srgbClr val="0079EF"/>
                    </a:solidFill>
                  </a:tcPr>
                </a:tc>
                <a:tc hMerge="true">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3332">
                <a:tc>
                  <a:txBody>
                    <a:bodyPr/>
                    <a:lstStyle>
                      <a:lvl1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1pPr>
                      <a:lvl2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2pPr>
                      <a:lvl3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3pPr>
                      <a:lvl4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4pPr>
                      <a:lvl5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5pPr>
                      <a:lvl6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6pPr>
                      <a:lvl7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7pPr>
                      <a:lvl8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8pPr>
                      <a:lvl9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9pPr>
                    </a:lstStyle>
                    <a:p>
                      <a:pPr algn="l" fontAlgn="b"/>
                      <a:r>
                        <a:rPr lang="zh-CN" altLang="en-US" sz="1600" b="1" u="none" strike="noStrike" dirty="0">
                          <a:solidFill>
                            <a:schemeClr val="bg1"/>
                          </a:solidFill>
                          <a:effectLst/>
                        </a:rPr>
                        <a:t>资源</a:t>
                      </a:r>
                      <a:endParaRPr lang="en-GB" sz="1600" b="1" i="0" u="none" strike="noStrike" dirty="0">
                        <a:solidFill>
                          <a:schemeClr val="bg1"/>
                        </a:solidFill>
                        <a:effectLst/>
                        <a:latin typeface="Calibri" panose="020F0502020204030204" pitchFamily="34" charset="0"/>
                      </a:endParaRPr>
                    </a:p>
                  </a:txBody>
                  <a:tcPr marL="9524" marR="9524" marT="9524" marB="0" anchor="b">
                    <a:lnL w="12700" cap="flat" cmpd="sng" algn="ctr">
                      <a:solidFill>
                        <a:srgbClr val="212E35"/>
                      </a:solidFill>
                      <a:prstDash val="solid"/>
                      <a:round/>
                      <a:headEnd type="none" w="med" len="med"/>
                      <a:tailEnd type="none" w="med" len="med"/>
                    </a:lnL>
                    <a:lnR w="12700" cap="flat" cmpd="sng" algn="ctr">
                      <a:solidFill>
                        <a:srgbClr val="212E35"/>
                      </a:solidFill>
                      <a:prstDash val="solid"/>
                      <a:round/>
                      <a:headEnd type="none" w="med" len="med"/>
                      <a:tailEnd type="none" w="med" len="med"/>
                    </a:lnR>
                    <a:lnT w="12700" cap="flat" cmpd="sng" algn="ctr">
                      <a:solidFill>
                        <a:srgbClr val="212E35"/>
                      </a:solidFill>
                      <a:prstDash val="solid"/>
                      <a:round/>
                      <a:headEnd type="none" w="med" len="med"/>
                      <a:tailEnd type="none" w="med" len="med"/>
                    </a:lnT>
                    <a:lnB w="12700" cap="flat" cmpd="sng" algn="ctr">
                      <a:solidFill>
                        <a:srgbClr val="212E3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1pPr>
                      <a:lvl2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2pPr>
                      <a:lvl3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3pPr>
                      <a:lvl4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4pPr>
                      <a:lvl5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5pPr>
                      <a:lvl6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6pPr>
                      <a:lvl7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7pPr>
                      <a:lvl8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8pPr>
                      <a:lvl9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9pPr>
                    </a:lstStyle>
                    <a:p>
                      <a:pPr algn="ctr" fontAlgn="b"/>
                      <a:r>
                        <a:rPr lang="zh-CN" altLang="en-US" sz="1600" b="1" u="none" strike="noStrike" dirty="0">
                          <a:solidFill>
                            <a:schemeClr val="bg1"/>
                          </a:solidFill>
                          <a:effectLst/>
                        </a:rPr>
                        <a:t>每月成本</a:t>
                      </a:r>
                      <a:endParaRPr lang="en-GB" sz="1600" b="1" i="0" u="none" strike="noStrike" dirty="0">
                        <a:solidFill>
                          <a:schemeClr val="bg1"/>
                        </a:solidFill>
                        <a:effectLst/>
                        <a:latin typeface="Calibri" panose="020F0502020204030204" pitchFamily="34" charset="0"/>
                      </a:endParaRPr>
                    </a:p>
                  </a:txBody>
                  <a:tcPr marL="9524" marR="9524" marT="9524" marB="0" anchor="b">
                    <a:lnL w="12700" cap="flat" cmpd="sng" algn="ctr">
                      <a:solidFill>
                        <a:srgbClr val="212E35"/>
                      </a:solidFill>
                      <a:prstDash val="solid"/>
                      <a:round/>
                      <a:headEnd type="none" w="med" len="med"/>
                      <a:tailEnd type="none" w="med" len="med"/>
                    </a:lnL>
                    <a:lnR w="12700" cap="flat" cmpd="sng" algn="ctr">
                      <a:solidFill>
                        <a:srgbClr val="212E35"/>
                      </a:solidFill>
                      <a:prstDash val="solid"/>
                      <a:round/>
                      <a:headEnd type="none" w="med" len="med"/>
                      <a:tailEnd type="none" w="med" len="med"/>
                    </a:lnR>
                    <a:lnT w="12700" cap="flat" cmpd="sng" algn="ctr">
                      <a:solidFill>
                        <a:srgbClr val="212E35"/>
                      </a:solidFill>
                      <a:prstDash val="solid"/>
                      <a:round/>
                      <a:headEnd type="none" w="med" len="med"/>
                      <a:tailEnd type="none" w="med" len="med"/>
                    </a:lnT>
                    <a:lnB w="12700" cap="flat" cmpd="sng" algn="ctr">
                      <a:solidFill>
                        <a:srgbClr val="212E35"/>
                      </a:solidFill>
                      <a:prstDash val="solid"/>
                      <a:round/>
                      <a:headEnd type="none" w="med" len="med"/>
                      <a:tailEnd type="none" w="med" len="med"/>
                    </a:lnB>
                    <a:lnTlToBr w="12700" cmpd="sng">
                      <a:noFill/>
                      <a:prstDash val="solid"/>
                    </a:lnTlToBr>
                    <a:lnBlToTr w="12700" cmpd="sng">
                      <a:noFill/>
                      <a:prstDash val="solid"/>
                    </a:lnBlToTr>
                    <a:noFill/>
                  </a:tcPr>
                </a:tc>
              </a:tr>
              <a:tr h="253332">
                <a:tc>
                  <a:txBody>
                    <a:bodyPr/>
                    <a:lstStyle>
                      <a:lvl1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1pPr>
                      <a:lvl2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2pPr>
                      <a:lvl3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3pPr>
                      <a:lvl4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4pPr>
                      <a:lvl5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5pPr>
                      <a:lvl6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6pPr>
                      <a:lvl7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7pPr>
                      <a:lvl8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8pPr>
                      <a:lvl9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9pPr>
                    </a:lstStyle>
                    <a:p>
                      <a:pPr algn="l" fontAlgn="t"/>
                      <a:r>
                        <a:rPr lang="en-GB" sz="1600" u="none" strike="noStrike" dirty="0">
                          <a:solidFill>
                            <a:schemeClr val="bg1"/>
                          </a:solidFill>
                          <a:effectLst/>
                        </a:rPr>
                        <a:t>c3.8xlarge</a:t>
                      </a:r>
                      <a:endParaRPr lang="en-GB" sz="1600" b="0" i="0" u="none" strike="noStrike" dirty="0">
                        <a:solidFill>
                          <a:schemeClr val="bg1"/>
                        </a:solidFill>
                        <a:effectLst/>
                        <a:latin typeface="Arial" panose="020B0604020202020204" pitchFamily="34" charset="0"/>
                      </a:endParaRPr>
                    </a:p>
                  </a:txBody>
                  <a:tcPr marL="9524" marR="9524" marT="9524" marB="0">
                    <a:lnL w="12700" cap="flat" cmpd="sng" algn="ctr">
                      <a:solidFill>
                        <a:srgbClr val="212E35"/>
                      </a:solidFill>
                      <a:prstDash val="solid"/>
                      <a:round/>
                      <a:headEnd type="none" w="med" len="med"/>
                      <a:tailEnd type="none" w="med" len="med"/>
                    </a:lnL>
                    <a:lnR w="12700" cap="flat" cmpd="sng" algn="ctr">
                      <a:solidFill>
                        <a:srgbClr val="212E35"/>
                      </a:solidFill>
                      <a:prstDash val="solid"/>
                      <a:round/>
                      <a:headEnd type="none" w="med" len="med"/>
                      <a:tailEnd type="none" w="med" len="med"/>
                    </a:lnR>
                    <a:lnT w="12700" cap="flat" cmpd="sng" algn="ctr">
                      <a:solidFill>
                        <a:srgbClr val="212E35"/>
                      </a:solidFill>
                      <a:prstDash val="solid"/>
                      <a:round/>
                      <a:headEnd type="none" w="med" len="med"/>
                      <a:tailEnd type="none" w="med" len="med"/>
                    </a:lnT>
                    <a:lnB w="12700" cap="flat" cmpd="sng" algn="ctr">
                      <a:solidFill>
                        <a:srgbClr val="212E3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1pPr>
                      <a:lvl2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2pPr>
                      <a:lvl3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3pPr>
                      <a:lvl4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4pPr>
                      <a:lvl5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5pPr>
                      <a:lvl6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6pPr>
                      <a:lvl7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7pPr>
                      <a:lvl8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8pPr>
                      <a:lvl9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9pPr>
                    </a:lstStyle>
                    <a:p>
                      <a:pPr algn="l" fontAlgn="b"/>
                      <a:r>
                        <a:rPr lang="en-GB" sz="1600" u="none" strike="noStrike" dirty="0">
                          <a:solidFill>
                            <a:schemeClr val="bg1"/>
                          </a:solidFill>
                          <a:effectLst/>
                        </a:rPr>
                        <a:t>$1,229.76 </a:t>
                      </a:r>
                      <a:endParaRPr lang="en-GB" sz="1600" b="0" i="0" u="none" strike="noStrike" dirty="0">
                        <a:solidFill>
                          <a:schemeClr val="bg1"/>
                        </a:solidFill>
                        <a:effectLst/>
                        <a:latin typeface="Calibri" panose="020F0502020204030204" pitchFamily="34" charset="0"/>
                      </a:endParaRPr>
                    </a:p>
                  </a:txBody>
                  <a:tcPr marL="9524" marR="9524" marT="9524" marB="0" anchor="b">
                    <a:lnL w="12700" cap="flat" cmpd="sng" algn="ctr">
                      <a:solidFill>
                        <a:srgbClr val="212E35"/>
                      </a:solidFill>
                      <a:prstDash val="solid"/>
                      <a:round/>
                      <a:headEnd type="none" w="med" len="med"/>
                      <a:tailEnd type="none" w="med" len="med"/>
                    </a:lnL>
                    <a:lnR w="12700" cap="flat" cmpd="sng" algn="ctr">
                      <a:solidFill>
                        <a:srgbClr val="212E35"/>
                      </a:solidFill>
                      <a:prstDash val="solid"/>
                      <a:round/>
                      <a:headEnd type="none" w="med" len="med"/>
                      <a:tailEnd type="none" w="med" len="med"/>
                    </a:lnR>
                    <a:lnT w="12700" cap="flat" cmpd="sng" algn="ctr">
                      <a:solidFill>
                        <a:srgbClr val="212E35"/>
                      </a:solidFill>
                      <a:prstDash val="solid"/>
                      <a:round/>
                      <a:headEnd type="none" w="med" len="med"/>
                      <a:tailEnd type="none" w="med" len="med"/>
                    </a:lnT>
                    <a:lnB w="12700" cap="flat" cmpd="sng" algn="ctr">
                      <a:solidFill>
                        <a:srgbClr val="212E35"/>
                      </a:solidFill>
                      <a:prstDash val="solid"/>
                      <a:round/>
                      <a:headEnd type="none" w="med" len="med"/>
                      <a:tailEnd type="none" w="med" len="med"/>
                    </a:lnB>
                    <a:lnTlToBr w="12700" cmpd="sng">
                      <a:noFill/>
                      <a:prstDash val="solid"/>
                    </a:lnTlToBr>
                    <a:lnBlToTr w="12700" cmpd="sng">
                      <a:noFill/>
                      <a:prstDash val="solid"/>
                    </a:lnBlToTr>
                    <a:noFill/>
                  </a:tcPr>
                </a:tc>
              </a:tr>
              <a:tr h="253332">
                <a:tc>
                  <a:txBody>
                    <a:bodyPr/>
                    <a:lstStyle>
                      <a:lvl1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1pPr>
                      <a:lvl2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2pPr>
                      <a:lvl3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3pPr>
                      <a:lvl4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4pPr>
                      <a:lvl5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5pPr>
                      <a:lvl6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6pPr>
                      <a:lvl7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7pPr>
                      <a:lvl8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8pPr>
                      <a:lvl9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9pPr>
                    </a:lstStyle>
                    <a:p>
                      <a:pPr algn="l" fontAlgn="b"/>
                      <a:r>
                        <a:rPr lang="en-GB" sz="1600" u="none" strike="noStrike" dirty="0">
                          <a:solidFill>
                            <a:schemeClr val="bg1"/>
                          </a:solidFill>
                          <a:effectLst/>
                        </a:rPr>
                        <a:t>EBS per GB</a:t>
                      </a:r>
                      <a:endParaRPr lang="en-GB" sz="1600" b="0" i="0" u="none" strike="noStrike" dirty="0">
                        <a:solidFill>
                          <a:schemeClr val="bg1"/>
                        </a:solidFill>
                        <a:effectLst/>
                        <a:latin typeface="Calibri" panose="020F0502020204030204" pitchFamily="34" charset="0"/>
                      </a:endParaRPr>
                    </a:p>
                  </a:txBody>
                  <a:tcPr marL="9524" marR="9524" marT="9524" marB="0" anchor="b">
                    <a:lnL w="12700" cap="flat" cmpd="sng" algn="ctr">
                      <a:solidFill>
                        <a:srgbClr val="212E35"/>
                      </a:solidFill>
                      <a:prstDash val="solid"/>
                      <a:round/>
                      <a:headEnd type="none" w="med" len="med"/>
                      <a:tailEnd type="none" w="med" len="med"/>
                    </a:lnL>
                    <a:lnR w="12700" cap="flat" cmpd="sng" algn="ctr">
                      <a:solidFill>
                        <a:srgbClr val="212E35"/>
                      </a:solidFill>
                      <a:prstDash val="solid"/>
                      <a:round/>
                      <a:headEnd type="none" w="med" len="med"/>
                      <a:tailEnd type="none" w="med" len="med"/>
                    </a:lnR>
                    <a:lnT w="12700" cap="flat" cmpd="sng" algn="ctr">
                      <a:solidFill>
                        <a:srgbClr val="212E35"/>
                      </a:solidFill>
                      <a:prstDash val="solid"/>
                      <a:round/>
                      <a:headEnd type="none" w="med" len="med"/>
                      <a:tailEnd type="none" w="med" len="med"/>
                    </a:lnT>
                    <a:lnB w="12700" cap="flat" cmpd="sng" algn="ctr">
                      <a:solidFill>
                        <a:srgbClr val="212E3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1pPr>
                      <a:lvl2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2pPr>
                      <a:lvl3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3pPr>
                      <a:lvl4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4pPr>
                      <a:lvl5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5pPr>
                      <a:lvl6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6pPr>
                      <a:lvl7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7pPr>
                      <a:lvl8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8pPr>
                      <a:lvl9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9pPr>
                    </a:lstStyle>
                    <a:p>
                      <a:pPr algn="l" fontAlgn="b"/>
                      <a:r>
                        <a:rPr lang="en-GB" sz="1600" u="none" strike="noStrike" dirty="0">
                          <a:solidFill>
                            <a:schemeClr val="bg1"/>
                          </a:solidFill>
                          <a:effectLst/>
                        </a:rPr>
                        <a:t>$0.100 </a:t>
                      </a:r>
                      <a:endParaRPr lang="en-GB" sz="1600" b="0" i="0" u="none" strike="noStrike" dirty="0">
                        <a:solidFill>
                          <a:schemeClr val="bg1"/>
                        </a:solidFill>
                        <a:effectLst/>
                        <a:latin typeface="Calibri" panose="020F0502020204030204" pitchFamily="34" charset="0"/>
                      </a:endParaRPr>
                    </a:p>
                  </a:txBody>
                  <a:tcPr marL="9524" marR="9524" marT="9524" marB="0" anchor="b">
                    <a:lnL w="12700" cap="flat" cmpd="sng" algn="ctr">
                      <a:solidFill>
                        <a:srgbClr val="212E35"/>
                      </a:solidFill>
                      <a:prstDash val="solid"/>
                      <a:round/>
                      <a:headEnd type="none" w="med" len="med"/>
                      <a:tailEnd type="none" w="med" len="med"/>
                    </a:lnL>
                    <a:lnR w="12700" cap="flat" cmpd="sng" algn="ctr">
                      <a:solidFill>
                        <a:srgbClr val="212E35"/>
                      </a:solidFill>
                      <a:prstDash val="solid"/>
                      <a:round/>
                      <a:headEnd type="none" w="med" len="med"/>
                      <a:tailEnd type="none" w="med" len="med"/>
                    </a:lnR>
                    <a:lnT w="12700" cap="flat" cmpd="sng" algn="ctr">
                      <a:solidFill>
                        <a:srgbClr val="212E35"/>
                      </a:solidFill>
                      <a:prstDash val="solid"/>
                      <a:round/>
                      <a:headEnd type="none" w="med" len="med"/>
                      <a:tailEnd type="none" w="med" len="med"/>
                    </a:lnT>
                    <a:lnB w="12700" cap="flat" cmpd="sng" algn="ctr">
                      <a:solidFill>
                        <a:srgbClr val="212E35"/>
                      </a:solidFill>
                      <a:prstDash val="solid"/>
                      <a:round/>
                      <a:headEnd type="none" w="med" len="med"/>
                      <a:tailEnd type="none" w="med" len="med"/>
                    </a:lnB>
                    <a:lnTlToBr w="12700" cmpd="sng">
                      <a:noFill/>
                      <a:prstDash val="solid"/>
                    </a:lnTlToBr>
                    <a:lnBlToTr w="12700" cmpd="sng">
                      <a:noFill/>
                      <a:prstDash val="solid"/>
                    </a:lnBlToTr>
                    <a:noFill/>
                  </a:tcPr>
                </a:tc>
              </a:tr>
              <a:tr h="253332">
                <a:tc>
                  <a:txBody>
                    <a:bodyPr/>
                    <a:lstStyle>
                      <a:lvl1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1pPr>
                      <a:lvl2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2pPr>
                      <a:lvl3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3pPr>
                      <a:lvl4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4pPr>
                      <a:lvl5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5pPr>
                      <a:lvl6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6pPr>
                      <a:lvl7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7pPr>
                      <a:lvl8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8pPr>
                      <a:lvl9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9pPr>
                    </a:lstStyle>
                    <a:p>
                      <a:pPr algn="l" fontAlgn="b"/>
                      <a:r>
                        <a:rPr lang="en-GB" sz="1600" u="none" strike="noStrike" dirty="0">
                          <a:solidFill>
                            <a:schemeClr val="bg1"/>
                          </a:solidFill>
                          <a:effectLst/>
                        </a:rPr>
                        <a:t>S3 per</a:t>
                      </a:r>
                      <a:r>
                        <a:rPr lang="en-GB" sz="1600" u="none" strike="noStrike" baseline="0" dirty="0">
                          <a:solidFill>
                            <a:schemeClr val="bg1"/>
                          </a:solidFill>
                          <a:effectLst/>
                        </a:rPr>
                        <a:t> GB</a:t>
                      </a:r>
                      <a:endParaRPr lang="en-GB" sz="1600" b="0" i="0" u="none" strike="noStrike" dirty="0">
                        <a:solidFill>
                          <a:schemeClr val="bg1"/>
                        </a:solidFill>
                        <a:effectLst/>
                        <a:latin typeface="Calibri" panose="020F0502020204030204" pitchFamily="34" charset="0"/>
                      </a:endParaRPr>
                    </a:p>
                  </a:txBody>
                  <a:tcPr marL="9524" marR="9524" marT="9524" marB="0" anchor="b">
                    <a:lnL w="12700" cap="flat" cmpd="sng" algn="ctr">
                      <a:solidFill>
                        <a:srgbClr val="212E35"/>
                      </a:solidFill>
                      <a:prstDash val="solid"/>
                      <a:round/>
                      <a:headEnd type="none" w="med" len="med"/>
                      <a:tailEnd type="none" w="med" len="med"/>
                    </a:lnL>
                    <a:lnR w="12700" cap="flat" cmpd="sng" algn="ctr">
                      <a:solidFill>
                        <a:srgbClr val="212E35"/>
                      </a:solidFill>
                      <a:prstDash val="solid"/>
                      <a:round/>
                      <a:headEnd type="none" w="med" len="med"/>
                      <a:tailEnd type="none" w="med" len="med"/>
                    </a:lnR>
                    <a:lnT w="12700" cap="flat" cmpd="sng" algn="ctr">
                      <a:solidFill>
                        <a:srgbClr val="212E35"/>
                      </a:solidFill>
                      <a:prstDash val="solid"/>
                      <a:round/>
                      <a:headEnd type="none" w="med" len="med"/>
                      <a:tailEnd type="none" w="med" len="med"/>
                    </a:lnT>
                    <a:lnB w="12700" cap="flat" cmpd="sng" algn="ctr">
                      <a:solidFill>
                        <a:srgbClr val="212E3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1pPr>
                      <a:lvl2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2pPr>
                      <a:lvl3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3pPr>
                      <a:lvl4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4pPr>
                      <a:lvl5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5pPr>
                      <a:lvl6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6pPr>
                      <a:lvl7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7pPr>
                      <a:lvl8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8pPr>
                      <a:lvl9pPr marL="0" marR="0" indent="0" algn="l" defTabSz="914400" rtl="0" latinLnBrk="0">
                        <a:lnSpc>
                          <a:spcPct val="100000"/>
                        </a:lnSpc>
                        <a:spcBef>
                          <a:spcPts val="0"/>
                        </a:spcBef>
                        <a:spcAft>
                          <a:spcPts val="0"/>
                        </a:spcAft>
                        <a:buClrTx/>
                        <a:buSzTx/>
                        <a:buFontTx/>
                        <a:buNone/>
                        <a:defRPr sz="1100" b="0" i="0" u="none" strike="noStrike" cap="none" spc="0" baseline="0">
                          <a:solidFill>
                            <a:schemeClr val="tx1"/>
                          </a:solidFill>
                          <a:uFillTx/>
                          <a:latin typeface="Calibri" panose="020F0502020204030204"/>
                          <a:sym typeface="Calibri" panose="020F0502020204030204"/>
                        </a:defRPr>
                      </a:lvl9pPr>
                    </a:lstStyle>
                    <a:p>
                      <a:pPr algn="l" fontAlgn="b"/>
                      <a:r>
                        <a:rPr lang="en-GB" sz="1600" u="none" strike="noStrike" dirty="0">
                          <a:solidFill>
                            <a:schemeClr val="bg1"/>
                          </a:solidFill>
                          <a:effectLst/>
                        </a:rPr>
                        <a:t>$0.023 </a:t>
                      </a:r>
                      <a:endParaRPr lang="en-GB" sz="1600" b="0" i="0" u="none" strike="noStrike" dirty="0">
                        <a:solidFill>
                          <a:schemeClr val="bg1"/>
                        </a:solidFill>
                        <a:effectLst/>
                        <a:latin typeface="Calibri" panose="020F0502020204030204" pitchFamily="34" charset="0"/>
                      </a:endParaRPr>
                    </a:p>
                  </a:txBody>
                  <a:tcPr marL="9524" marR="9524" marT="9524" marB="0" anchor="b">
                    <a:lnL w="12700" cap="flat" cmpd="sng" algn="ctr">
                      <a:solidFill>
                        <a:srgbClr val="212E35"/>
                      </a:solidFill>
                      <a:prstDash val="solid"/>
                      <a:round/>
                      <a:headEnd type="none" w="med" len="med"/>
                      <a:tailEnd type="none" w="med" len="med"/>
                    </a:lnL>
                    <a:lnR w="12700" cap="flat" cmpd="sng" algn="ctr">
                      <a:solidFill>
                        <a:srgbClr val="212E35"/>
                      </a:solidFill>
                      <a:prstDash val="solid"/>
                      <a:round/>
                      <a:headEnd type="none" w="med" len="med"/>
                      <a:tailEnd type="none" w="med" len="med"/>
                    </a:lnR>
                    <a:lnT w="12700" cap="flat" cmpd="sng" algn="ctr">
                      <a:solidFill>
                        <a:srgbClr val="212E35"/>
                      </a:solidFill>
                      <a:prstDash val="solid"/>
                      <a:round/>
                      <a:headEnd type="none" w="med" len="med"/>
                      <a:tailEnd type="none" w="med" len="med"/>
                    </a:lnT>
                    <a:lnB w="12700" cap="flat" cmpd="sng" algn="ctr">
                      <a:solidFill>
                        <a:srgbClr val="212E35"/>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2" name="TextBox 11"/>
          <p:cNvSpPr txBox="true"/>
          <p:nvPr/>
        </p:nvSpPr>
        <p:spPr>
          <a:xfrm>
            <a:off x="8125429" y="6153479"/>
            <a:ext cx="2604304" cy="307777"/>
          </a:xfrm>
          <a:prstGeom prst="rect">
            <a:avLst/>
          </a:prstGeom>
        </p:spPr>
        <p:txBody>
          <a:bodyPr vert="horz" wrap="square" lIns="91440" tIns="45720" rIns="91440" bIns="45720" rtlCol="0" anchor="t" anchorCtr="false">
            <a:spAutoFit/>
          </a:bodyPr>
          <a:lstStyle/>
          <a:p>
            <a:r>
              <a:rPr lang="en-US" sz="1400" dirty="0">
                <a:solidFill>
                  <a:schemeClr val="bg1"/>
                </a:solidFill>
                <a:latin typeface="Calibri" panose="020F0502020204030204"/>
                <a:ea typeface="Roboto Light" charset="0"/>
                <a:cs typeface="Roboto Light" charset="0"/>
              </a:rPr>
              <a:t>*Nimbus is code name of Eon</a:t>
            </a:r>
            <a:endParaRPr lang="en-US" sz="1400" dirty="0">
              <a:solidFill>
                <a:schemeClr val="bg1"/>
              </a:solidFill>
              <a:latin typeface="Calibri" panose="020F0502020204030204"/>
              <a:ea typeface="Roboto Light" charset="0"/>
              <a:cs typeface="Roboto Light" charset="0"/>
            </a:endParaRPr>
          </a:p>
        </p:txBody>
      </p:sp>
      <p:sp>
        <p:nvSpPr>
          <p:cNvPr id="14" name="Title 1"/>
          <p:cNvSpPr txBox="true"/>
          <p:nvPr/>
        </p:nvSpPr>
        <p:spPr>
          <a:xfrm>
            <a:off x="986733" y="371702"/>
            <a:ext cx="9913426" cy="685757"/>
          </a:xfrm>
          <a:prstGeom prst="rect">
            <a:avLst/>
          </a:prstGeom>
        </p:spPr>
        <p:txBody>
          <a:bodyP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zh-CN" altLang="en-US" sz="4400" dirty="0">
                <a:solidFill>
                  <a:schemeClr val="bg1"/>
                </a:solidFill>
              </a:rPr>
              <a:t>计算存储分离的云经济效益</a:t>
            </a:r>
            <a:endParaRPr lang="en-US" sz="4400" dirty="0">
              <a:solidFill>
                <a:prstClr val="white"/>
              </a:solidFill>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8" name="Screen Shot 2020-03-11 at 3.45.17 PM.jpg" descr="Screen Shot 2020-03-11 at 3.45.17 PM.jpg"/>
          <p:cNvPicPr>
            <a:picLocks noChangeAspect="true"/>
          </p:cNvPicPr>
          <p:nvPr/>
        </p:nvPicPr>
        <p:blipFill>
          <a:blip r:embed="rId1" cstate="screen">
            <a:alphaModFix amt="14065"/>
          </a:blip>
          <a:srcRect/>
          <a:stretch>
            <a:fillRect/>
          </a:stretch>
        </p:blipFill>
        <p:spPr>
          <a:xfrm>
            <a:off x="0" y="-1"/>
            <a:ext cx="12192001" cy="6858001"/>
          </a:xfrm>
          <a:prstGeom prst="rect">
            <a:avLst/>
          </a:prstGeom>
          <a:ln w="12700">
            <a:miter lim="400000"/>
            <a:headEnd/>
            <a:tailEnd/>
          </a:ln>
        </p:spPr>
      </p:pic>
      <p:sp>
        <p:nvSpPr>
          <p:cNvPr id="549" name="Text Placeholder 4"/>
          <p:cNvSpPr txBox="true"/>
          <p:nvPr/>
        </p:nvSpPr>
        <p:spPr>
          <a:xfrm>
            <a:off x="5629241" y="389209"/>
            <a:ext cx="5411477" cy="480127"/>
          </a:xfrm>
          <a:prstGeom prst="rect">
            <a:avLst/>
          </a:prstGeom>
          <a:ln w="12700">
            <a:miter lim="400000"/>
          </a:ln>
        </p:spPr>
        <p:txBody>
          <a:bodyPr lIns="45718" tIns="45718" rIns="45718" bIns="45718">
            <a:spAutoFit/>
          </a:bodyPr>
          <a:lstStyle>
            <a:lvl1pPr>
              <a:lnSpc>
                <a:spcPct val="90000"/>
              </a:lnSpc>
              <a:spcBef>
                <a:spcPts val="1200"/>
              </a:spcBef>
              <a:defRPr sz="2400">
                <a:solidFill>
                  <a:srgbClr val="FFFFFF"/>
                </a:solidFill>
              </a:defRPr>
            </a:lvl1pPr>
          </a:lstStyle>
          <a:p>
            <a:pPr defTabSz="914400" hangingPunct="0"/>
            <a:r>
              <a:rPr lang="zh-CN" altLang="en-US" sz="2800" kern="0" dirty="0">
                <a:latin typeface="Calibri" panose="020F0502020204030204"/>
                <a:cs typeface="Calibri" panose="020F0502020204030204"/>
                <a:sym typeface="Calibri" panose="020F0502020204030204"/>
              </a:rPr>
              <a:t>多云，混合，随处部署</a:t>
            </a:r>
            <a:endParaRPr sz="2800" kern="0" dirty="0">
              <a:latin typeface="Calibri" panose="020F0502020204030204"/>
              <a:cs typeface="Calibri" panose="020F0502020204030204"/>
              <a:sym typeface="Calibri" panose="020F0502020204030204"/>
            </a:endParaRPr>
          </a:p>
        </p:txBody>
      </p:sp>
      <p:sp>
        <p:nvSpPr>
          <p:cNvPr id="550" name="Straight Connector 99"/>
          <p:cNvSpPr/>
          <p:nvPr/>
        </p:nvSpPr>
        <p:spPr>
          <a:xfrm>
            <a:off x="5323419" y="475504"/>
            <a:ext cx="482" cy="548642"/>
          </a:xfrm>
          <a:prstGeom prst="line">
            <a:avLst/>
          </a:prstGeom>
          <a:ln w="38100" cap="sq">
            <a:solidFill>
              <a:srgbClr val="ECEEEF"/>
            </a:solidFill>
            <a:miter/>
          </a:ln>
        </p:spPr>
        <p:txBody>
          <a:bodyPr lIns="45718" tIns="45718" rIns="45718" bIns="45718"/>
          <a:lstStyle/>
          <a:p>
            <a:pPr defTabSz="914400" hangingPunct="0"/>
            <a:endParaRPr kern="0" dirty="0">
              <a:solidFill>
                <a:srgbClr val="000000"/>
              </a:solidFill>
              <a:latin typeface="Calibri" panose="020F0502020204030204"/>
              <a:cs typeface="Calibri" panose="020F0502020204030204"/>
              <a:sym typeface="Calibri" panose="020F0502020204030204"/>
            </a:endParaRPr>
          </a:p>
        </p:txBody>
      </p:sp>
      <p:sp>
        <p:nvSpPr>
          <p:cNvPr id="551" name="Content Placeholder 2"/>
          <p:cNvSpPr txBox="true"/>
          <p:nvPr/>
        </p:nvSpPr>
        <p:spPr>
          <a:xfrm>
            <a:off x="2019098" y="1927242"/>
            <a:ext cx="4418149" cy="618627"/>
          </a:xfrm>
          <a:prstGeom prst="rect">
            <a:avLst/>
          </a:prstGeom>
          <a:ln w="12700">
            <a:miter lim="400000"/>
          </a:ln>
        </p:spPr>
        <p:txBody>
          <a:bodyPr wrap="square" lIns="45718" tIns="45718" rIns="45718" bIns="45718">
            <a:spAutoFit/>
          </a:bodyPr>
          <a:lstStyle/>
          <a:p>
            <a:pPr hangingPunct="0">
              <a:lnSpc>
                <a:spcPct val="90000"/>
              </a:lnSpc>
              <a:spcBef>
                <a:spcPts val="1200"/>
              </a:spcBef>
              <a:defRPr sz="2200">
                <a:solidFill>
                  <a:srgbClr val="FFFFFF"/>
                </a:solidFill>
              </a:defRPr>
            </a:pPr>
            <a:r>
              <a:rPr lang="zh-CN" altLang="en-US" sz="2400" b="1" kern="0" dirty="0">
                <a:solidFill>
                  <a:srgbClr val="FFFFFF"/>
                </a:solidFill>
                <a:latin typeface="Calibri" panose="020F0502020204030204"/>
                <a:cs typeface="Calibri" panose="020F0502020204030204"/>
                <a:sym typeface="Calibri" panose="020F0502020204030204"/>
              </a:rPr>
              <a:t>分钟级快速线性扩展基础架构</a:t>
            </a:r>
            <a:br>
              <a:rPr sz="2400" kern="0" dirty="0">
                <a:solidFill>
                  <a:srgbClr val="FFFFFF"/>
                </a:solidFill>
                <a:latin typeface="Calibri" panose="020F0502020204030204"/>
                <a:cs typeface="Calibri" panose="020F0502020204030204"/>
                <a:sym typeface="Calibri" panose="020F0502020204030204"/>
              </a:rPr>
            </a:br>
            <a:r>
              <a:rPr lang="zh-CN" altLang="en-US" sz="1400" b="1" i="1" kern="0" dirty="0">
                <a:solidFill>
                  <a:srgbClr val="FFFFFF"/>
                </a:solidFill>
                <a:latin typeface="Calibri" panose="020F0502020204030204"/>
                <a:cs typeface="Calibri" panose="020F0502020204030204"/>
                <a:sym typeface="Calibri" panose="020F0502020204030204"/>
              </a:rPr>
              <a:t>弹性</a:t>
            </a:r>
            <a:r>
              <a:rPr lang="zh-CN" altLang="en-US" sz="1400" i="1" kern="0" dirty="0">
                <a:solidFill>
                  <a:srgbClr val="FFFFFF"/>
                </a:solidFill>
                <a:latin typeface="Calibri" panose="020F0502020204030204"/>
                <a:cs typeface="Calibri" panose="020F0502020204030204"/>
                <a:sym typeface="Calibri" panose="020F0502020204030204"/>
              </a:rPr>
              <a:t>扩展应对工作负载变化、季节性或高峰负载时期</a:t>
            </a:r>
            <a:endParaRPr sz="1400" i="1" kern="0" dirty="0">
              <a:solidFill>
                <a:srgbClr val="FFFFFF"/>
              </a:solidFill>
              <a:latin typeface="Calibri" panose="020F0502020204030204"/>
              <a:cs typeface="Calibri" panose="020F0502020204030204"/>
              <a:sym typeface="Calibri" panose="020F0502020204030204"/>
            </a:endParaRPr>
          </a:p>
        </p:txBody>
      </p:sp>
      <p:sp>
        <p:nvSpPr>
          <p:cNvPr id="552" name="Content Placeholder 2"/>
          <p:cNvSpPr txBox="true"/>
          <p:nvPr/>
        </p:nvSpPr>
        <p:spPr>
          <a:xfrm>
            <a:off x="2019098" y="3009885"/>
            <a:ext cx="4304854" cy="618627"/>
          </a:xfrm>
          <a:prstGeom prst="rect">
            <a:avLst/>
          </a:prstGeom>
          <a:ln w="12700">
            <a:miter lim="400000"/>
          </a:ln>
        </p:spPr>
        <p:txBody>
          <a:bodyPr wrap="square" lIns="45718" tIns="45718" rIns="45718" bIns="45718">
            <a:spAutoFit/>
          </a:bodyPr>
          <a:lstStyle/>
          <a:p>
            <a:pPr hangingPunct="0">
              <a:lnSpc>
                <a:spcPct val="90000"/>
              </a:lnSpc>
              <a:spcBef>
                <a:spcPts val="1200"/>
              </a:spcBef>
              <a:defRPr sz="2200">
                <a:solidFill>
                  <a:srgbClr val="FFFFFF"/>
                </a:solidFill>
              </a:defRPr>
            </a:pPr>
            <a:r>
              <a:rPr lang="zh-CN" altLang="en-US" sz="2400" b="1" kern="0" dirty="0">
                <a:solidFill>
                  <a:srgbClr val="FFFFFF"/>
                </a:solidFill>
                <a:latin typeface="Calibri" panose="020F0502020204030204"/>
                <a:cs typeface="Calibri" panose="020F0502020204030204"/>
                <a:sym typeface="Calibri" panose="020F0502020204030204"/>
              </a:rPr>
              <a:t>隔离分析</a:t>
            </a:r>
            <a:r>
              <a:rPr lang="zh-CN" altLang="en-US" sz="2400" kern="0" dirty="0">
                <a:solidFill>
                  <a:srgbClr val="FFFFFF"/>
                </a:solidFill>
                <a:latin typeface="Calibri" panose="020F0502020204030204"/>
                <a:cs typeface="Calibri" panose="020F0502020204030204"/>
                <a:sym typeface="Calibri" panose="020F0502020204030204"/>
              </a:rPr>
              <a:t>工作</a:t>
            </a:r>
            <a:r>
              <a:rPr lang="zh-CN" altLang="en-US" sz="2400" b="1" kern="0" dirty="0">
                <a:solidFill>
                  <a:srgbClr val="FFFFFF"/>
                </a:solidFill>
                <a:latin typeface="Calibri" panose="020F0502020204030204"/>
                <a:cs typeface="Calibri" panose="020F0502020204030204"/>
                <a:sym typeface="Calibri" panose="020F0502020204030204"/>
              </a:rPr>
              <a:t>负载，</a:t>
            </a:r>
            <a:r>
              <a:rPr lang="zh-CN" altLang="en-US" sz="2400" b="1" kern="0" dirty="0">
                <a:solidFill>
                  <a:schemeClr val="bg1"/>
                </a:solidFill>
                <a:latin typeface="Calibri" panose="020F0502020204030204"/>
                <a:cs typeface="Arial" panose="020B0604020202020204" pitchFamily="34" charset="0"/>
                <a:sym typeface="Calibri" panose="020F0502020204030204"/>
              </a:rPr>
              <a:t>提升</a:t>
            </a:r>
            <a:r>
              <a:rPr lang="zh-CN" altLang="en-US" sz="2400" b="1" dirty="0">
                <a:solidFill>
                  <a:schemeClr val="bg1"/>
                </a:solidFill>
                <a:cs typeface="Arial" panose="020B0604020202020204" pitchFamily="34" charset="0"/>
              </a:rPr>
              <a:t>性能</a:t>
            </a:r>
            <a:br>
              <a:rPr sz="2400" kern="0" dirty="0">
                <a:solidFill>
                  <a:srgbClr val="FFFFFF"/>
                </a:solidFill>
                <a:latin typeface="Calibri" panose="020F0502020204030204"/>
                <a:cs typeface="Calibri" panose="020F0502020204030204"/>
                <a:sym typeface="Calibri" panose="020F0502020204030204"/>
              </a:rPr>
            </a:br>
            <a:r>
              <a:rPr lang="zh-CN" altLang="en-US" sz="1400" i="1" kern="0" dirty="0">
                <a:solidFill>
                  <a:srgbClr val="FFFFFF"/>
                </a:solidFill>
                <a:latin typeface="Calibri" panose="020F0502020204030204"/>
                <a:cs typeface="Calibri" panose="020F0502020204030204"/>
                <a:sym typeface="Calibri" panose="020F0502020204030204"/>
              </a:rPr>
              <a:t>子集群隔离工作负载并，提升并发</a:t>
            </a:r>
            <a:r>
              <a:rPr lang="en-US" altLang="zh-CN" sz="1400" i="1" kern="0" dirty="0">
                <a:solidFill>
                  <a:srgbClr val="FFFFFF"/>
                </a:solidFill>
                <a:latin typeface="Calibri" panose="020F0502020204030204"/>
                <a:cs typeface="Calibri" panose="020F0502020204030204"/>
                <a:sym typeface="Calibri" panose="020F0502020204030204"/>
              </a:rPr>
              <a:t>/</a:t>
            </a:r>
            <a:r>
              <a:rPr lang="zh-CN" altLang="en-US" sz="1400" i="1" kern="0" dirty="0">
                <a:solidFill>
                  <a:srgbClr val="FFFFFF"/>
                </a:solidFill>
                <a:latin typeface="Calibri" panose="020F0502020204030204"/>
                <a:cs typeface="Calibri" panose="020F0502020204030204"/>
                <a:sym typeface="Calibri" panose="020F0502020204030204"/>
              </a:rPr>
              <a:t>吞吐能力，</a:t>
            </a:r>
            <a:r>
              <a:rPr lang="zh-CN" altLang="en-US" sz="1400" b="1" i="1" kern="0" dirty="0">
                <a:solidFill>
                  <a:srgbClr val="FFFFFF"/>
                </a:solidFill>
                <a:latin typeface="Calibri" panose="020F0502020204030204"/>
                <a:cs typeface="Calibri" panose="020F0502020204030204"/>
                <a:sym typeface="Calibri" panose="020F0502020204030204"/>
              </a:rPr>
              <a:t>多租户</a:t>
            </a:r>
            <a:endParaRPr sz="1400" b="1" i="1" kern="0" dirty="0">
              <a:solidFill>
                <a:srgbClr val="FFFFFF"/>
              </a:solidFill>
              <a:latin typeface="Calibri" panose="020F0502020204030204"/>
              <a:cs typeface="Calibri" panose="020F0502020204030204"/>
              <a:sym typeface="Calibri" panose="020F0502020204030204"/>
            </a:endParaRPr>
          </a:p>
        </p:txBody>
      </p:sp>
      <p:sp>
        <p:nvSpPr>
          <p:cNvPr id="553" name="Content Placeholder 2"/>
          <p:cNvSpPr txBox="true"/>
          <p:nvPr/>
        </p:nvSpPr>
        <p:spPr>
          <a:xfrm>
            <a:off x="2019099" y="4181732"/>
            <a:ext cx="4464556" cy="618627"/>
          </a:xfrm>
          <a:prstGeom prst="rect">
            <a:avLst/>
          </a:prstGeom>
          <a:ln w="12700">
            <a:miter lim="400000"/>
          </a:ln>
        </p:spPr>
        <p:txBody>
          <a:bodyPr wrap="square" lIns="45718" tIns="45718" rIns="45718" bIns="45718">
            <a:spAutoFit/>
          </a:bodyPr>
          <a:lstStyle/>
          <a:p>
            <a:pPr hangingPunct="0">
              <a:lnSpc>
                <a:spcPct val="90000"/>
              </a:lnSpc>
              <a:spcBef>
                <a:spcPts val="1200"/>
              </a:spcBef>
              <a:defRPr sz="2200">
                <a:solidFill>
                  <a:srgbClr val="FFFFFF"/>
                </a:solidFill>
              </a:defRPr>
            </a:pPr>
            <a:r>
              <a:rPr lang="zh-CN" altLang="en-US" sz="2400" b="1" kern="0" dirty="0">
                <a:solidFill>
                  <a:srgbClr val="FFFFFF"/>
                </a:solidFill>
                <a:latin typeface="Calibri" panose="020F0502020204030204"/>
                <a:cs typeface="Calibri" panose="020F0502020204030204"/>
                <a:sym typeface="Calibri" panose="020F0502020204030204"/>
              </a:rPr>
              <a:t>简化数据库操作，数据容易共享</a:t>
            </a:r>
            <a:br>
              <a:rPr sz="2400" kern="0" dirty="0">
                <a:solidFill>
                  <a:srgbClr val="FFFFFF"/>
                </a:solidFill>
                <a:latin typeface="Calibri" panose="020F0502020204030204"/>
                <a:cs typeface="Calibri" panose="020F0502020204030204"/>
                <a:sym typeface="Calibri" panose="020F0502020204030204"/>
              </a:rPr>
            </a:br>
            <a:r>
              <a:rPr lang="zh-CN" altLang="en-US" sz="1400" i="1" kern="0" dirty="0">
                <a:solidFill>
                  <a:srgbClr val="FFFFFF"/>
                </a:solidFill>
                <a:latin typeface="Calibri" panose="020F0502020204030204"/>
                <a:cs typeface="Calibri" panose="020F0502020204030204"/>
                <a:sym typeface="Calibri" panose="020F0502020204030204"/>
              </a:rPr>
              <a:t>快速部署，极速恢复故障节点，出色的工作负载均衡</a:t>
            </a:r>
            <a:endParaRPr sz="1400" i="1" kern="0" dirty="0">
              <a:solidFill>
                <a:srgbClr val="FFFFFF"/>
              </a:solidFill>
              <a:latin typeface="Calibri" panose="020F0502020204030204"/>
              <a:cs typeface="Calibri" panose="020F0502020204030204"/>
              <a:sym typeface="Calibri" panose="020F0502020204030204"/>
            </a:endParaRPr>
          </a:p>
        </p:txBody>
      </p:sp>
      <p:sp>
        <p:nvSpPr>
          <p:cNvPr id="554" name="Content Placeholder 2"/>
          <p:cNvSpPr txBox="true"/>
          <p:nvPr/>
        </p:nvSpPr>
        <p:spPr>
          <a:xfrm>
            <a:off x="2019096" y="5342549"/>
            <a:ext cx="4418149" cy="618627"/>
          </a:xfrm>
          <a:prstGeom prst="rect">
            <a:avLst/>
          </a:prstGeom>
          <a:ln w="12700">
            <a:miter lim="400000"/>
          </a:ln>
        </p:spPr>
        <p:txBody>
          <a:bodyPr wrap="square" lIns="45718" tIns="45718" rIns="45718" bIns="45718">
            <a:spAutoFit/>
          </a:bodyPr>
          <a:lstStyle/>
          <a:p>
            <a:pPr hangingPunct="0">
              <a:lnSpc>
                <a:spcPct val="90000"/>
              </a:lnSpc>
              <a:spcBef>
                <a:spcPts val="1200"/>
              </a:spcBef>
              <a:defRPr sz="2200">
                <a:solidFill>
                  <a:srgbClr val="FFFFFF"/>
                </a:solidFill>
              </a:defRPr>
            </a:pPr>
            <a:r>
              <a:rPr lang="zh-CN" altLang="en-US" sz="2400" b="1" kern="0" dirty="0">
                <a:solidFill>
                  <a:srgbClr val="FFFFFF"/>
                </a:solidFill>
                <a:latin typeface="Calibri" panose="020F0502020204030204"/>
                <a:cs typeface="Calibri" panose="020F0502020204030204"/>
                <a:sym typeface="Calibri" panose="020F0502020204030204"/>
              </a:rPr>
              <a:t>闲时休眠，用时开启</a:t>
            </a:r>
            <a:br>
              <a:rPr sz="2400" kern="0" dirty="0">
                <a:solidFill>
                  <a:srgbClr val="FFFFFF"/>
                </a:solidFill>
                <a:latin typeface="Calibri" panose="020F0502020204030204"/>
                <a:cs typeface="Calibri" panose="020F0502020204030204"/>
                <a:sym typeface="Calibri" panose="020F0502020204030204"/>
              </a:rPr>
            </a:br>
            <a:r>
              <a:rPr lang="zh-CN" altLang="en-US" sz="1400" i="1" kern="0" dirty="0">
                <a:solidFill>
                  <a:srgbClr val="FFFFFF"/>
                </a:solidFill>
                <a:latin typeface="Calibri" panose="020F0502020204030204"/>
                <a:cs typeface="Calibri" panose="020F0502020204030204"/>
                <a:sym typeface="Calibri" panose="020F0502020204030204"/>
              </a:rPr>
              <a:t>需要分析时可快速开启，不需要时可随时休眠计算节点</a:t>
            </a:r>
            <a:endParaRPr sz="1400" i="1" kern="0" dirty="0">
              <a:solidFill>
                <a:srgbClr val="FFFFFF"/>
              </a:solidFill>
              <a:latin typeface="Calibri" panose="020F0502020204030204"/>
              <a:cs typeface="Calibri" panose="020F0502020204030204"/>
              <a:sym typeface="Calibri" panose="020F0502020204030204"/>
            </a:endParaRPr>
          </a:p>
        </p:txBody>
      </p:sp>
      <p:sp>
        <p:nvSpPr>
          <p:cNvPr id="555" name="Freeform 111"/>
          <p:cNvSpPr/>
          <p:nvPr/>
        </p:nvSpPr>
        <p:spPr>
          <a:xfrm>
            <a:off x="1043317" y="1890038"/>
            <a:ext cx="666942" cy="737065"/>
          </a:xfrm>
          <a:custGeom>
            <a:avLst/>
            <a:gdLst/>
            <a:ahLst/>
            <a:cxnLst>
              <a:cxn ang="0">
                <a:pos x="wd2" y="hd2"/>
              </a:cxn>
              <a:cxn ang="5400000">
                <a:pos x="wd2" y="hd2"/>
              </a:cxn>
              <a:cxn ang="10800000">
                <a:pos x="wd2" y="hd2"/>
              </a:cxn>
              <a:cxn ang="16200000">
                <a:pos x="wd2" y="hd2"/>
              </a:cxn>
            </a:cxnLst>
            <a:rect l="0" t="0" r="r" b="b"/>
            <a:pathLst>
              <a:path w="21393" h="21498" extrusionOk="false">
                <a:moveTo>
                  <a:pt x="21068" y="10011"/>
                </a:moveTo>
                <a:cubicBezTo>
                  <a:pt x="16673" y="5610"/>
                  <a:pt x="16673" y="5610"/>
                  <a:pt x="16673" y="5610"/>
                </a:cubicBezTo>
                <a:cubicBezTo>
                  <a:pt x="16271" y="5173"/>
                  <a:pt x="15559" y="5173"/>
                  <a:pt x="15126" y="5610"/>
                </a:cubicBezTo>
                <a:cubicBezTo>
                  <a:pt x="14724" y="6047"/>
                  <a:pt x="14724" y="6765"/>
                  <a:pt x="15126" y="7171"/>
                </a:cubicBezTo>
                <a:cubicBezTo>
                  <a:pt x="17633" y="9699"/>
                  <a:pt x="17633" y="9699"/>
                  <a:pt x="17633" y="9699"/>
                </a:cubicBezTo>
                <a:cubicBezTo>
                  <a:pt x="9247" y="9699"/>
                  <a:pt x="9247" y="9699"/>
                  <a:pt x="9247" y="9699"/>
                </a:cubicBezTo>
                <a:cubicBezTo>
                  <a:pt x="4729" y="2770"/>
                  <a:pt x="4729" y="2770"/>
                  <a:pt x="4729" y="2770"/>
                </a:cubicBezTo>
                <a:cubicBezTo>
                  <a:pt x="8163" y="3488"/>
                  <a:pt x="8163" y="3488"/>
                  <a:pt x="8163" y="3488"/>
                </a:cubicBezTo>
                <a:cubicBezTo>
                  <a:pt x="8751" y="3581"/>
                  <a:pt x="9339" y="3207"/>
                  <a:pt x="9463" y="2614"/>
                </a:cubicBezTo>
                <a:cubicBezTo>
                  <a:pt x="9587" y="2021"/>
                  <a:pt x="9216" y="1427"/>
                  <a:pt x="8597" y="1303"/>
                </a:cubicBezTo>
                <a:cubicBezTo>
                  <a:pt x="2562" y="23"/>
                  <a:pt x="2562" y="23"/>
                  <a:pt x="2562" y="23"/>
                </a:cubicBezTo>
                <a:cubicBezTo>
                  <a:pt x="1974" y="-102"/>
                  <a:pt x="1386" y="304"/>
                  <a:pt x="1294" y="866"/>
                </a:cubicBezTo>
                <a:cubicBezTo>
                  <a:pt x="25" y="6984"/>
                  <a:pt x="25" y="6984"/>
                  <a:pt x="25" y="6984"/>
                </a:cubicBezTo>
                <a:cubicBezTo>
                  <a:pt x="-99" y="7577"/>
                  <a:pt x="241" y="8170"/>
                  <a:pt x="860" y="8295"/>
                </a:cubicBezTo>
                <a:cubicBezTo>
                  <a:pt x="922" y="8326"/>
                  <a:pt x="1015" y="8326"/>
                  <a:pt x="1108" y="8326"/>
                </a:cubicBezTo>
                <a:cubicBezTo>
                  <a:pt x="1603" y="8326"/>
                  <a:pt x="2067" y="7951"/>
                  <a:pt x="2160" y="7452"/>
                </a:cubicBezTo>
                <a:cubicBezTo>
                  <a:pt x="2903" y="3956"/>
                  <a:pt x="2903" y="3956"/>
                  <a:pt x="2903" y="3956"/>
                </a:cubicBezTo>
                <a:cubicBezTo>
                  <a:pt x="7390" y="10854"/>
                  <a:pt x="7390" y="10854"/>
                  <a:pt x="7390" y="10854"/>
                </a:cubicBezTo>
                <a:cubicBezTo>
                  <a:pt x="3119" y="17534"/>
                  <a:pt x="3119" y="17534"/>
                  <a:pt x="3119" y="17534"/>
                </a:cubicBezTo>
                <a:cubicBezTo>
                  <a:pt x="2377" y="14100"/>
                  <a:pt x="2377" y="14100"/>
                  <a:pt x="2377" y="14100"/>
                </a:cubicBezTo>
                <a:cubicBezTo>
                  <a:pt x="2253" y="13476"/>
                  <a:pt x="1634" y="13101"/>
                  <a:pt x="1046" y="13258"/>
                </a:cubicBezTo>
                <a:cubicBezTo>
                  <a:pt x="458" y="13382"/>
                  <a:pt x="87" y="13975"/>
                  <a:pt x="210" y="14569"/>
                </a:cubicBezTo>
                <a:cubicBezTo>
                  <a:pt x="1541" y="20624"/>
                  <a:pt x="1541" y="20624"/>
                  <a:pt x="1541" y="20624"/>
                </a:cubicBezTo>
                <a:cubicBezTo>
                  <a:pt x="1634" y="21155"/>
                  <a:pt x="2098" y="21498"/>
                  <a:pt x="2593" y="21498"/>
                </a:cubicBezTo>
                <a:cubicBezTo>
                  <a:pt x="2686" y="21498"/>
                  <a:pt x="2779" y="21498"/>
                  <a:pt x="2841" y="21498"/>
                </a:cubicBezTo>
                <a:cubicBezTo>
                  <a:pt x="8844" y="20187"/>
                  <a:pt x="8844" y="20187"/>
                  <a:pt x="8844" y="20187"/>
                </a:cubicBezTo>
                <a:cubicBezTo>
                  <a:pt x="9463" y="20062"/>
                  <a:pt x="9865" y="19469"/>
                  <a:pt x="9711" y="18845"/>
                </a:cubicBezTo>
                <a:cubicBezTo>
                  <a:pt x="9556" y="18252"/>
                  <a:pt x="8999" y="17877"/>
                  <a:pt x="8411" y="18002"/>
                </a:cubicBezTo>
                <a:cubicBezTo>
                  <a:pt x="4945" y="18751"/>
                  <a:pt x="4945" y="18751"/>
                  <a:pt x="4945" y="18751"/>
                </a:cubicBezTo>
                <a:cubicBezTo>
                  <a:pt x="9339" y="11884"/>
                  <a:pt x="9339" y="11884"/>
                  <a:pt x="9339" y="11884"/>
                </a:cubicBezTo>
                <a:cubicBezTo>
                  <a:pt x="17633" y="11884"/>
                  <a:pt x="17633" y="11884"/>
                  <a:pt x="17633" y="11884"/>
                </a:cubicBezTo>
                <a:cubicBezTo>
                  <a:pt x="15126" y="14381"/>
                  <a:pt x="15126" y="14381"/>
                  <a:pt x="15126" y="14381"/>
                </a:cubicBezTo>
                <a:cubicBezTo>
                  <a:pt x="14724" y="14849"/>
                  <a:pt x="14724" y="15536"/>
                  <a:pt x="15126" y="15973"/>
                </a:cubicBezTo>
                <a:cubicBezTo>
                  <a:pt x="15374" y="16192"/>
                  <a:pt x="15652" y="16316"/>
                  <a:pt x="15900" y="16316"/>
                </a:cubicBezTo>
                <a:cubicBezTo>
                  <a:pt x="16209" y="16316"/>
                  <a:pt x="16488" y="16192"/>
                  <a:pt x="16673" y="15973"/>
                </a:cubicBezTo>
                <a:cubicBezTo>
                  <a:pt x="21068" y="11572"/>
                  <a:pt x="21068" y="11572"/>
                  <a:pt x="21068" y="11572"/>
                </a:cubicBezTo>
                <a:cubicBezTo>
                  <a:pt x="21501" y="11135"/>
                  <a:pt x="21501" y="10417"/>
                  <a:pt x="21068" y="10011"/>
                </a:cubicBezTo>
              </a:path>
            </a:pathLst>
          </a:custGeom>
          <a:solidFill>
            <a:srgbClr val="FFFFFF"/>
          </a:solidFill>
          <a:ln w="12700">
            <a:miter lim="400000"/>
          </a:ln>
        </p:spPr>
        <p:txBody>
          <a:bodyPr lIns="45718" tIns="45718" rIns="45718" bIns="45718" anchor="ctr"/>
          <a:lstStyle/>
          <a:p>
            <a:pPr hangingPunct="0">
              <a:defRPr sz="1100">
                <a:solidFill>
                  <a:srgbClr val="212E35"/>
                </a:solidFill>
              </a:defRPr>
            </a:pPr>
            <a:endParaRPr sz="1100" kern="0" dirty="0">
              <a:solidFill>
                <a:srgbClr val="212E35"/>
              </a:solidFill>
              <a:latin typeface="Calibri" panose="020F0502020204030204"/>
              <a:cs typeface="Calibri" panose="020F0502020204030204"/>
              <a:sym typeface="Calibri" panose="020F0502020204030204"/>
            </a:endParaRPr>
          </a:p>
        </p:txBody>
      </p:sp>
      <p:sp>
        <p:nvSpPr>
          <p:cNvPr id="556" name="Freeform 60"/>
          <p:cNvSpPr/>
          <p:nvPr/>
        </p:nvSpPr>
        <p:spPr>
          <a:xfrm>
            <a:off x="929535" y="4189195"/>
            <a:ext cx="894702" cy="617203"/>
          </a:xfrm>
          <a:custGeom>
            <a:avLst/>
            <a:gdLst/>
            <a:ahLst/>
            <a:cxnLst>
              <a:cxn ang="0">
                <a:pos x="wd2" y="hd2"/>
              </a:cxn>
              <a:cxn ang="5400000">
                <a:pos x="wd2" y="hd2"/>
              </a:cxn>
              <a:cxn ang="10800000">
                <a:pos x="wd2" y="hd2"/>
              </a:cxn>
              <a:cxn ang="16200000">
                <a:pos x="wd2" y="hd2"/>
              </a:cxn>
            </a:cxnLst>
            <a:rect l="0" t="0" r="r" b="b"/>
            <a:pathLst>
              <a:path w="21600" h="21600" extrusionOk="false">
                <a:moveTo>
                  <a:pt x="12095" y="19941"/>
                </a:moveTo>
                <a:cubicBezTo>
                  <a:pt x="12095" y="21176"/>
                  <a:pt x="12095" y="21176"/>
                  <a:pt x="12095" y="21176"/>
                </a:cubicBezTo>
                <a:cubicBezTo>
                  <a:pt x="12095" y="21407"/>
                  <a:pt x="11961" y="21600"/>
                  <a:pt x="11801" y="21600"/>
                </a:cubicBezTo>
                <a:cubicBezTo>
                  <a:pt x="11614" y="21600"/>
                  <a:pt x="11481" y="21407"/>
                  <a:pt x="11481" y="21176"/>
                </a:cubicBezTo>
                <a:cubicBezTo>
                  <a:pt x="11481" y="19941"/>
                  <a:pt x="11481" y="19941"/>
                  <a:pt x="11481" y="19941"/>
                </a:cubicBezTo>
                <a:cubicBezTo>
                  <a:pt x="11481" y="19093"/>
                  <a:pt x="11241" y="18360"/>
                  <a:pt x="10840" y="17936"/>
                </a:cubicBezTo>
                <a:cubicBezTo>
                  <a:pt x="10733" y="17820"/>
                  <a:pt x="10600" y="17743"/>
                  <a:pt x="10466" y="17666"/>
                </a:cubicBezTo>
                <a:cubicBezTo>
                  <a:pt x="10440" y="17627"/>
                  <a:pt x="10413" y="17627"/>
                  <a:pt x="10386" y="17627"/>
                </a:cubicBezTo>
                <a:cubicBezTo>
                  <a:pt x="10226" y="17550"/>
                  <a:pt x="10066" y="17511"/>
                  <a:pt x="9906" y="17511"/>
                </a:cubicBezTo>
                <a:cubicBezTo>
                  <a:pt x="9799" y="17666"/>
                  <a:pt x="9665" y="17781"/>
                  <a:pt x="9478" y="17936"/>
                </a:cubicBezTo>
                <a:cubicBezTo>
                  <a:pt x="9131" y="18283"/>
                  <a:pt x="8704" y="18476"/>
                  <a:pt x="8304" y="18476"/>
                </a:cubicBezTo>
                <a:cubicBezTo>
                  <a:pt x="7876" y="18476"/>
                  <a:pt x="7449" y="18244"/>
                  <a:pt x="7102" y="17897"/>
                </a:cubicBezTo>
                <a:cubicBezTo>
                  <a:pt x="6995" y="17820"/>
                  <a:pt x="6889" y="17704"/>
                  <a:pt x="6782" y="17589"/>
                </a:cubicBezTo>
                <a:cubicBezTo>
                  <a:pt x="6675" y="17473"/>
                  <a:pt x="6595" y="17357"/>
                  <a:pt x="6488" y="17203"/>
                </a:cubicBezTo>
                <a:cubicBezTo>
                  <a:pt x="6461" y="17357"/>
                  <a:pt x="6355" y="17511"/>
                  <a:pt x="6194" y="17511"/>
                </a:cubicBezTo>
                <a:cubicBezTo>
                  <a:pt x="6034" y="17511"/>
                  <a:pt x="5874" y="17550"/>
                  <a:pt x="5740" y="17589"/>
                </a:cubicBezTo>
                <a:cubicBezTo>
                  <a:pt x="5714" y="17589"/>
                  <a:pt x="5687" y="17627"/>
                  <a:pt x="5660" y="17627"/>
                </a:cubicBezTo>
                <a:cubicBezTo>
                  <a:pt x="5500" y="17704"/>
                  <a:pt x="5367" y="17781"/>
                  <a:pt x="5233" y="17897"/>
                </a:cubicBezTo>
                <a:cubicBezTo>
                  <a:pt x="4806" y="18360"/>
                  <a:pt x="4592" y="19054"/>
                  <a:pt x="4592" y="19941"/>
                </a:cubicBezTo>
                <a:cubicBezTo>
                  <a:pt x="4592" y="21176"/>
                  <a:pt x="4592" y="21176"/>
                  <a:pt x="4592" y="21176"/>
                </a:cubicBezTo>
                <a:cubicBezTo>
                  <a:pt x="4592" y="21407"/>
                  <a:pt x="4459" y="21600"/>
                  <a:pt x="4272" y="21600"/>
                </a:cubicBezTo>
                <a:cubicBezTo>
                  <a:pt x="4085" y="21600"/>
                  <a:pt x="3952" y="21407"/>
                  <a:pt x="3952" y="21176"/>
                </a:cubicBezTo>
                <a:cubicBezTo>
                  <a:pt x="3952" y="19941"/>
                  <a:pt x="3952" y="19941"/>
                  <a:pt x="3952" y="19941"/>
                </a:cubicBezTo>
                <a:cubicBezTo>
                  <a:pt x="3952" y="18861"/>
                  <a:pt x="4219" y="17974"/>
                  <a:pt x="4699" y="17396"/>
                </a:cubicBezTo>
                <a:cubicBezTo>
                  <a:pt x="4726" y="17396"/>
                  <a:pt x="4726" y="17357"/>
                  <a:pt x="4753" y="17357"/>
                </a:cubicBezTo>
                <a:cubicBezTo>
                  <a:pt x="4859" y="17241"/>
                  <a:pt x="4993" y="17126"/>
                  <a:pt x="5100" y="17010"/>
                </a:cubicBezTo>
                <a:cubicBezTo>
                  <a:pt x="5126" y="16971"/>
                  <a:pt x="5153" y="16933"/>
                  <a:pt x="5180" y="16933"/>
                </a:cubicBezTo>
                <a:cubicBezTo>
                  <a:pt x="5287" y="16856"/>
                  <a:pt x="5420" y="16779"/>
                  <a:pt x="5527" y="16740"/>
                </a:cubicBezTo>
                <a:cubicBezTo>
                  <a:pt x="5607" y="16740"/>
                  <a:pt x="5634" y="16701"/>
                  <a:pt x="5660" y="16701"/>
                </a:cubicBezTo>
                <a:cubicBezTo>
                  <a:pt x="5821" y="16624"/>
                  <a:pt x="6007" y="16624"/>
                  <a:pt x="6168" y="16586"/>
                </a:cubicBezTo>
                <a:cubicBezTo>
                  <a:pt x="5981" y="16123"/>
                  <a:pt x="5847" y="15583"/>
                  <a:pt x="5794" y="15004"/>
                </a:cubicBezTo>
                <a:cubicBezTo>
                  <a:pt x="5473" y="14850"/>
                  <a:pt x="5206" y="14503"/>
                  <a:pt x="5206" y="14001"/>
                </a:cubicBezTo>
                <a:cubicBezTo>
                  <a:pt x="5206" y="12806"/>
                  <a:pt x="5206" y="12806"/>
                  <a:pt x="5206" y="12806"/>
                </a:cubicBezTo>
                <a:cubicBezTo>
                  <a:pt x="5206" y="12343"/>
                  <a:pt x="5527" y="12034"/>
                  <a:pt x="5821" y="11841"/>
                </a:cubicBezTo>
                <a:cubicBezTo>
                  <a:pt x="5821" y="10916"/>
                  <a:pt x="5821" y="10916"/>
                  <a:pt x="5821" y="10916"/>
                </a:cubicBezTo>
                <a:cubicBezTo>
                  <a:pt x="5821" y="9566"/>
                  <a:pt x="6328" y="8679"/>
                  <a:pt x="7102" y="8640"/>
                </a:cubicBezTo>
                <a:cubicBezTo>
                  <a:pt x="7316" y="8563"/>
                  <a:pt x="8037" y="8177"/>
                  <a:pt x="8811" y="8177"/>
                </a:cubicBezTo>
                <a:cubicBezTo>
                  <a:pt x="9291" y="8177"/>
                  <a:pt x="9745" y="8331"/>
                  <a:pt x="10092" y="8679"/>
                </a:cubicBezTo>
                <a:cubicBezTo>
                  <a:pt x="10573" y="9103"/>
                  <a:pt x="10813" y="9913"/>
                  <a:pt x="10813" y="10916"/>
                </a:cubicBezTo>
                <a:cubicBezTo>
                  <a:pt x="10813" y="11764"/>
                  <a:pt x="10813" y="11764"/>
                  <a:pt x="10813" y="11764"/>
                </a:cubicBezTo>
                <a:cubicBezTo>
                  <a:pt x="11027" y="11803"/>
                  <a:pt x="11187" y="11880"/>
                  <a:pt x="11267" y="12034"/>
                </a:cubicBezTo>
                <a:cubicBezTo>
                  <a:pt x="11427" y="12304"/>
                  <a:pt x="11427" y="12574"/>
                  <a:pt x="11427" y="12767"/>
                </a:cubicBezTo>
                <a:cubicBezTo>
                  <a:pt x="11427" y="14001"/>
                  <a:pt x="11427" y="14001"/>
                  <a:pt x="11427" y="14001"/>
                </a:cubicBezTo>
                <a:cubicBezTo>
                  <a:pt x="11427" y="14541"/>
                  <a:pt x="11160" y="14850"/>
                  <a:pt x="10840" y="15004"/>
                </a:cubicBezTo>
                <a:cubicBezTo>
                  <a:pt x="10813" y="15621"/>
                  <a:pt x="10653" y="16200"/>
                  <a:pt x="10413" y="16701"/>
                </a:cubicBezTo>
                <a:cubicBezTo>
                  <a:pt x="10546" y="16740"/>
                  <a:pt x="10653" y="16779"/>
                  <a:pt x="10787" y="16856"/>
                </a:cubicBezTo>
                <a:cubicBezTo>
                  <a:pt x="10787" y="16894"/>
                  <a:pt x="10813" y="16894"/>
                  <a:pt x="10813" y="16894"/>
                </a:cubicBezTo>
                <a:cubicBezTo>
                  <a:pt x="10920" y="16971"/>
                  <a:pt x="11054" y="17049"/>
                  <a:pt x="11134" y="17164"/>
                </a:cubicBezTo>
                <a:cubicBezTo>
                  <a:pt x="11134" y="17164"/>
                  <a:pt x="11160" y="17164"/>
                  <a:pt x="11160" y="17203"/>
                </a:cubicBezTo>
                <a:cubicBezTo>
                  <a:pt x="11748" y="17743"/>
                  <a:pt x="12095" y="18746"/>
                  <a:pt x="12095" y="19941"/>
                </a:cubicBezTo>
                <a:close/>
                <a:moveTo>
                  <a:pt x="16794" y="4281"/>
                </a:moveTo>
                <a:cubicBezTo>
                  <a:pt x="16367" y="4281"/>
                  <a:pt x="15966" y="4436"/>
                  <a:pt x="15512" y="4590"/>
                </a:cubicBezTo>
                <a:cubicBezTo>
                  <a:pt x="14792" y="1851"/>
                  <a:pt x="12976" y="0"/>
                  <a:pt x="10920" y="0"/>
                </a:cubicBezTo>
                <a:cubicBezTo>
                  <a:pt x="8544" y="0"/>
                  <a:pt x="6541" y="2507"/>
                  <a:pt x="6088" y="5824"/>
                </a:cubicBezTo>
                <a:cubicBezTo>
                  <a:pt x="5554" y="5554"/>
                  <a:pt x="5020" y="5400"/>
                  <a:pt x="4459" y="5400"/>
                </a:cubicBezTo>
                <a:cubicBezTo>
                  <a:pt x="2002" y="5400"/>
                  <a:pt x="0" y="8293"/>
                  <a:pt x="0" y="11803"/>
                </a:cubicBezTo>
                <a:cubicBezTo>
                  <a:pt x="0" y="14580"/>
                  <a:pt x="1228" y="16971"/>
                  <a:pt x="3044" y="17859"/>
                </a:cubicBezTo>
                <a:cubicBezTo>
                  <a:pt x="3070" y="17897"/>
                  <a:pt x="3124" y="17897"/>
                  <a:pt x="3151" y="17897"/>
                </a:cubicBezTo>
                <a:cubicBezTo>
                  <a:pt x="3685" y="17897"/>
                  <a:pt x="3685" y="17897"/>
                  <a:pt x="3685" y="17897"/>
                </a:cubicBezTo>
                <a:cubicBezTo>
                  <a:pt x="4005" y="16933"/>
                  <a:pt x="4566" y="16239"/>
                  <a:pt x="5287" y="15891"/>
                </a:cubicBezTo>
                <a:cubicBezTo>
                  <a:pt x="5260" y="15814"/>
                  <a:pt x="5233" y="15699"/>
                  <a:pt x="5233" y="15621"/>
                </a:cubicBezTo>
                <a:cubicBezTo>
                  <a:pt x="4806" y="15274"/>
                  <a:pt x="4592" y="14657"/>
                  <a:pt x="4592" y="14001"/>
                </a:cubicBezTo>
                <a:cubicBezTo>
                  <a:pt x="4592" y="12806"/>
                  <a:pt x="4592" y="12806"/>
                  <a:pt x="4592" y="12806"/>
                </a:cubicBezTo>
                <a:cubicBezTo>
                  <a:pt x="4592" y="12459"/>
                  <a:pt x="4672" y="11803"/>
                  <a:pt x="5206" y="11340"/>
                </a:cubicBezTo>
                <a:cubicBezTo>
                  <a:pt x="5206" y="10916"/>
                  <a:pt x="5206" y="10916"/>
                  <a:pt x="5206" y="10916"/>
                </a:cubicBezTo>
                <a:cubicBezTo>
                  <a:pt x="5206" y="9141"/>
                  <a:pt x="5901" y="7869"/>
                  <a:pt x="6995" y="7753"/>
                </a:cubicBezTo>
                <a:cubicBezTo>
                  <a:pt x="7316" y="7599"/>
                  <a:pt x="8063" y="7251"/>
                  <a:pt x="8811" y="7251"/>
                </a:cubicBezTo>
                <a:cubicBezTo>
                  <a:pt x="9478" y="7251"/>
                  <a:pt x="10039" y="7521"/>
                  <a:pt x="10466" y="7907"/>
                </a:cubicBezTo>
                <a:cubicBezTo>
                  <a:pt x="10893" y="8370"/>
                  <a:pt x="11427" y="9257"/>
                  <a:pt x="11427" y="10916"/>
                </a:cubicBezTo>
                <a:cubicBezTo>
                  <a:pt x="11427" y="11070"/>
                  <a:pt x="11427" y="11070"/>
                  <a:pt x="11427" y="11070"/>
                </a:cubicBezTo>
                <a:cubicBezTo>
                  <a:pt x="11534" y="11147"/>
                  <a:pt x="11614" y="11301"/>
                  <a:pt x="11721" y="11417"/>
                </a:cubicBezTo>
                <a:cubicBezTo>
                  <a:pt x="12068" y="11880"/>
                  <a:pt x="12068" y="12497"/>
                  <a:pt x="12068" y="12767"/>
                </a:cubicBezTo>
                <a:cubicBezTo>
                  <a:pt x="12068" y="14001"/>
                  <a:pt x="12068" y="14001"/>
                  <a:pt x="12068" y="14001"/>
                </a:cubicBezTo>
                <a:cubicBezTo>
                  <a:pt x="12068" y="14657"/>
                  <a:pt x="11828" y="15274"/>
                  <a:pt x="11401" y="15621"/>
                </a:cubicBezTo>
                <a:cubicBezTo>
                  <a:pt x="11374" y="15814"/>
                  <a:pt x="11347" y="16007"/>
                  <a:pt x="11294" y="16239"/>
                </a:cubicBezTo>
                <a:cubicBezTo>
                  <a:pt x="11775" y="16624"/>
                  <a:pt x="12095" y="16817"/>
                  <a:pt x="12335" y="17550"/>
                </a:cubicBezTo>
                <a:cubicBezTo>
                  <a:pt x="13777" y="17550"/>
                  <a:pt x="13777" y="17550"/>
                  <a:pt x="13777" y="17550"/>
                </a:cubicBezTo>
                <a:cubicBezTo>
                  <a:pt x="15165" y="17550"/>
                  <a:pt x="15165" y="17550"/>
                  <a:pt x="15165" y="17550"/>
                </a:cubicBezTo>
                <a:cubicBezTo>
                  <a:pt x="15352" y="17550"/>
                  <a:pt x="15512" y="17589"/>
                  <a:pt x="15673" y="17666"/>
                </a:cubicBezTo>
                <a:cubicBezTo>
                  <a:pt x="15699" y="17666"/>
                  <a:pt x="15779" y="17666"/>
                  <a:pt x="15806" y="17704"/>
                </a:cubicBezTo>
                <a:cubicBezTo>
                  <a:pt x="15966" y="17743"/>
                  <a:pt x="16100" y="17820"/>
                  <a:pt x="16233" y="17936"/>
                </a:cubicBezTo>
                <a:cubicBezTo>
                  <a:pt x="16741" y="18399"/>
                  <a:pt x="17034" y="19131"/>
                  <a:pt x="17034" y="19941"/>
                </a:cubicBezTo>
                <a:cubicBezTo>
                  <a:pt x="17034" y="21176"/>
                  <a:pt x="17034" y="21176"/>
                  <a:pt x="17034" y="21176"/>
                </a:cubicBezTo>
                <a:cubicBezTo>
                  <a:pt x="17034" y="21407"/>
                  <a:pt x="17195" y="21600"/>
                  <a:pt x="17355" y="21600"/>
                </a:cubicBezTo>
                <a:cubicBezTo>
                  <a:pt x="17515" y="21600"/>
                  <a:pt x="17648" y="21407"/>
                  <a:pt x="17648" y="21176"/>
                </a:cubicBezTo>
                <a:cubicBezTo>
                  <a:pt x="17648" y="19941"/>
                  <a:pt x="17648" y="19941"/>
                  <a:pt x="17648" y="19941"/>
                </a:cubicBezTo>
                <a:cubicBezTo>
                  <a:pt x="17648" y="18939"/>
                  <a:pt x="17355" y="18129"/>
                  <a:pt x="16847" y="17511"/>
                </a:cubicBezTo>
                <a:cubicBezTo>
                  <a:pt x="16741" y="17357"/>
                  <a:pt x="16607" y="17280"/>
                  <a:pt x="16500" y="17164"/>
                </a:cubicBezTo>
                <a:cubicBezTo>
                  <a:pt x="16474" y="17164"/>
                  <a:pt x="16474" y="17126"/>
                  <a:pt x="16447" y="17126"/>
                </a:cubicBezTo>
                <a:cubicBezTo>
                  <a:pt x="16313" y="17010"/>
                  <a:pt x="16180" y="16933"/>
                  <a:pt x="16073" y="16856"/>
                </a:cubicBezTo>
                <a:cubicBezTo>
                  <a:pt x="16046" y="16856"/>
                  <a:pt x="16020" y="16856"/>
                  <a:pt x="15993" y="16817"/>
                </a:cubicBezTo>
                <a:cubicBezTo>
                  <a:pt x="15833" y="16779"/>
                  <a:pt x="15646" y="16701"/>
                  <a:pt x="15486" y="16701"/>
                </a:cubicBezTo>
                <a:cubicBezTo>
                  <a:pt x="16313" y="15969"/>
                  <a:pt x="16847" y="15004"/>
                  <a:pt x="17114" y="14310"/>
                </a:cubicBezTo>
                <a:cubicBezTo>
                  <a:pt x="17168" y="14194"/>
                  <a:pt x="17168" y="14001"/>
                  <a:pt x="17114" y="13847"/>
                </a:cubicBezTo>
                <a:cubicBezTo>
                  <a:pt x="16821" y="13230"/>
                  <a:pt x="16340" y="11996"/>
                  <a:pt x="16260" y="11571"/>
                </a:cubicBezTo>
                <a:cubicBezTo>
                  <a:pt x="15860" y="9026"/>
                  <a:pt x="14792" y="7521"/>
                  <a:pt x="13403" y="7521"/>
                </a:cubicBezTo>
                <a:cubicBezTo>
                  <a:pt x="13003" y="7521"/>
                  <a:pt x="12629" y="7637"/>
                  <a:pt x="12255" y="7907"/>
                </a:cubicBezTo>
                <a:cubicBezTo>
                  <a:pt x="12255" y="7907"/>
                  <a:pt x="12122" y="7984"/>
                  <a:pt x="12068" y="7984"/>
                </a:cubicBezTo>
                <a:cubicBezTo>
                  <a:pt x="11961" y="7984"/>
                  <a:pt x="11881" y="7907"/>
                  <a:pt x="11828" y="7791"/>
                </a:cubicBezTo>
                <a:cubicBezTo>
                  <a:pt x="11748" y="7676"/>
                  <a:pt x="11748" y="7406"/>
                  <a:pt x="11855" y="7251"/>
                </a:cubicBezTo>
                <a:cubicBezTo>
                  <a:pt x="11855" y="7213"/>
                  <a:pt x="11881" y="7213"/>
                  <a:pt x="11881" y="7174"/>
                </a:cubicBezTo>
                <a:cubicBezTo>
                  <a:pt x="11908" y="7136"/>
                  <a:pt x="11935" y="7136"/>
                  <a:pt x="11988" y="7097"/>
                </a:cubicBezTo>
                <a:cubicBezTo>
                  <a:pt x="12442" y="6789"/>
                  <a:pt x="12896" y="6634"/>
                  <a:pt x="13403" y="6634"/>
                </a:cubicBezTo>
                <a:cubicBezTo>
                  <a:pt x="15112" y="6634"/>
                  <a:pt x="16367" y="8409"/>
                  <a:pt x="16874" y="11340"/>
                </a:cubicBezTo>
                <a:cubicBezTo>
                  <a:pt x="16901" y="11571"/>
                  <a:pt x="17248" y="12497"/>
                  <a:pt x="17622" y="13423"/>
                </a:cubicBezTo>
                <a:cubicBezTo>
                  <a:pt x="17809" y="13809"/>
                  <a:pt x="17809" y="14310"/>
                  <a:pt x="17648" y="14696"/>
                </a:cubicBezTo>
                <a:cubicBezTo>
                  <a:pt x="17462" y="15313"/>
                  <a:pt x="17168" y="15853"/>
                  <a:pt x="16794" y="16393"/>
                </a:cubicBezTo>
                <a:cubicBezTo>
                  <a:pt x="17275" y="16740"/>
                  <a:pt x="17648" y="17319"/>
                  <a:pt x="17942" y="17974"/>
                </a:cubicBezTo>
                <a:lnTo>
                  <a:pt x="17996" y="17974"/>
                </a:lnTo>
                <a:cubicBezTo>
                  <a:pt x="18022" y="17974"/>
                  <a:pt x="18049" y="17936"/>
                  <a:pt x="18076" y="17936"/>
                </a:cubicBezTo>
                <a:cubicBezTo>
                  <a:pt x="20158" y="17164"/>
                  <a:pt x="21600" y="14387"/>
                  <a:pt x="21600" y="11301"/>
                </a:cubicBezTo>
                <a:cubicBezTo>
                  <a:pt x="21600" y="7444"/>
                  <a:pt x="19464" y="4281"/>
                  <a:pt x="16794" y="4281"/>
                </a:cubicBezTo>
                <a:close/>
              </a:path>
            </a:pathLst>
          </a:custGeom>
          <a:solidFill>
            <a:srgbClr val="FFFFFF"/>
          </a:solidFill>
          <a:ln w="12700">
            <a:miter lim="400000"/>
          </a:ln>
        </p:spPr>
        <p:txBody>
          <a:bodyPr lIns="45718" tIns="45718" rIns="45718" bIns="45718" anchor="ctr"/>
          <a:lstStyle/>
          <a:p>
            <a:pPr hangingPunct="0">
              <a:defRPr sz="1600">
                <a:solidFill>
                  <a:srgbClr val="212E35"/>
                </a:solidFill>
              </a:defRPr>
            </a:pPr>
            <a:endParaRPr sz="1600" kern="0" dirty="0">
              <a:solidFill>
                <a:srgbClr val="212E35"/>
              </a:solidFill>
              <a:latin typeface="Calibri" panose="020F0502020204030204"/>
              <a:cs typeface="Calibri" panose="020F0502020204030204"/>
              <a:sym typeface="Calibri" panose="020F0502020204030204"/>
            </a:endParaRPr>
          </a:p>
        </p:txBody>
      </p:sp>
      <p:sp>
        <p:nvSpPr>
          <p:cNvPr id="557" name="Freeform 116"/>
          <p:cNvSpPr/>
          <p:nvPr/>
        </p:nvSpPr>
        <p:spPr>
          <a:xfrm>
            <a:off x="1006037" y="3017108"/>
            <a:ext cx="707522" cy="702863"/>
          </a:xfrm>
          <a:custGeom>
            <a:avLst/>
            <a:gdLst/>
            <a:ahLst/>
            <a:cxnLst>
              <a:cxn ang="0">
                <a:pos x="wd2" y="hd2"/>
              </a:cxn>
              <a:cxn ang="5400000">
                <a:pos x="wd2" y="hd2"/>
              </a:cxn>
              <a:cxn ang="10800000">
                <a:pos x="wd2" y="hd2"/>
              </a:cxn>
              <a:cxn ang="16200000">
                <a:pos x="wd2" y="hd2"/>
              </a:cxn>
            </a:cxnLst>
            <a:rect l="0" t="0" r="r" b="b"/>
            <a:pathLst>
              <a:path w="21600" h="21600" extrusionOk="false">
                <a:moveTo>
                  <a:pt x="20696" y="7902"/>
                </a:moveTo>
                <a:cubicBezTo>
                  <a:pt x="20535" y="7902"/>
                  <a:pt x="20405" y="7804"/>
                  <a:pt x="20341" y="7675"/>
                </a:cubicBezTo>
                <a:cubicBezTo>
                  <a:pt x="20244" y="7319"/>
                  <a:pt x="20115" y="6963"/>
                  <a:pt x="19921" y="6639"/>
                </a:cubicBezTo>
                <a:cubicBezTo>
                  <a:pt x="19857" y="6444"/>
                  <a:pt x="19921" y="6218"/>
                  <a:pt x="20147" y="6121"/>
                </a:cubicBezTo>
                <a:cubicBezTo>
                  <a:pt x="20309" y="6056"/>
                  <a:pt x="20535" y="6121"/>
                  <a:pt x="20631" y="6315"/>
                </a:cubicBezTo>
                <a:cubicBezTo>
                  <a:pt x="20793" y="6703"/>
                  <a:pt x="20954" y="7060"/>
                  <a:pt x="21083" y="7448"/>
                </a:cubicBezTo>
                <a:cubicBezTo>
                  <a:pt x="21116" y="7643"/>
                  <a:pt x="21019" y="7837"/>
                  <a:pt x="20793" y="7902"/>
                </a:cubicBezTo>
                <a:cubicBezTo>
                  <a:pt x="20761" y="7902"/>
                  <a:pt x="20728" y="7902"/>
                  <a:pt x="20696" y="7902"/>
                </a:cubicBezTo>
                <a:close/>
                <a:moveTo>
                  <a:pt x="9492" y="20855"/>
                </a:moveTo>
                <a:cubicBezTo>
                  <a:pt x="8750" y="20758"/>
                  <a:pt x="8007" y="20564"/>
                  <a:pt x="7297" y="20305"/>
                </a:cubicBezTo>
                <a:cubicBezTo>
                  <a:pt x="7103" y="20207"/>
                  <a:pt x="6877" y="20305"/>
                  <a:pt x="6813" y="20531"/>
                </a:cubicBezTo>
                <a:cubicBezTo>
                  <a:pt x="6748" y="20726"/>
                  <a:pt x="6845" y="20920"/>
                  <a:pt x="7039" y="21017"/>
                </a:cubicBezTo>
                <a:cubicBezTo>
                  <a:pt x="7813" y="21309"/>
                  <a:pt x="8621" y="21503"/>
                  <a:pt x="9363" y="21600"/>
                </a:cubicBezTo>
                <a:cubicBezTo>
                  <a:pt x="9428" y="21600"/>
                  <a:pt x="9428" y="21600"/>
                  <a:pt x="9460" y="21600"/>
                </a:cubicBezTo>
                <a:cubicBezTo>
                  <a:pt x="9622" y="21600"/>
                  <a:pt x="9783" y="21470"/>
                  <a:pt x="9815" y="21276"/>
                </a:cubicBezTo>
                <a:cubicBezTo>
                  <a:pt x="9848" y="21049"/>
                  <a:pt x="9686" y="20855"/>
                  <a:pt x="9492" y="20855"/>
                </a:cubicBezTo>
                <a:close/>
                <a:moveTo>
                  <a:pt x="1098" y="5959"/>
                </a:moveTo>
                <a:cubicBezTo>
                  <a:pt x="743" y="6703"/>
                  <a:pt x="484" y="7481"/>
                  <a:pt x="258" y="8258"/>
                </a:cubicBezTo>
                <a:cubicBezTo>
                  <a:pt x="226" y="8452"/>
                  <a:pt x="323" y="8646"/>
                  <a:pt x="549" y="8711"/>
                </a:cubicBezTo>
                <a:cubicBezTo>
                  <a:pt x="581" y="8711"/>
                  <a:pt x="613" y="8711"/>
                  <a:pt x="646" y="8711"/>
                </a:cubicBezTo>
                <a:cubicBezTo>
                  <a:pt x="807" y="8711"/>
                  <a:pt x="969" y="8614"/>
                  <a:pt x="1001" y="8420"/>
                </a:cubicBezTo>
                <a:cubicBezTo>
                  <a:pt x="1162" y="7707"/>
                  <a:pt x="1453" y="6995"/>
                  <a:pt x="1776" y="6315"/>
                </a:cubicBezTo>
                <a:cubicBezTo>
                  <a:pt x="1873" y="6121"/>
                  <a:pt x="1808" y="5894"/>
                  <a:pt x="1614" y="5797"/>
                </a:cubicBezTo>
                <a:cubicBezTo>
                  <a:pt x="1421" y="5732"/>
                  <a:pt x="1195" y="5797"/>
                  <a:pt x="1098" y="5959"/>
                </a:cubicBezTo>
                <a:close/>
                <a:moveTo>
                  <a:pt x="2809" y="16969"/>
                </a:moveTo>
                <a:cubicBezTo>
                  <a:pt x="2680" y="16840"/>
                  <a:pt x="2454" y="16807"/>
                  <a:pt x="2292" y="16904"/>
                </a:cubicBezTo>
                <a:cubicBezTo>
                  <a:pt x="2131" y="17034"/>
                  <a:pt x="2099" y="17293"/>
                  <a:pt x="2228" y="17455"/>
                </a:cubicBezTo>
                <a:cubicBezTo>
                  <a:pt x="2712" y="18103"/>
                  <a:pt x="3261" y="18718"/>
                  <a:pt x="3907" y="19204"/>
                </a:cubicBezTo>
                <a:cubicBezTo>
                  <a:pt x="3971" y="19268"/>
                  <a:pt x="4068" y="19268"/>
                  <a:pt x="4133" y="19268"/>
                </a:cubicBezTo>
                <a:cubicBezTo>
                  <a:pt x="4230" y="19268"/>
                  <a:pt x="4359" y="19236"/>
                  <a:pt x="4423" y="19139"/>
                </a:cubicBezTo>
                <a:cubicBezTo>
                  <a:pt x="4585" y="19009"/>
                  <a:pt x="4552" y="18783"/>
                  <a:pt x="4359" y="18621"/>
                </a:cubicBezTo>
                <a:cubicBezTo>
                  <a:pt x="3810" y="18135"/>
                  <a:pt x="3261" y="17584"/>
                  <a:pt x="2809" y="16969"/>
                </a:cubicBezTo>
                <a:close/>
                <a:moveTo>
                  <a:pt x="8621" y="972"/>
                </a:moveTo>
                <a:cubicBezTo>
                  <a:pt x="8653" y="972"/>
                  <a:pt x="8685" y="972"/>
                  <a:pt x="8685" y="972"/>
                </a:cubicBezTo>
                <a:cubicBezTo>
                  <a:pt x="9363" y="810"/>
                  <a:pt x="10074" y="745"/>
                  <a:pt x="10784" y="745"/>
                </a:cubicBezTo>
                <a:cubicBezTo>
                  <a:pt x="10913" y="745"/>
                  <a:pt x="10913" y="745"/>
                  <a:pt x="10913" y="745"/>
                </a:cubicBezTo>
                <a:cubicBezTo>
                  <a:pt x="11107" y="745"/>
                  <a:pt x="11300" y="551"/>
                  <a:pt x="11300" y="356"/>
                </a:cubicBezTo>
                <a:cubicBezTo>
                  <a:pt x="11333" y="162"/>
                  <a:pt x="11171" y="0"/>
                  <a:pt x="10945" y="0"/>
                </a:cubicBezTo>
                <a:cubicBezTo>
                  <a:pt x="10784" y="0"/>
                  <a:pt x="10784" y="0"/>
                  <a:pt x="10784" y="0"/>
                </a:cubicBezTo>
                <a:cubicBezTo>
                  <a:pt x="10009" y="0"/>
                  <a:pt x="9266" y="65"/>
                  <a:pt x="8524" y="227"/>
                </a:cubicBezTo>
                <a:cubicBezTo>
                  <a:pt x="8330" y="259"/>
                  <a:pt x="8201" y="453"/>
                  <a:pt x="8233" y="680"/>
                </a:cubicBezTo>
                <a:cubicBezTo>
                  <a:pt x="8265" y="842"/>
                  <a:pt x="8427" y="972"/>
                  <a:pt x="8621" y="972"/>
                </a:cubicBezTo>
                <a:close/>
                <a:moveTo>
                  <a:pt x="3487" y="3692"/>
                </a:moveTo>
                <a:cubicBezTo>
                  <a:pt x="3584" y="3692"/>
                  <a:pt x="3681" y="3659"/>
                  <a:pt x="3778" y="3595"/>
                </a:cubicBezTo>
                <a:cubicBezTo>
                  <a:pt x="4294" y="3044"/>
                  <a:pt x="4908" y="2591"/>
                  <a:pt x="5553" y="2202"/>
                </a:cubicBezTo>
                <a:cubicBezTo>
                  <a:pt x="5715" y="2073"/>
                  <a:pt x="5779" y="1878"/>
                  <a:pt x="5683" y="1684"/>
                </a:cubicBezTo>
                <a:cubicBezTo>
                  <a:pt x="5586" y="1522"/>
                  <a:pt x="5360" y="1425"/>
                  <a:pt x="5166" y="1554"/>
                </a:cubicBezTo>
                <a:cubicBezTo>
                  <a:pt x="4456" y="1975"/>
                  <a:pt x="3842" y="2494"/>
                  <a:pt x="3261" y="3044"/>
                </a:cubicBezTo>
                <a:cubicBezTo>
                  <a:pt x="3100" y="3206"/>
                  <a:pt x="3100" y="3433"/>
                  <a:pt x="3229" y="3562"/>
                </a:cubicBezTo>
                <a:cubicBezTo>
                  <a:pt x="3326" y="3659"/>
                  <a:pt x="3390" y="3692"/>
                  <a:pt x="3487" y="3692"/>
                </a:cubicBezTo>
                <a:close/>
                <a:moveTo>
                  <a:pt x="323" y="11464"/>
                </a:moveTo>
                <a:cubicBezTo>
                  <a:pt x="129" y="11496"/>
                  <a:pt x="0" y="11658"/>
                  <a:pt x="0" y="11885"/>
                </a:cubicBezTo>
                <a:cubicBezTo>
                  <a:pt x="97" y="12662"/>
                  <a:pt x="258" y="13472"/>
                  <a:pt x="517" y="14249"/>
                </a:cubicBezTo>
                <a:cubicBezTo>
                  <a:pt x="581" y="14411"/>
                  <a:pt x="710" y="14508"/>
                  <a:pt x="872" y="14508"/>
                </a:cubicBezTo>
                <a:cubicBezTo>
                  <a:pt x="904" y="14508"/>
                  <a:pt x="936" y="14476"/>
                  <a:pt x="969" y="14476"/>
                </a:cubicBezTo>
                <a:cubicBezTo>
                  <a:pt x="1162" y="14411"/>
                  <a:pt x="1324" y="14216"/>
                  <a:pt x="1259" y="14022"/>
                </a:cubicBezTo>
                <a:cubicBezTo>
                  <a:pt x="1001" y="13310"/>
                  <a:pt x="839" y="12565"/>
                  <a:pt x="775" y="11788"/>
                </a:cubicBezTo>
                <a:cubicBezTo>
                  <a:pt x="743" y="11593"/>
                  <a:pt x="581" y="11464"/>
                  <a:pt x="323" y="11464"/>
                </a:cubicBezTo>
                <a:close/>
                <a:moveTo>
                  <a:pt x="21245" y="10654"/>
                </a:moveTo>
                <a:cubicBezTo>
                  <a:pt x="21019" y="10654"/>
                  <a:pt x="20825" y="10816"/>
                  <a:pt x="20825" y="11010"/>
                </a:cubicBezTo>
                <a:cubicBezTo>
                  <a:pt x="20825" y="11755"/>
                  <a:pt x="20728" y="12533"/>
                  <a:pt x="20567" y="13245"/>
                </a:cubicBezTo>
                <a:cubicBezTo>
                  <a:pt x="20502" y="13439"/>
                  <a:pt x="20631" y="13666"/>
                  <a:pt x="20825" y="13698"/>
                </a:cubicBezTo>
                <a:cubicBezTo>
                  <a:pt x="20890" y="13698"/>
                  <a:pt x="20922" y="13698"/>
                  <a:pt x="20954" y="13698"/>
                </a:cubicBezTo>
                <a:cubicBezTo>
                  <a:pt x="21116" y="13698"/>
                  <a:pt x="21245" y="13601"/>
                  <a:pt x="21277" y="13439"/>
                </a:cubicBezTo>
                <a:cubicBezTo>
                  <a:pt x="21471" y="12630"/>
                  <a:pt x="21568" y="11820"/>
                  <a:pt x="21600" y="11010"/>
                </a:cubicBezTo>
                <a:cubicBezTo>
                  <a:pt x="21600" y="10816"/>
                  <a:pt x="21439" y="10654"/>
                  <a:pt x="21245" y="10654"/>
                </a:cubicBezTo>
                <a:close/>
                <a:moveTo>
                  <a:pt x="19243" y="16354"/>
                </a:moveTo>
                <a:cubicBezTo>
                  <a:pt x="18791" y="16969"/>
                  <a:pt x="18307" y="17584"/>
                  <a:pt x="17790" y="18103"/>
                </a:cubicBezTo>
                <a:cubicBezTo>
                  <a:pt x="17629" y="18232"/>
                  <a:pt x="17629" y="18459"/>
                  <a:pt x="17790" y="18621"/>
                </a:cubicBezTo>
                <a:cubicBezTo>
                  <a:pt x="17855" y="18718"/>
                  <a:pt x="17952" y="18750"/>
                  <a:pt x="18048" y="18750"/>
                </a:cubicBezTo>
                <a:cubicBezTo>
                  <a:pt x="18113" y="18750"/>
                  <a:pt x="18210" y="18718"/>
                  <a:pt x="18274" y="18621"/>
                </a:cubicBezTo>
                <a:cubicBezTo>
                  <a:pt x="18888" y="18070"/>
                  <a:pt x="19404" y="17455"/>
                  <a:pt x="19824" y="16775"/>
                </a:cubicBezTo>
                <a:cubicBezTo>
                  <a:pt x="19953" y="16581"/>
                  <a:pt x="19889" y="16354"/>
                  <a:pt x="19727" y="16224"/>
                </a:cubicBezTo>
                <a:cubicBezTo>
                  <a:pt x="19566" y="16127"/>
                  <a:pt x="19340" y="16160"/>
                  <a:pt x="19243" y="16354"/>
                </a:cubicBezTo>
                <a:close/>
                <a:moveTo>
                  <a:pt x="14981" y="20013"/>
                </a:moveTo>
                <a:cubicBezTo>
                  <a:pt x="14335" y="20305"/>
                  <a:pt x="13593" y="20564"/>
                  <a:pt x="12850" y="20726"/>
                </a:cubicBezTo>
                <a:cubicBezTo>
                  <a:pt x="12624" y="20758"/>
                  <a:pt x="12527" y="20952"/>
                  <a:pt x="12560" y="21179"/>
                </a:cubicBezTo>
                <a:cubicBezTo>
                  <a:pt x="12592" y="21341"/>
                  <a:pt x="12786" y="21470"/>
                  <a:pt x="12947" y="21470"/>
                </a:cubicBezTo>
                <a:cubicBezTo>
                  <a:pt x="12979" y="21470"/>
                  <a:pt x="12979" y="21470"/>
                  <a:pt x="13012" y="21470"/>
                </a:cubicBezTo>
                <a:cubicBezTo>
                  <a:pt x="13819" y="21309"/>
                  <a:pt x="14594" y="21017"/>
                  <a:pt x="15304" y="20693"/>
                </a:cubicBezTo>
                <a:cubicBezTo>
                  <a:pt x="15498" y="20596"/>
                  <a:pt x="15595" y="20402"/>
                  <a:pt x="15498" y="20175"/>
                </a:cubicBezTo>
                <a:cubicBezTo>
                  <a:pt x="15401" y="19981"/>
                  <a:pt x="15207" y="19916"/>
                  <a:pt x="14981" y="20013"/>
                </a:cubicBezTo>
                <a:close/>
                <a:moveTo>
                  <a:pt x="14529" y="680"/>
                </a:moveTo>
                <a:cubicBezTo>
                  <a:pt x="14368" y="551"/>
                  <a:pt x="14109" y="680"/>
                  <a:pt x="14045" y="874"/>
                </a:cubicBezTo>
                <a:cubicBezTo>
                  <a:pt x="13980" y="1069"/>
                  <a:pt x="14077" y="1263"/>
                  <a:pt x="14271" y="1360"/>
                </a:cubicBezTo>
                <a:cubicBezTo>
                  <a:pt x="14626" y="1490"/>
                  <a:pt x="14949" y="1652"/>
                  <a:pt x="15304" y="1813"/>
                </a:cubicBezTo>
                <a:cubicBezTo>
                  <a:pt x="15336" y="1846"/>
                  <a:pt x="15401" y="1846"/>
                  <a:pt x="15465" y="1846"/>
                </a:cubicBezTo>
                <a:cubicBezTo>
                  <a:pt x="15595" y="1846"/>
                  <a:pt x="15724" y="1781"/>
                  <a:pt x="15788" y="1652"/>
                </a:cubicBezTo>
                <a:cubicBezTo>
                  <a:pt x="15885" y="1425"/>
                  <a:pt x="15788" y="1198"/>
                  <a:pt x="15627" y="1133"/>
                </a:cubicBezTo>
                <a:cubicBezTo>
                  <a:pt x="15272" y="939"/>
                  <a:pt x="14917" y="810"/>
                  <a:pt x="14529" y="680"/>
                </a:cubicBezTo>
                <a:close/>
                <a:moveTo>
                  <a:pt x="20212" y="4080"/>
                </a:moveTo>
                <a:cubicBezTo>
                  <a:pt x="20212" y="2979"/>
                  <a:pt x="19340" y="2073"/>
                  <a:pt x="18210" y="2073"/>
                </a:cubicBezTo>
                <a:cubicBezTo>
                  <a:pt x="17144" y="2073"/>
                  <a:pt x="16240" y="2979"/>
                  <a:pt x="16240" y="4080"/>
                </a:cubicBezTo>
                <a:cubicBezTo>
                  <a:pt x="16240" y="5181"/>
                  <a:pt x="17144" y="6056"/>
                  <a:pt x="18210" y="6056"/>
                </a:cubicBezTo>
                <a:cubicBezTo>
                  <a:pt x="19340" y="6056"/>
                  <a:pt x="20212" y="5181"/>
                  <a:pt x="20212" y="4080"/>
                </a:cubicBezTo>
                <a:close/>
                <a:moveTo>
                  <a:pt x="8233" y="9197"/>
                </a:moveTo>
                <a:cubicBezTo>
                  <a:pt x="5747" y="9197"/>
                  <a:pt x="3745" y="11140"/>
                  <a:pt x="3745" y="13569"/>
                </a:cubicBezTo>
                <a:cubicBezTo>
                  <a:pt x="3745" y="15998"/>
                  <a:pt x="5747" y="17973"/>
                  <a:pt x="8233" y="17973"/>
                </a:cubicBezTo>
                <a:cubicBezTo>
                  <a:pt x="10719" y="17973"/>
                  <a:pt x="12753" y="15998"/>
                  <a:pt x="12753" y="13569"/>
                </a:cubicBezTo>
                <a:cubicBezTo>
                  <a:pt x="12753" y="11140"/>
                  <a:pt x="10719" y="9197"/>
                  <a:pt x="8233" y="9197"/>
                </a:cubicBezTo>
                <a:close/>
              </a:path>
            </a:pathLst>
          </a:custGeom>
          <a:solidFill>
            <a:srgbClr val="FFFFFF"/>
          </a:solidFill>
          <a:ln w="12700">
            <a:miter lim="400000"/>
          </a:ln>
        </p:spPr>
        <p:txBody>
          <a:bodyPr lIns="45718" tIns="45718" rIns="45718" bIns="45718" anchor="ctr"/>
          <a:lstStyle/>
          <a:p>
            <a:pPr hangingPunct="0">
              <a:defRPr sz="1100">
                <a:solidFill>
                  <a:srgbClr val="212E35"/>
                </a:solidFill>
              </a:defRPr>
            </a:pPr>
            <a:endParaRPr sz="1100" kern="0" dirty="0">
              <a:solidFill>
                <a:srgbClr val="212E35"/>
              </a:solidFill>
              <a:latin typeface="Calibri" panose="020F0502020204030204"/>
              <a:cs typeface="Calibri" panose="020F0502020204030204"/>
              <a:sym typeface="Calibri" panose="020F0502020204030204"/>
            </a:endParaRPr>
          </a:p>
        </p:txBody>
      </p:sp>
      <p:grpSp>
        <p:nvGrpSpPr>
          <p:cNvPr id="560" name="Group"/>
          <p:cNvGrpSpPr/>
          <p:nvPr/>
        </p:nvGrpSpPr>
        <p:grpSpPr>
          <a:xfrm>
            <a:off x="1046652" y="5288369"/>
            <a:ext cx="639184" cy="730655"/>
            <a:chOff x="0" y="0"/>
            <a:chExt cx="639183" cy="730653"/>
          </a:xfrm>
        </p:grpSpPr>
        <p:sp>
          <p:nvSpPr>
            <p:cNvPr id="558" name="Freeform 218"/>
            <p:cNvSpPr/>
            <p:nvPr/>
          </p:nvSpPr>
          <p:spPr>
            <a:xfrm>
              <a:off x="269587" y="0"/>
              <a:ext cx="99999" cy="311830"/>
            </a:xfrm>
            <a:custGeom>
              <a:avLst/>
              <a:gdLst/>
              <a:ahLst/>
              <a:cxnLst>
                <a:cxn ang="0">
                  <a:pos x="wd2" y="hd2"/>
                </a:cxn>
                <a:cxn ang="5400000">
                  <a:pos x="wd2" y="hd2"/>
                </a:cxn>
                <a:cxn ang="10800000">
                  <a:pos x="wd2" y="hd2"/>
                </a:cxn>
                <a:cxn ang="16200000">
                  <a:pos x="wd2" y="hd2"/>
                </a:cxn>
              </a:cxnLst>
              <a:rect l="0" t="0" r="r" b="b"/>
              <a:pathLst>
                <a:path w="21600" h="21600" extrusionOk="false">
                  <a:moveTo>
                    <a:pt x="10681" y="0"/>
                  </a:moveTo>
                  <a:cubicBezTo>
                    <a:pt x="4747" y="0"/>
                    <a:pt x="0" y="1586"/>
                    <a:pt x="0" y="3474"/>
                  </a:cubicBezTo>
                  <a:cubicBezTo>
                    <a:pt x="0" y="18201"/>
                    <a:pt x="0" y="18201"/>
                    <a:pt x="0" y="18201"/>
                  </a:cubicBezTo>
                  <a:cubicBezTo>
                    <a:pt x="0" y="20090"/>
                    <a:pt x="4747" y="21600"/>
                    <a:pt x="10681" y="21600"/>
                  </a:cubicBezTo>
                  <a:cubicBezTo>
                    <a:pt x="16615" y="21600"/>
                    <a:pt x="21600" y="20090"/>
                    <a:pt x="21600" y="18201"/>
                  </a:cubicBezTo>
                  <a:cubicBezTo>
                    <a:pt x="21600" y="3474"/>
                    <a:pt x="21600" y="3474"/>
                    <a:pt x="21600" y="3474"/>
                  </a:cubicBezTo>
                  <a:cubicBezTo>
                    <a:pt x="21600" y="1586"/>
                    <a:pt x="16615" y="0"/>
                    <a:pt x="10681" y="0"/>
                  </a:cubicBezTo>
                  <a:close/>
                  <a:moveTo>
                    <a:pt x="16141" y="18201"/>
                  </a:moveTo>
                  <a:cubicBezTo>
                    <a:pt x="16141" y="19032"/>
                    <a:pt x="13767" y="19863"/>
                    <a:pt x="10681" y="19863"/>
                  </a:cubicBezTo>
                  <a:cubicBezTo>
                    <a:pt x="8070" y="19863"/>
                    <a:pt x="5459" y="19032"/>
                    <a:pt x="5459" y="18201"/>
                  </a:cubicBezTo>
                  <a:cubicBezTo>
                    <a:pt x="5459" y="3474"/>
                    <a:pt x="5459" y="3474"/>
                    <a:pt x="5459" y="3474"/>
                  </a:cubicBezTo>
                  <a:cubicBezTo>
                    <a:pt x="5459" y="2568"/>
                    <a:pt x="8070" y="1813"/>
                    <a:pt x="10681" y="1813"/>
                  </a:cubicBezTo>
                  <a:cubicBezTo>
                    <a:pt x="13767" y="1813"/>
                    <a:pt x="16141" y="2568"/>
                    <a:pt x="16141" y="3474"/>
                  </a:cubicBezTo>
                  <a:lnTo>
                    <a:pt x="16141" y="18201"/>
                  </a:lnTo>
                  <a:close/>
                </a:path>
              </a:pathLst>
            </a:custGeom>
            <a:solidFill>
              <a:srgbClr val="FFFFFF"/>
            </a:solidFill>
            <a:ln w="12700" cap="flat">
              <a:noFill/>
              <a:miter lim="400000"/>
            </a:ln>
            <a:effectLst/>
          </p:spPr>
          <p:txBody>
            <a:bodyPr wrap="square" lIns="45718" tIns="45718" rIns="45718" bIns="45718" numCol="1" anchor="ctr">
              <a:noAutofit/>
            </a:bodyPr>
            <a:lstStyle/>
            <a:p>
              <a:pPr hangingPunct="0">
                <a:defRPr sz="1100">
                  <a:solidFill>
                    <a:srgbClr val="212E35"/>
                  </a:solidFill>
                </a:defRPr>
              </a:pPr>
              <a:endParaRPr sz="1100" kern="0" dirty="0">
                <a:solidFill>
                  <a:srgbClr val="212E35"/>
                </a:solidFill>
                <a:latin typeface="Calibri" panose="020F0502020204030204"/>
                <a:cs typeface="Calibri" panose="020F0502020204030204"/>
                <a:sym typeface="Calibri" panose="020F0502020204030204"/>
              </a:endParaRPr>
            </a:p>
          </p:txBody>
        </p:sp>
        <p:sp>
          <p:nvSpPr>
            <p:cNvPr id="559" name="Freeform 219"/>
            <p:cNvSpPr/>
            <p:nvPr/>
          </p:nvSpPr>
          <p:spPr>
            <a:xfrm>
              <a:off x="-1" y="127388"/>
              <a:ext cx="639185" cy="603266"/>
            </a:xfrm>
            <a:custGeom>
              <a:avLst/>
              <a:gdLst/>
              <a:ahLst/>
              <a:cxnLst>
                <a:cxn ang="0">
                  <a:pos x="wd2" y="hd2"/>
                </a:cxn>
                <a:cxn ang="5400000">
                  <a:pos x="wd2" y="hd2"/>
                </a:cxn>
                <a:cxn ang="10800000">
                  <a:pos x="wd2" y="hd2"/>
                </a:cxn>
                <a:cxn ang="16200000">
                  <a:pos x="wd2" y="hd2"/>
                </a:cxn>
              </a:cxnLst>
              <a:rect l="0" t="0" r="r" b="b"/>
              <a:pathLst>
                <a:path w="21600" h="21352" extrusionOk="false">
                  <a:moveTo>
                    <a:pt x="0" y="10030"/>
                  </a:moveTo>
                  <a:cubicBezTo>
                    <a:pt x="0" y="16290"/>
                    <a:pt x="4837" y="21352"/>
                    <a:pt x="10782" y="21352"/>
                  </a:cubicBezTo>
                  <a:cubicBezTo>
                    <a:pt x="16763" y="21352"/>
                    <a:pt x="21600" y="16290"/>
                    <a:pt x="21600" y="10030"/>
                  </a:cubicBezTo>
                  <a:cubicBezTo>
                    <a:pt x="21600" y="6012"/>
                    <a:pt x="19458" y="2225"/>
                    <a:pt x="16098" y="216"/>
                  </a:cubicBezTo>
                  <a:cubicBezTo>
                    <a:pt x="15286" y="-248"/>
                    <a:pt x="14252" y="61"/>
                    <a:pt x="13772" y="911"/>
                  </a:cubicBezTo>
                  <a:cubicBezTo>
                    <a:pt x="13588" y="1298"/>
                    <a:pt x="13514" y="1800"/>
                    <a:pt x="13625" y="2225"/>
                  </a:cubicBezTo>
                  <a:cubicBezTo>
                    <a:pt x="13772" y="2689"/>
                    <a:pt x="14068" y="3036"/>
                    <a:pt x="14437" y="3268"/>
                  </a:cubicBezTo>
                  <a:cubicBezTo>
                    <a:pt x="16800" y="4698"/>
                    <a:pt x="18240" y="7248"/>
                    <a:pt x="18240" y="10030"/>
                  </a:cubicBezTo>
                  <a:cubicBezTo>
                    <a:pt x="18240" y="14358"/>
                    <a:pt x="14917" y="17836"/>
                    <a:pt x="10782" y="17836"/>
                  </a:cubicBezTo>
                  <a:cubicBezTo>
                    <a:pt x="6720" y="17836"/>
                    <a:pt x="3360" y="14358"/>
                    <a:pt x="3360" y="10030"/>
                  </a:cubicBezTo>
                  <a:cubicBezTo>
                    <a:pt x="3360" y="7248"/>
                    <a:pt x="4837" y="4698"/>
                    <a:pt x="7163" y="3268"/>
                  </a:cubicBezTo>
                  <a:cubicBezTo>
                    <a:pt x="7975" y="2805"/>
                    <a:pt x="8234" y="1761"/>
                    <a:pt x="7791" y="911"/>
                  </a:cubicBezTo>
                  <a:cubicBezTo>
                    <a:pt x="7311" y="61"/>
                    <a:pt x="6314" y="-248"/>
                    <a:pt x="5502" y="216"/>
                  </a:cubicBezTo>
                  <a:cubicBezTo>
                    <a:pt x="2105" y="2225"/>
                    <a:pt x="0" y="6012"/>
                    <a:pt x="0" y="10030"/>
                  </a:cubicBezTo>
                  <a:close/>
                  <a:moveTo>
                    <a:pt x="6314" y="911"/>
                  </a:moveTo>
                  <a:cubicBezTo>
                    <a:pt x="6646" y="911"/>
                    <a:pt x="6905" y="1066"/>
                    <a:pt x="7052" y="1336"/>
                  </a:cubicBezTo>
                  <a:cubicBezTo>
                    <a:pt x="7237" y="1761"/>
                    <a:pt x="7126" y="2264"/>
                    <a:pt x="6757" y="2534"/>
                  </a:cubicBezTo>
                  <a:cubicBezTo>
                    <a:pt x="4135" y="4041"/>
                    <a:pt x="2474" y="6939"/>
                    <a:pt x="2474" y="10030"/>
                  </a:cubicBezTo>
                  <a:cubicBezTo>
                    <a:pt x="2474" y="14822"/>
                    <a:pt x="6203" y="18724"/>
                    <a:pt x="10782" y="18724"/>
                  </a:cubicBezTo>
                  <a:cubicBezTo>
                    <a:pt x="15360" y="18724"/>
                    <a:pt x="19089" y="14822"/>
                    <a:pt x="19089" y="10030"/>
                  </a:cubicBezTo>
                  <a:cubicBezTo>
                    <a:pt x="19089" y="6939"/>
                    <a:pt x="17465" y="4041"/>
                    <a:pt x="14880" y="2534"/>
                  </a:cubicBezTo>
                  <a:cubicBezTo>
                    <a:pt x="14658" y="2380"/>
                    <a:pt x="14548" y="2186"/>
                    <a:pt x="14474" y="1993"/>
                  </a:cubicBezTo>
                  <a:cubicBezTo>
                    <a:pt x="14400" y="1761"/>
                    <a:pt x="14437" y="1568"/>
                    <a:pt x="14548" y="1336"/>
                  </a:cubicBezTo>
                  <a:cubicBezTo>
                    <a:pt x="14769" y="950"/>
                    <a:pt x="15286" y="795"/>
                    <a:pt x="15655" y="1027"/>
                  </a:cubicBezTo>
                  <a:cubicBezTo>
                    <a:pt x="18794" y="2882"/>
                    <a:pt x="20751" y="6321"/>
                    <a:pt x="20751" y="10030"/>
                  </a:cubicBezTo>
                  <a:cubicBezTo>
                    <a:pt x="20751" y="15788"/>
                    <a:pt x="16283" y="20463"/>
                    <a:pt x="10782" y="20463"/>
                  </a:cubicBezTo>
                  <a:cubicBezTo>
                    <a:pt x="5317" y="20463"/>
                    <a:pt x="886" y="15788"/>
                    <a:pt x="886" y="10030"/>
                  </a:cubicBezTo>
                  <a:cubicBezTo>
                    <a:pt x="886" y="6321"/>
                    <a:pt x="2806" y="2882"/>
                    <a:pt x="5945" y="1027"/>
                  </a:cubicBezTo>
                  <a:cubicBezTo>
                    <a:pt x="6055" y="950"/>
                    <a:pt x="6203" y="911"/>
                    <a:pt x="6314" y="911"/>
                  </a:cubicBezTo>
                  <a:close/>
                </a:path>
              </a:pathLst>
            </a:custGeom>
            <a:solidFill>
              <a:srgbClr val="FFFFFF"/>
            </a:solidFill>
            <a:ln w="12700" cap="flat">
              <a:noFill/>
              <a:miter lim="400000"/>
            </a:ln>
            <a:effectLst/>
          </p:spPr>
          <p:txBody>
            <a:bodyPr wrap="square" lIns="45718" tIns="45718" rIns="45718" bIns="45718" numCol="1" anchor="ctr">
              <a:noAutofit/>
            </a:bodyPr>
            <a:lstStyle/>
            <a:p>
              <a:pPr hangingPunct="0">
                <a:defRPr sz="1100">
                  <a:solidFill>
                    <a:srgbClr val="212E35"/>
                  </a:solidFill>
                </a:defRPr>
              </a:pPr>
              <a:endParaRPr sz="1100" kern="0" dirty="0">
                <a:solidFill>
                  <a:srgbClr val="212E35"/>
                </a:solidFill>
                <a:latin typeface="Calibri" panose="020F0502020204030204"/>
                <a:cs typeface="Calibri" panose="020F0502020204030204"/>
                <a:sym typeface="Calibri" panose="020F0502020204030204"/>
              </a:endParaRPr>
            </a:p>
          </p:txBody>
        </p:sp>
      </p:grpSp>
      <p:sp>
        <p:nvSpPr>
          <p:cNvPr id="561" name="Title Placeholder"/>
          <p:cNvSpPr txBox="true"/>
          <p:nvPr/>
        </p:nvSpPr>
        <p:spPr>
          <a:xfrm>
            <a:off x="976695" y="438337"/>
            <a:ext cx="4198812" cy="897425"/>
          </a:xfrm>
          <a:prstGeom prst="rect">
            <a:avLst/>
          </a:prstGeom>
          <a:ln w="12700">
            <a:miter lim="400000"/>
          </a:ln>
        </p:spPr>
        <p:txBody>
          <a:bodyPr wrap="square" lIns="0" tIns="0" rIns="0" bIns="0">
            <a:spAutoFit/>
          </a:bodyPr>
          <a:lstStyle>
            <a:lvl1pPr>
              <a:lnSpc>
                <a:spcPct val="80000"/>
              </a:lnSpc>
              <a:defRPr sz="3600">
                <a:solidFill>
                  <a:srgbClr val="FFFFFF"/>
                </a:solidFill>
              </a:defRPr>
            </a:lvl1pPr>
          </a:lstStyle>
          <a:p>
            <a:pPr defTabSz="914400" hangingPunct="0"/>
            <a:r>
              <a:rPr kern="0" dirty="0">
                <a:latin typeface="Calibri" panose="020F0502020204030204"/>
                <a:cs typeface="Calibri" panose="020F0502020204030204"/>
                <a:sym typeface="Calibri" panose="020F0502020204030204"/>
              </a:rPr>
              <a:t>Vertica </a:t>
            </a:r>
            <a:r>
              <a:rPr lang="zh-CN" altLang="en-US" kern="0" dirty="0">
                <a:latin typeface="Calibri" panose="020F0502020204030204"/>
                <a:cs typeface="Calibri" panose="020F0502020204030204"/>
                <a:sym typeface="Calibri" panose="020F0502020204030204"/>
              </a:rPr>
              <a:t>计算存储分离</a:t>
            </a:r>
            <a:r>
              <a:rPr lang="en-US" kern="0" dirty="0">
                <a:latin typeface="Calibri" panose="020F0502020204030204"/>
                <a:cs typeface="Calibri" panose="020F0502020204030204"/>
                <a:sym typeface="Calibri" panose="020F0502020204030204"/>
              </a:rPr>
              <a:t>(</a:t>
            </a:r>
            <a:r>
              <a:rPr kern="0" dirty="0">
                <a:latin typeface="Calibri" panose="020F0502020204030204"/>
                <a:cs typeface="Calibri" panose="020F0502020204030204"/>
                <a:sym typeface="Calibri" panose="020F0502020204030204"/>
              </a:rPr>
              <a:t>Eon Mode</a:t>
            </a:r>
            <a:r>
              <a:rPr lang="en-US" kern="0" dirty="0">
                <a:latin typeface="Calibri" panose="020F0502020204030204"/>
                <a:cs typeface="Calibri" panose="020F0502020204030204"/>
                <a:sym typeface="Calibri" panose="020F0502020204030204"/>
              </a:rPr>
              <a:t>)</a:t>
            </a:r>
            <a:endParaRPr kern="0" dirty="0">
              <a:latin typeface="Calibri" panose="020F0502020204030204"/>
              <a:cs typeface="Calibri" panose="020F0502020204030204"/>
              <a:sym typeface="Calibri" panose="020F0502020204030204"/>
            </a:endParaRPr>
          </a:p>
        </p:txBody>
      </p:sp>
      <p:grpSp>
        <p:nvGrpSpPr>
          <p:cNvPr id="607" name="Group 21"/>
          <p:cNvGrpSpPr/>
          <p:nvPr/>
        </p:nvGrpSpPr>
        <p:grpSpPr>
          <a:xfrm>
            <a:off x="6665847" y="1934051"/>
            <a:ext cx="5173448" cy="2772941"/>
            <a:chOff x="-1" y="0"/>
            <a:chExt cx="5173446" cy="2772940"/>
          </a:xfrm>
        </p:grpSpPr>
        <p:grpSp>
          <p:nvGrpSpPr>
            <p:cNvPr id="565" name="Can 24"/>
            <p:cNvGrpSpPr/>
            <p:nvPr/>
          </p:nvGrpSpPr>
          <p:grpSpPr>
            <a:xfrm>
              <a:off x="2039475" y="2009618"/>
              <a:ext cx="1084720" cy="736638"/>
              <a:chOff x="0" y="0"/>
              <a:chExt cx="1084718" cy="736636"/>
            </a:xfrm>
          </p:grpSpPr>
          <p:sp>
            <p:nvSpPr>
              <p:cNvPr id="562" name="Shape"/>
              <p:cNvSpPr/>
              <p:nvPr/>
            </p:nvSpPr>
            <p:spPr>
              <a:xfrm>
                <a:off x="0" y="1"/>
                <a:ext cx="1084718" cy="736635"/>
              </a:xfrm>
              <a:custGeom>
                <a:avLst/>
                <a:gdLst/>
                <a:ahLst/>
                <a:cxnLst>
                  <a:cxn ang="0">
                    <a:pos x="wd2" y="hd2"/>
                  </a:cxn>
                  <a:cxn ang="5400000">
                    <a:pos x="wd2" y="hd2"/>
                  </a:cxn>
                  <a:cxn ang="10800000">
                    <a:pos x="wd2" y="hd2"/>
                  </a:cxn>
                  <a:cxn ang="16200000">
                    <a:pos x="wd2" y="hd2"/>
                  </a:cxn>
                </a:cxnLst>
                <a:rect l="0" t="0" r="r" b="b"/>
                <a:pathLst>
                  <a:path w="21600" h="21600" extrusionOk="false">
                    <a:moveTo>
                      <a:pt x="0" y="3821"/>
                    </a:moveTo>
                    <a:cubicBezTo>
                      <a:pt x="0" y="1711"/>
                      <a:pt x="4835" y="0"/>
                      <a:pt x="10800" y="0"/>
                    </a:cubicBezTo>
                    <a:cubicBezTo>
                      <a:pt x="16765" y="0"/>
                      <a:pt x="21600" y="1711"/>
                      <a:pt x="21600" y="3821"/>
                    </a:cubicBezTo>
                    <a:lnTo>
                      <a:pt x="21600" y="17779"/>
                    </a:lnTo>
                    <a:cubicBezTo>
                      <a:pt x="21600" y="19889"/>
                      <a:pt x="16765" y="21600"/>
                      <a:pt x="10800" y="21600"/>
                    </a:cubicBezTo>
                    <a:cubicBezTo>
                      <a:pt x="4835" y="21600"/>
                      <a:pt x="0" y="19889"/>
                      <a:pt x="0" y="17779"/>
                    </a:cubicBezTo>
                    <a:close/>
                  </a:path>
                </a:pathLst>
              </a:custGeom>
              <a:gradFill flip="none" rotWithShape="true">
                <a:gsLst>
                  <a:gs pos="230">
                    <a:srgbClr val="00AEFF"/>
                  </a:gs>
                  <a:gs pos="100000">
                    <a:srgbClr val="7F48AE"/>
                  </a:gs>
                </a:gsLst>
                <a:path path="circle">
                  <a:fillToRect l="-19636" t="62278" r="119636" b="37721"/>
                </a:path>
              </a:gradFill>
              <a:ln w="12700" cap="flat">
                <a:noFill/>
                <a:miter lim="400000"/>
              </a:ln>
              <a:effectLst/>
            </p:spPr>
            <p:txBody>
              <a:bodyPr wrap="square" lIns="45718" tIns="45718" rIns="45718" bIns="45718" numCol="1" anchor="ctr">
                <a:noAutofit/>
              </a:bodyPr>
              <a:lstStyle/>
              <a:p>
                <a:pPr algn="ctr" hangingPunct="0">
                  <a:defRPr>
                    <a:solidFill>
                      <a:srgbClr val="FFFFFF"/>
                    </a:solidFill>
                  </a:defRPr>
                </a:pPr>
                <a:endParaRPr kern="0" dirty="0">
                  <a:solidFill>
                    <a:srgbClr val="FFFFFF"/>
                  </a:solidFill>
                  <a:latin typeface="Calibri" panose="020F0502020204030204"/>
                  <a:cs typeface="Calibri" panose="020F0502020204030204"/>
                  <a:sym typeface="Calibri" panose="020F0502020204030204"/>
                </a:endParaRPr>
              </a:p>
            </p:txBody>
          </p:sp>
          <p:sp>
            <p:nvSpPr>
              <p:cNvPr id="563" name="Oval"/>
              <p:cNvSpPr/>
              <p:nvPr/>
            </p:nvSpPr>
            <p:spPr>
              <a:xfrm>
                <a:off x="0" y="1"/>
                <a:ext cx="1084718" cy="260607"/>
              </a:xfrm>
              <a:prstGeom prst="ellipse">
                <a:avLst/>
              </a:prstGeom>
              <a:solidFill>
                <a:srgbClr val="FFFFFF">
                  <a:alpha val="40000"/>
                </a:srgbClr>
              </a:solidFill>
              <a:ln w="12700" cap="flat">
                <a:noFill/>
                <a:miter lim="400000"/>
              </a:ln>
              <a:effectLst/>
            </p:spPr>
            <p:txBody>
              <a:bodyPr wrap="square" lIns="45718" tIns="45718" rIns="45718" bIns="45718" numCol="1" anchor="ctr">
                <a:noAutofit/>
              </a:bodyPr>
              <a:lstStyle/>
              <a:p>
                <a:pPr algn="ctr" hangingPunct="0">
                  <a:defRPr>
                    <a:solidFill>
                      <a:srgbClr val="FFFFFF"/>
                    </a:solidFill>
                  </a:defRPr>
                </a:pPr>
                <a:endParaRPr kern="0" dirty="0">
                  <a:solidFill>
                    <a:srgbClr val="FFFFFF"/>
                  </a:solidFill>
                  <a:latin typeface="Calibri" panose="020F0502020204030204"/>
                  <a:cs typeface="Calibri" panose="020F0502020204030204"/>
                  <a:sym typeface="Calibri" panose="020F0502020204030204"/>
                </a:endParaRPr>
              </a:p>
            </p:txBody>
          </p:sp>
          <p:sp>
            <p:nvSpPr>
              <p:cNvPr id="564" name="Line"/>
              <p:cNvSpPr/>
              <p:nvPr/>
            </p:nvSpPr>
            <p:spPr>
              <a:xfrm>
                <a:off x="0" y="0"/>
                <a:ext cx="1084718" cy="736636"/>
              </a:xfrm>
              <a:custGeom>
                <a:avLst/>
                <a:gdLst/>
                <a:ahLst/>
                <a:cxnLst>
                  <a:cxn ang="0">
                    <a:pos x="wd2" y="hd2"/>
                  </a:cxn>
                  <a:cxn ang="5400000">
                    <a:pos x="wd2" y="hd2"/>
                  </a:cxn>
                  <a:cxn ang="10800000">
                    <a:pos x="wd2" y="hd2"/>
                  </a:cxn>
                  <a:cxn ang="16200000">
                    <a:pos x="wd2" y="hd2"/>
                  </a:cxn>
                </a:cxnLst>
                <a:rect l="0" t="0" r="r" b="b"/>
                <a:pathLst>
                  <a:path w="21600" h="21600" extrusionOk="false">
                    <a:moveTo>
                      <a:pt x="21600" y="3821"/>
                    </a:moveTo>
                    <a:cubicBezTo>
                      <a:pt x="21600" y="5931"/>
                      <a:pt x="16765" y="7642"/>
                      <a:pt x="10800" y="7642"/>
                    </a:cubicBezTo>
                    <a:cubicBezTo>
                      <a:pt x="4835" y="7642"/>
                      <a:pt x="0" y="5931"/>
                      <a:pt x="0" y="3821"/>
                    </a:cubicBezTo>
                    <a:cubicBezTo>
                      <a:pt x="0" y="1711"/>
                      <a:pt x="4835" y="0"/>
                      <a:pt x="10800" y="0"/>
                    </a:cubicBezTo>
                    <a:cubicBezTo>
                      <a:pt x="16765" y="0"/>
                      <a:pt x="21600" y="1711"/>
                      <a:pt x="21600" y="3821"/>
                    </a:cubicBezTo>
                    <a:lnTo>
                      <a:pt x="21600" y="17779"/>
                    </a:lnTo>
                    <a:cubicBezTo>
                      <a:pt x="21600" y="19889"/>
                      <a:pt x="16765" y="21600"/>
                      <a:pt x="10800" y="21600"/>
                    </a:cubicBezTo>
                    <a:cubicBezTo>
                      <a:pt x="4835" y="21600"/>
                      <a:pt x="0" y="19889"/>
                      <a:pt x="0" y="17779"/>
                    </a:cubicBezTo>
                    <a:lnTo>
                      <a:pt x="0" y="3821"/>
                    </a:lnTo>
                  </a:path>
                </a:pathLst>
              </a:custGeom>
              <a:noFill/>
              <a:ln w="12700" cap="flat">
                <a:solidFill>
                  <a:srgbClr val="FFFFFF"/>
                </a:solidFill>
                <a:prstDash val="solid"/>
                <a:miter lim="800000"/>
              </a:ln>
              <a:effectLst/>
            </p:spPr>
            <p:txBody>
              <a:bodyPr wrap="square" lIns="45718" tIns="45718" rIns="45718" bIns="45718" numCol="1" anchor="ctr">
                <a:noAutofit/>
              </a:bodyPr>
              <a:lstStyle/>
              <a:p>
                <a:pPr algn="ctr" hangingPunct="0">
                  <a:defRPr>
                    <a:solidFill>
                      <a:srgbClr val="FFFFFF"/>
                    </a:solidFill>
                  </a:defRPr>
                </a:pPr>
                <a:endParaRPr kern="0" dirty="0">
                  <a:solidFill>
                    <a:srgbClr val="FFFFFF"/>
                  </a:solidFill>
                  <a:latin typeface="Calibri" panose="020F0502020204030204"/>
                  <a:cs typeface="Calibri" panose="020F0502020204030204"/>
                  <a:sym typeface="Calibri" panose="020F0502020204030204"/>
                </a:endParaRPr>
              </a:p>
            </p:txBody>
          </p:sp>
        </p:grpSp>
        <p:sp>
          <p:nvSpPr>
            <p:cNvPr id="566" name="Rectangle 25"/>
            <p:cNvSpPr txBox="true"/>
            <p:nvPr/>
          </p:nvSpPr>
          <p:spPr>
            <a:xfrm>
              <a:off x="2073365" y="2328848"/>
              <a:ext cx="992444" cy="444092"/>
            </a:xfrm>
            <a:prstGeom prst="rect">
              <a:avLst/>
            </a:prstGeom>
            <a:noFill/>
            <a:ln w="12700" cap="flat">
              <a:noFill/>
              <a:miter lim="400000"/>
            </a:ln>
            <a:effectLst/>
          </p:spPr>
          <p:txBody>
            <a:bodyPr wrap="square" lIns="45718" tIns="45718" rIns="45718" bIns="45718" numCol="1" anchor="t">
              <a:spAutoFit/>
            </a:bodyPr>
            <a:lstStyle>
              <a:lvl1pPr algn="ctr" defTabSz="914400">
                <a:lnSpc>
                  <a:spcPct val="80000"/>
                </a:lnSpc>
                <a:defRPr>
                  <a:solidFill>
                    <a:srgbClr val="FFFFFF"/>
                  </a:solidFill>
                </a:defRPr>
              </a:lvl1pPr>
            </a:lstStyle>
            <a:p>
              <a:pPr hangingPunct="0">
                <a:lnSpc>
                  <a:spcPct val="60000"/>
                </a:lnSpc>
              </a:pPr>
              <a:r>
                <a:rPr kern="0" dirty="0">
                  <a:latin typeface="Calibri" panose="020F0502020204030204"/>
                  <a:cs typeface="Calibri" panose="020F0502020204030204"/>
                  <a:sym typeface="Calibri" panose="020F0502020204030204"/>
                </a:rPr>
                <a:t>S3</a:t>
              </a:r>
              <a:r>
                <a:rPr lang="en-US" kern="0" dirty="0">
                  <a:latin typeface="Calibri" panose="020F0502020204030204"/>
                  <a:cs typeface="Calibri" panose="020F0502020204030204"/>
                  <a:sym typeface="Calibri" panose="020F0502020204030204"/>
                </a:rPr>
                <a:t>/HDFS/…</a:t>
              </a:r>
              <a:endParaRPr kern="0" dirty="0">
                <a:latin typeface="Calibri" panose="020F0502020204030204"/>
                <a:cs typeface="Calibri" panose="020F0502020204030204"/>
                <a:sym typeface="Calibri" panose="020F0502020204030204"/>
              </a:endParaRPr>
            </a:p>
          </p:txBody>
        </p:sp>
        <p:sp>
          <p:nvSpPr>
            <p:cNvPr id="567" name="Straight Arrow Connector 26"/>
            <p:cNvSpPr/>
            <p:nvPr/>
          </p:nvSpPr>
          <p:spPr>
            <a:xfrm>
              <a:off x="1776948" y="1582490"/>
              <a:ext cx="582775" cy="369269"/>
            </a:xfrm>
            <a:prstGeom prst="line">
              <a:avLst/>
            </a:prstGeom>
            <a:noFill/>
            <a:ln w="12700" cap="flat">
              <a:solidFill>
                <a:srgbClr val="FFFFFF"/>
              </a:solidFill>
              <a:prstDash val="solid"/>
              <a:miter lim="800000"/>
              <a:headEnd type="triangle" w="med" len="med"/>
              <a:tailEnd type="triangle" w="med" len="med"/>
            </a:ln>
            <a:effectLst/>
          </p:spPr>
          <p:txBody>
            <a:bodyPr wrap="square" lIns="45718" tIns="45718" rIns="45718" bIns="45718" numCol="1" anchor="t">
              <a:noAutofit/>
            </a:bodyPr>
            <a:lstStyle/>
            <a:p>
              <a:pPr defTabSz="914400" hangingPunct="0"/>
              <a:endParaRPr kern="0" dirty="0">
                <a:solidFill>
                  <a:srgbClr val="000000"/>
                </a:solidFill>
                <a:latin typeface="Calibri" panose="020F0502020204030204"/>
                <a:cs typeface="Calibri" panose="020F0502020204030204"/>
                <a:sym typeface="Calibri" panose="020F0502020204030204"/>
              </a:endParaRPr>
            </a:p>
          </p:txBody>
        </p:sp>
        <p:sp>
          <p:nvSpPr>
            <p:cNvPr id="568" name="Rounded Rectangle 27"/>
            <p:cNvSpPr/>
            <p:nvPr/>
          </p:nvSpPr>
          <p:spPr>
            <a:xfrm>
              <a:off x="1148412" y="3562"/>
              <a:ext cx="710696" cy="835590"/>
            </a:xfrm>
            <a:prstGeom prst="roundRect">
              <a:avLst>
                <a:gd name="adj" fmla="val 16667"/>
              </a:avLst>
            </a:prstGeom>
            <a:solidFill>
              <a:srgbClr val="64CBF9"/>
            </a:solidFill>
            <a:ln w="12700" cap="flat">
              <a:solidFill>
                <a:srgbClr val="FFFFFF"/>
              </a:solidFill>
              <a:prstDash val="solid"/>
              <a:miter lim="800000"/>
            </a:ln>
            <a:effectLst/>
          </p:spPr>
          <p:txBody>
            <a:bodyPr wrap="square" lIns="45718" tIns="45718" rIns="45718" bIns="45718" numCol="1" anchor="ctr">
              <a:noAutofit/>
            </a:bodyPr>
            <a:lstStyle/>
            <a:p>
              <a:pPr algn="ctr" hangingPunct="0">
                <a:lnSpc>
                  <a:spcPct val="80000"/>
                </a:lnSpc>
                <a:defRPr sz="2800">
                  <a:solidFill>
                    <a:srgbClr val="FFFFFF"/>
                  </a:solidFill>
                </a:defRPr>
              </a:pPr>
              <a:endParaRPr sz="2800" kern="0" dirty="0">
                <a:solidFill>
                  <a:srgbClr val="FFFFFF"/>
                </a:solidFill>
                <a:latin typeface="Calibri" panose="020F0502020204030204"/>
                <a:cs typeface="Calibri" panose="020F0502020204030204"/>
                <a:sym typeface="Calibri" panose="020F0502020204030204"/>
              </a:endParaRPr>
            </a:p>
          </p:txBody>
        </p:sp>
        <p:sp>
          <p:nvSpPr>
            <p:cNvPr id="569" name="Straight Arrow Connector 29"/>
            <p:cNvSpPr/>
            <p:nvPr/>
          </p:nvSpPr>
          <p:spPr>
            <a:xfrm>
              <a:off x="2581834" y="1594082"/>
              <a:ext cx="2" cy="374532"/>
            </a:xfrm>
            <a:prstGeom prst="line">
              <a:avLst/>
            </a:prstGeom>
            <a:noFill/>
            <a:ln w="12700" cap="flat">
              <a:solidFill>
                <a:srgbClr val="FFFFFF"/>
              </a:solidFill>
              <a:prstDash val="solid"/>
              <a:miter lim="800000"/>
              <a:headEnd type="triangle" w="med" len="med"/>
              <a:tailEnd type="triangle" w="med" len="med"/>
            </a:ln>
            <a:effectLst/>
          </p:spPr>
          <p:txBody>
            <a:bodyPr wrap="square" lIns="45718" tIns="45718" rIns="45718" bIns="45718" numCol="1" anchor="t">
              <a:noAutofit/>
            </a:bodyPr>
            <a:lstStyle/>
            <a:p>
              <a:pPr defTabSz="914400" hangingPunct="0"/>
              <a:endParaRPr kern="0" dirty="0">
                <a:solidFill>
                  <a:srgbClr val="000000"/>
                </a:solidFill>
                <a:latin typeface="Calibri" panose="020F0502020204030204"/>
                <a:cs typeface="Calibri" panose="020F0502020204030204"/>
                <a:sym typeface="Calibri" panose="020F0502020204030204"/>
              </a:endParaRPr>
            </a:p>
          </p:txBody>
        </p:sp>
        <p:sp>
          <p:nvSpPr>
            <p:cNvPr id="570" name="Rounded Rectangle 30"/>
            <p:cNvSpPr/>
            <p:nvPr/>
          </p:nvSpPr>
          <p:spPr>
            <a:xfrm>
              <a:off x="2224593" y="3562"/>
              <a:ext cx="710696" cy="835590"/>
            </a:xfrm>
            <a:prstGeom prst="roundRect">
              <a:avLst>
                <a:gd name="adj" fmla="val 16667"/>
              </a:avLst>
            </a:prstGeom>
            <a:solidFill>
              <a:srgbClr val="64CBF9"/>
            </a:solidFill>
            <a:ln w="12700" cap="flat">
              <a:solidFill>
                <a:srgbClr val="FFFFFF"/>
              </a:solidFill>
              <a:prstDash val="solid"/>
              <a:miter lim="800000"/>
            </a:ln>
            <a:effectLst/>
          </p:spPr>
          <p:txBody>
            <a:bodyPr wrap="square" lIns="45718" tIns="45718" rIns="45718" bIns="45718" numCol="1" anchor="ctr">
              <a:noAutofit/>
            </a:bodyPr>
            <a:lstStyle/>
            <a:p>
              <a:pPr algn="ctr" hangingPunct="0">
                <a:lnSpc>
                  <a:spcPct val="80000"/>
                </a:lnSpc>
                <a:defRPr sz="2800">
                  <a:solidFill>
                    <a:srgbClr val="FFFFFF"/>
                  </a:solidFill>
                </a:defRPr>
              </a:pPr>
              <a:endParaRPr sz="2800" kern="0" dirty="0">
                <a:solidFill>
                  <a:srgbClr val="FFFFFF"/>
                </a:solidFill>
                <a:latin typeface="Calibri" panose="020F0502020204030204"/>
                <a:cs typeface="Calibri" panose="020F0502020204030204"/>
                <a:sym typeface="Calibri" panose="020F0502020204030204"/>
              </a:endParaRPr>
            </a:p>
          </p:txBody>
        </p:sp>
        <p:sp>
          <p:nvSpPr>
            <p:cNvPr id="571" name="Straight Arrow Connector 32"/>
            <p:cNvSpPr/>
            <p:nvPr/>
          </p:nvSpPr>
          <p:spPr>
            <a:xfrm flipH="true">
              <a:off x="2820803" y="1612703"/>
              <a:ext cx="524533" cy="339056"/>
            </a:xfrm>
            <a:prstGeom prst="line">
              <a:avLst/>
            </a:prstGeom>
            <a:noFill/>
            <a:ln w="12700" cap="flat">
              <a:solidFill>
                <a:srgbClr val="FFFFFF">
                  <a:alpha val="50000"/>
                </a:srgbClr>
              </a:solidFill>
              <a:prstDash val="sysDot"/>
              <a:miter lim="800000"/>
              <a:headEnd type="triangle" w="med" len="med"/>
              <a:tailEnd type="triangle" w="med" len="med"/>
            </a:ln>
            <a:effectLst/>
          </p:spPr>
          <p:txBody>
            <a:bodyPr wrap="square" lIns="45718" tIns="45718" rIns="45718" bIns="45718" numCol="1" anchor="t">
              <a:noAutofit/>
            </a:bodyPr>
            <a:lstStyle/>
            <a:p>
              <a:pPr defTabSz="914400" hangingPunct="0"/>
              <a:endParaRPr kern="0" dirty="0">
                <a:solidFill>
                  <a:srgbClr val="000000"/>
                </a:solidFill>
                <a:latin typeface="Calibri" panose="020F0502020204030204"/>
                <a:cs typeface="Calibri" panose="020F0502020204030204"/>
                <a:sym typeface="Calibri" panose="020F0502020204030204"/>
              </a:endParaRPr>
            </a:p>
          </p:txBody>
        </p:sp>
        <p:sp>
          <p:nvSpPr>
            <p:cNvPr id="572" name="Rounded Rectangle 33"/>
            <p:cNvSpPr/>
            <p:nvPr/>
          </p:nvSpPr>
          <p:spPr>
            <a:xfrm>
              <a:off x="3300774" y="3562"/>
              <a:ext cx="710697" cy="835590"/>
            </a:xfrm>
            <a:prstGeom prst="roundRect">
              <a:avLst>
                <a:gd name="adj" fmla="val 16667"/>
              </a:avLst>
            </a:prstGeom>
            <a:solidFill>
              <a:srgbClr val="64CBF9">
                <a:alpha val="40000"/>
              </a:srgbClr>
            </a:solidFill>
            <a:ln w="12700" cap="flat">
              <a:solidFill>
                <a:srgbClr val="FFFFFF">
                  <a:alpha val="40000"/>
                </a:srgbClr>
              </a:solidFill>
              <a:custDash>
                <a:ds d="200000" sp="200000"/>
              </a:custDash>
              <a:miter lim="400000"/>
            </a:ln>
            <a:effectLst/>
          </p:spPr>
          <p:txBody>
            <a:bodyPr wrap="square" lIns="45718" tIns="45718" rIns="45718" bIns="45718" numCol="1" anchor="ctr">
              <a:noAutofit/>
            </a:bodyPr>
            <a:lstStyle/>
            <a:p>
              <a:pPr algn="ctr" hangingPunct="0">
                <a:lnSpc>
                  <a:spcPct val="80000"/>
                </a:lnSpc>
                <a:defRPr sz="2800">
                  <a:solidFill>
                    <a:srgbClr val="FFFFFF"/>
                  </a:solidFill>
                </a:defRPr>
              </a:pPr>
              <a:endParaRPr sz="2800" kern="0" dirty="0">
                <a:solidFill>
                  <a:srgbClr val="FFFFFF"/>
                </a:solidFill>
                <a:latin typeface="Calibri" panose="020F0502020204030204"/>
                <a:cs typeface="Calibri" panose="020F0502020204030204"/>
                <a:sym typeface="Calibri" panose="020F0502020204030204"/>
              </a:endParaRPr>
            </a:p>
          </p:txBody>
        </p:sp>
        <p:sp>
          <p:nvSpPr>
            <p:cNvPr id="573" name="Shape"/>
            <p:cNvSpPr/>
            <p:nvPr/>
          </p:nvSpPr>
          <p:spPr>
            <a:xfrm>
              <a:off x="1148412" y="1070885"/>
              <a:ext cx="710696" cy="465338"/>
            </a:xfrm>
            <a:custGeom>
              <a:avLst/>
              <a:gdLst/>
              <a:ahLst/>
              <a:cxnLst>
                <a:cxn ang="0">
                  <a:pos x="wd2" y="hd2"/>
                </a:cxn>
                <a:cxn ang="5400000">
                  <a:pos x="wd2" y="hd2"/>
                </a:cxn>
                <a:cxn ang="10800000">
                  <a:pos x="wd2" y="hd2"/>
                </a:cxn>
                <a:cxn ang="16200000">
                  <a:pos x="wd2" y="hd2"/>
                </a:cxn>
              </a:cxnLst>
              <a:rect l="0" t="0" r="r" b="b"/>
              <a:pathLst>
                <a:path w="21600" h="21600" extrusionOk="false">
                  <a:moveTo>
                    <a:pt x="0" y="4503"/>
                  </a:moveTo>
                  <a:cubicBezTo>
                    <a:pt x="0" y="2016"/>
                    <a:pt x="4835" y="0"/>
                    <a:pt x="10800" y="0"/>
                  </a:cubicBezTo>
                  <a:cubicBezTo>
                    <a:pt x="16765" y="0"/>
                    <a:pt x="21600" y="2016"/>
                    <a:pt x="21600" y="4503"/>
                  </a:cubicBezTo>
                  <a:lnTo>
                    <a:pt x="21600" y="17097"/>
                  </a:lnTo>
                  <a:cubicBezTo>
                    <a:pt x="21600" y="19584"/>
                    <a:pt x="16765" y="21600"/>
                    <a:pt x="10800" y="21600"/>
                  </a:cubicBezTo>
                  <a:cubicBezTo>
                    <a:pt x="4835" y="21600"/>
                    <a:pt x="0" y="19584"/>
                    <a:pt x="0" y="17097"/>
                  </a:cubicBezTo>
                  <a:close/>
                </a:path>
              </a:pathLst>
            </a:custGeom>
            <a:solidFill>
              <a:srgbClr val="808080"/>
            </a:solidFill>
            <a:ln w="12700" cap="flat">
              <a:noFill/>
              <a:miter lim="400000"/>
            </a:ln>
            <a:effectLst/>
          </p:spPr>
          <p:txBody>
            <a:bodyPr wrap="square" lIns="45718" tIns="45718" rIns="45718" bIns="45718" numCol="1" anchor="ctr">
              <a:noAutofit/>
            </a:bodyPr>
            <a:lstStyle/>
            <a:p>
              <a:pPr algn="ctr" hangingPunct="0">
                <a:lnSpc>
                  <a:spcPct val="80000"/>
                </a:lnSpc>
                <a:defRPr sz="1600">
                  <a:solidFill>
                    <a:srgbClr val="FFFFFF"/>
                  </a:solidFill>
                </a:defRPr>
              </a:pPr>
              <a:endParaRPr sz="1600" kern="0" dirty="0">
                <a:solidFill>
                  <a:srgbClr val="FFFFFF"/>
                </a:solidFill>
                <a:latin typeface="Calibri" panose="020F0502020204030204"/>
                <a:cs typeface="Calibri" panose="020F0502020204030204"/>
                <a:sym typeface="Calibri" panose="020F0502020204030204"/>
              </a:endParaRPr>
            </a:p>
          </p:txBody>
        </p:sp>
        <p:sp>
          <p:nvSpPr>
            <p:cNvPr id="574" name="Oval"/>
            <p:cNvSpPr/>
            <p:nvPr/>
          </p:nvSpPr>
          <p:spPr>
            <a:xfrm>
              <a:off x="1148412" y="1070885"/>
              <a:ext cx="710697" cy="194015"/>
            </a:xfrm>
            <a:prstGeom prst="ellipse">
              <a:avLst/>
            </a:prstGeom>
            <a:solidFill>
              <a:srgbClr val="FFFFFF">
                <a:alpha val="40000"/>
              </a:srgbClr>
            </a:solidFill>
            <a:ln w="12700" cap="flat">
              <a:noFill/>
              <a:miter lim="400000"/>
            </a:ln>
            <a:effectLst/>
          </p:spPr>
          <p:txBody>
            <a:bodyPr wrap="square" lIns="45718" tIns="45718" rIns="45718" bIns="45718" numCol="1" anchor="ctr">
              <a:noAutofit/>
            </a:bodyPr>
            <a:lstStyle/>
            <a:p>
              <a:pPr algn="ctr" hangingPunct="0">
                <a:lnSpc>
                  <a:spcPct val="80000"/>
                </a:lnSpc>
                <a:defRPr sz="1600">
                  <a:solidFill>
                    <a:srgbClr val="FFFFFF"/>
                  </a:solidFill>
                </a:defRPr>
              </a:pPr>
              <a:endParaRPr sz="1600" kern="0" dirty="0">
                <a:solidFill>
                  <a:srgbClr val="FFFFFF"/>
                </a:solidFill>
                <a:latin typeface="Calibri" panose="020F0502020204030204"/>
                <a:cs typeface="Calibri" panose="020F0502020204030204"/>
                <a:sym typeface="Calibri" panose="020F0502020204030204"/>
              </a:endParaRPr>
            </a:p>
          </p:txBody>
        </p:sp>
        <p:sp>
          <p:nvSpPr>
            <p:cNvPr id="575" name="Line"/>
            <p:cNvSpPr/>
            <p:nvPr/>
          </p:nvSpPr>
          <p:spPr>
            <a:xfrm>
              <a:off x="1148412" y="1070885"/>
              <a:ext cx="710696" cy="465338"/>
            </a:xfrm>
            <a:custGeom>
              <a:avLst/>
              <a:gdLst/>
              <a:ahLst/>
              <a:cxnLst>
                <a:cxn ang="0">
                  <a:pos x="wd2" y="hd2"/>
                </a:cxn>
                <a:cxn ang="5400000">
                  <a:pos x="wd2" y="hd2"/>
                </a:cxn>
                <a:cxn ang="10800000">
                  <a:pos x="wd2" y="hd2"/>
                </a:cxn>
                <a:cxn ang="16200000">
                  <a:pos x="wd2" y="hd2"/>
                </a:cxn>
              </a:cxnLst>
              <a:rect l="0" t="0" r="r" b="b"/>
              <a:pathLst>
                <a:path w="21600" h="21600" extrusionOk="false">
                  <a:moveTo>
                    <a:pt x="21600" y="4503"/>
                  </a:moveTo>
                  <a:cubicBezTo>
                    <a:pt x="21600" y="6990"/>
                    <a:pt x="16765" y="9006"/>
                    <a:pt x="10800" y="9006"/>
                  </a:cubicBezTo>
                  <a:cubicBezTo>
                    <a:pt x="4835" y="9006"/>
                    <a:pt x="0" y="6990"/>
                    <a:pt x="0" y="4503"/>
                  </a:cubicBezTo>
                  <a:cubicBezTo>
                    <a:pt x="0" y="2016"/>
                    <a:pt x="4835" y="0"/>
                    <a:pt x="10800" y="0"/>
                  </a:cubicBezTo>
                  <a:cubicBezTo>
                    <a:pt x="16765" y="0"/>
                    <a:pt x="21600" y="2016"/>
                    <a:pt x="21600" y="4503"/>
                  </a:cubicBezTo>
                  <a:lnTo>
                    <a:pt x="21600" y="17097"/>
                  </a:lnTo>
                  <a:cubicBezTo>
                    <a:pt x="21600" y="19584"/>
                    <a:pt x="16765" y="21600"/>
                    <a:pt x="10800" y="21600"/>
                  </a:cubicBezTo>
                  <a:cubicBezTo>
                    <a:pt x="4835" y="21600"/>
                    <a:pt x="0" y="19584"/>
                    <a:pt x="0" y="17097"/>
                  </a:cubicBezTo>
                  <a:lnTo>
                    <a:pt x="0" y="4503"/>
                  </a:lnTo>
                </a:path>
              </a:pathLst>
            </a:custGeom>
            <a:noFill/>
            <a:ln w="12700" cap="flat">
              <a:solidFill>
                <a:srgbClr val="FFFFFF"/>
              </a:solidFill>
              <a:prstDash val="solid"/>
              <a:miter lim="800000"/>
            </a:ln>
            <a:effectLst/>
          </p:spPr>
          <p:txBody>
            <a:bodyPr wrap="square" lIns="45718" tIns="45718" rIns="45718" bIns="45718" numCol="1" anchor="ctr">
              <a:noAutofit/>
            </a:bodyPr>
            <a:lstStyle/>
            <a:p>
              <a:pPr algn="ctr" hangingPunct="0">
                <a:lnSpc>
                  <a:spcPct val="80000"/>
                </a:lnSpc>
                <a:defRPr sz="1600">
                  <a:solidFill>
                    <a:srgbClr val="FFFFFF"/>
                  </a:solidFill>
                </a:defRPr>
              </a:pPr>
              <a:endParaRPr sz="1600" kern="0" dirty="0">
                <a:solidFill>
                  <a:srgbClr val="FFFFFF"/>
                </a:solidFill>
                <a:latin typeface="Calibri" panose="020F0502020204030204"/>
                <a:cs typeface="Calibri" panose="020F0502020204030204"/>
                <a:sym typeface="Calibri" panose="020F0502020204030204"/>
              </a:endParaRPr>
            </a:p>
          </p:txBody>
        </p:sp>
        <p:sp>
          <p:nvSpPr>
            <p:cNvPr id="576" name="Shape"/>
            <p:cNvSpPr/>
            <p:nvPr/>
          </p:nvSpPr>
          <p:spPr>
            <a:xfrm>
              <a:off x="2228318" y="1070885"/>
              <a:ext cx="710696" cy="465338"/>
            </a:xfrm>
            <a:custGeom>
              <a:avLst/>
              <a:gdLst/>
              <a:ahLst/>
              <a:cxnLst>
                <a:cxn ang="0">
                  <a:pos x="wd2" y="hd2"/>
                </a:cxn>
                <a:cxn ang="5400000">
                  <a:pos x="wd2" y="hd2"/>
                </a:cxn>
                <a:cxn ang="10800000">
                  <a:pos x="wd2" y="hd2"/>
                </a:cxn>
                <a:cxn ang="16200000">
                  <a:pos x="wd2" y="hd2"/>
                </a:cxn>
              </a:cxnLst>
              <a:rect l="0" t="0" r="r" b="b"/>
              <a:pathLst>
                <a:path w="21600" h="21600" extrusionOk="false">
                  <a:moveTo>
                    <a:pt x="0" y="4503"/>
                  </a:moveTo>
                  <a:cubicBezTo>
                    <a:pt x="0" y="2016"/>
                    <a:pt x="4835" y="0"/>
                    <a:pt x="10800" y="0"/>
                  </a:cubicBezTo>
                  <a:cubicBezTo>
                    <a:pt x="16765" y="0"/>
                    <a:pt x="21600" y="2016"/>
                    <a:pt x="21600" y="4503"/>
                  </a:cubicBezTo>
                  <a:lnTo>
                    <a:pt x="21600" y="17097"/>
                  </a:lnTo>
                  <a:cubicBezTo>
                    <a:pt x="21600" y="19584"/>
                    <a:pt x="16765" y="21600"/>
                    <a:pt x="10800" y="21600"/>
                  </a:cubicBezTo>
                  <a:cubicBezTo>
                    <a:pt x="4835" y="21600"/>
                    <a:pt x="0" y="19584"/>
                    <a:pt x="0" y="17097"/>
                  </a:cubicBezTo>
                  <a:close/>
                </a:path>
              </a:pathLst>
            </a:custGeom>
            <a:solidFill>
              <a:srgbClr val="808080"/>
            </a:solidFill>
            <a:ln w="12700" cap="flat">
              <a:noFill/>
              <a:miter lim="400000"/>
            </a:ln>
            <a:effectLst/>
          </p:spPr>
          <p:txBody>
            <a:bodyPr wrap="square" lIns="45718" tIns="45718" rIns="45718" bIns="45718" numCol="1" anchor="ctr">
              <a:noAutofit/>
            </a:bodyPr>
            <a:lstStyle/>
            <a:p>
              <a:pPr algn="ctr" hangingPunct="0">
                <a:lnSpc>
                  <a:spcPct val="80000"/>
                </a:lnSpc>
                <a:defRPr sz="1600">
                  <a:solidFill>
                    <a:srgbClr val="FFFFFF"/>
                  </a:solidFill>
                </a:defRPr>
              </a:pPr>
              <a:endParaRPr sz="1600" kern="0" dirty="0">
                <a:solidFill>
                  <a:srgbClr val="FFFFFF"/>
                </a:solidFill>
                <a:latin typeface="Calibri" panose="020F0502020204030204"/>
                <a:cs typeface="Calibri" panose="020F0502020204030204"/>
                <a:sym typeface="Calibri" panose="020F0502020204030204"/>
              </a:endParaRPr>
            </a:p>
          </p:txBody>
        </p:sp>
        <p:sp>
          <p:nvSpPr>
            <p:cNvPr id="577" name="Oval"/>
            <p:cNvSpPr/>
            <p:nvPr/>
          </p:nvSpPr>
          <p:spPr>
            <a:xfrm>
              <a:off x="2228318" y="1070885"/>
              <a:ext cx="710697" cy="194015"/>
            </a:xfrm>
            <a:prstGeom prst="ellipse">
              <a:avLst/>
            </a:prstGeom>
            <a:solidFill>
              <a:srgbClr val="FFFFFF">
                <a:alpha val="40000"/>
              </a:srgbClr>
            </a:solidFill>
            <a:ln w="12700" cap="flat">
              <a:noFill/>
              <a:miter lim="400000"/>
            </a:ln>
            <a:effectLst/>
          </p:spPr>
          <p:txBody>
            <a:bodyPr wrap="square" lIns="45718" tIns="45718" rIns="45718" bIns="45718" numCol="1" anchor="ctr">
              <a:noAutofit/>
            </a:bodyPr>
            <a:lstStyle/>
            <a:p>
              <a:pPr algn="ctr" hangingPunct="0">
                <a:lnSpc>
                  <a:spcPct val="80000"/>
                </a:lnSpc>
                <a:defRPr sz="1600">
                  <a:solidFill>
                    <a:srgbClr val="FFFFFF"/>
                  </a:solidFill>
                </a:defRPr>
              </a:pPr>
              <a:endParaRPr sz="1600" kern="0" dirty="0">
                <a:solidFill>
                  <a:srgbClr val="FFFFFF"/>
                </a:solidFill>
                <a:latin typeface="Calibri" panose="020F0502020204030204"/>
                <a:cs typeface="Calibri" panose="020F0502020204030204"/>
                <a:sym typeface="Calibri" panose="020F0502020204030204"/>
              </a:endParaRPr>
            </a:p>
          </p:txBody>
        </p:sp>
        <p:sp>
          <p:nvSpPr>
            <p:cNvPr id="578" name="Line"/>
            <p:cNvSpPr/>
            <p:nvPr/>
          </p:nvSpPr>
          <p:spPr>
            <a:xfrm>
              <a:off x="2228318" y="1070885"/>
              <a:ext cx="710696" cy="465338"/>
            </a:xfrm>
            <a:custGeom>
              <a:avLst/>
              <a:gdLst/>
              <a:ahLst/>
              <a:cxnLst>
                <a:cxn ang="0">
                  <a:pos x="wd2" y="hd2"/>
                </a:cxn>
                <a:cxn ang="5400000">
                  <a:pos x="wd2" y="hd2"/>
                </a:cxn>
                <a:cxn ang="10800000">
                  <a:pos x="wd2" y="hd2"/>
                </a:cxn>
                <a:cxn ang="16200000">
                  <a:pos x="wd2" y="hd2"/>
                </a:cxn>
              </a:cxnLst>
              <a:rect l="0" t="0" r="r" b="b"/>
              <a:pathLst>
                <a:path w="21600" h="21600" extrusionOk="false">
                  <a:moveTo>
                    <a:pt x="21600" y="4503"/>
                  </a:moveTo>
                  <a:cubicBezTo>
                    <a:pt x="21600" y="6990"/>
                    <a:pt x="16765" y="9006"/>
                    <a:pt x="10800" y="9006"/>
                  </a:cubicBezTo>
                  <a:cubicBezTo>
                    <a:pt x="4835" y="9006"/>
                    <a:pt x="0" y="6990"/>
                    <a:pt x="0" y="4503"/>
                  </a:cubicBezTo>
                  <a:cubicBezTo>
                    <a:pt x="0" y="2016"/>
                    <a:pt x="4835" y="0"/>
                    <a:pt x="10800" y="0"/>
                  </a:cubicBezTo>
                  <a:cubicBezTo>
                    <a:pt x="16765" y="0"/>
                    <a:pt x="21600" y="2016"/>
                    <a:pt x="21600" y="4503"/>
                  </a:cubicBezTo>
                  <a:lnTo>
                    <a:pt x="21600" y="17097"/>
                  </a:lnTo>
                  <a:cubicBezTo>
                    <a:pt x="21600" y="19584"/>
                    <a:pt x="16765" y="21600"/>
                    <a:pt x="10800" y="21600"/>
                  </a:cubicBezTo>
                  <a:cubicBezTo>
                    <a:pt x="4835" y="21600"/>
                    <a:pt x="0" y="19584"/>
                    <a:pt x="0" y="17097"/>
                  </a:cubicBezTo>
                  <a:lnTo>
                    <a:pt x="0" y="4503"/>
                  </a:lnTo>
                </a:path>
              </a:pathLst>
            </a:custGeom>
            <a:noFill/>
            <a:ln w="12700" cap="flat">
              <a:solidFill>
                <a:srgbClr val="FFFFFF"/>
              </a:solidFill>
              <a:prstDash val="solid"/>
              <a:miter lim="800000"/>
            </a:ln>
            <a:effectLst/>
          </p:spPr>
          <p:txBody>
            <a:bodyPr wrap="square" lIns="45718" tIns="45718" rIns="45718" bIns="45718" numCol="1" anchor="ctr">
              <a:noAutofit/>
            </a:bodyPr>
            <a:lstStyle/>
            <a:p>
              <a:pPr algn="ctr" hangingPunct="0">
                <a:lnSpc>
                  <a:spcPct val="80000"/>
                </a:lnSpc>
                <a:defRPr sz="1600">
                  <a:solidFill>
                    <a:srgbClr val="FFFFFF"/>
                  </a:solidFill>
                </a:defRPr>
              </a:pPr>
              <a:endParaRPr sz="1600" kern="0" dirty="0">
                <a:solidFill>
                  <a:srgbClr val="FFFFFF"/>
                </a:solidFill>
                <a:latin typeface="Calibri" panose="020F0502020204030204"/>
                <a:cs typeface="Calibri" panose="020F0502020204030204"/>
                <a:sym typeface="Calibri" panose="020F0502020204030204"/>
              </a:endParaRPr>
            </a:p>
          </p:txBody>
        </p:sp>
        <p:sp>
          <p:nvSpPr>
            <p:cNvPr id="579" name="Shape"/>
            <p:cNvSpPr/>
            <p:nvPr/>
          </p:nvSpPr>
          <p:spPr>
            <a:xfrm>
              <a:off x="3311312" y="1070885"/>
              <a:ext cx="710696" cy="465338"/>
            </a:xfrm>
            <a:custGeom>
              <a:avLst/>
              <a:gdLst/>
              <a:ahLst/>
              <a:cxnLst>
                <a:cxn ang="0">
                  <a:pos x="wd2" y="hd2"/>
                </a:cxn>
                <a:cxn ang="5400000">
                  <a:pos x="wd2" y="hd2"/>
                </a:cxn>
                <a:cxn ang="10800000">
                  <a:pos x="wd2" y="hd2"/>
                </a:cxn>
                <a:cxn ang="16200000">
                  <a:pos x="wd2" y="hd2"/>
                </a:cxn>
              </a:cxnLst>
              <a:rect l="0" t="0" r="r" b="b"/>
              <a:pathLst>
                <a:path w="21600" h="21600" extrusionOk="false">
                  <a:moveTo>
                    <a:pt x="0" y="4503"/>
                  </a:moveTo>
                  <a:cubicBezTo>
                    <a:pt x="0" y="2016"/>
                    <a:pt x="4835" y="0"/>
                    <a:pt x="10800" y="0"/>
                  </a:cubicBezTo>
                  <a:cubicBezTo>
                    <a:pt x="16765" y="0"/>
                    <a:pt x="21600" y="2016"/>
                    <a:pt x="21600" y="4503"/>
                  </a:cubicBezTo>
                  <a:lnTo>
                    <a:pt x="21600" y="17097"/>
                  </a:lnTo>
                  <a:cubicBezTo>
                    <a:pt x="21600" y="19584"/>
                    <a:pt x="16765" y="21600"/>
                    <a:pt x="10800" y="21600"/>
                  </a:cubicBezTo>
                  <a:cubicBezTo>
                    <a:pt x="4835" y="21600"/>
                    <a:pt x="0" y="19584"/>
                    <a:pt x="0" y="17097"/>
                  </a:cubicBezTo>
                  <a:close/>
                </a:path>
              </a:pathLst>
            </a:custGeom>
            <a:solidFill>
              <a:srgbClr val="808080">
                <a:alpha val="40000"/>
              </a:srgbClr>
            </a:solidFill>
            <a:ln w="12700" cap="flat">
              <a:noFill/>
              <a:miter lim="400000"/>
            </a:ln>
            <a:effectLst/>
          </p:spPr>
          <p:txBody>
            <a:bodyPr wrap="square" lIns="45718" tIns="45718" rIns="45718" bIns="45718" numCol="1" anchor="ctr">
              <a:noAutofit/>
            </a:bodyPr>
            <a:lstStyle/>
            <a:p>
              <a:pPr algn="ctr" hangingPunct="0">
                <a:lnSpc>
                  <a:spcPct val="80000"/>
                </a:lnSpc>
                <a:defRPr sz="1600">
                  <a:solidFill>
                    <a:srgbClr val="FFFFFF"/>
                  </a:solidFill>
                </a:defRPr>
              </a:pPr>
              <a:endParaRPr sz="1600" kern="0" dirty="0">
                <a:solidFill>
                  <a:srgbClr val="FFFFFF"/>
                </a:solidFill>
                <a:latin typeface="Calibri" panose="020F0502020204030204"/>
                <a:cs typeface="Calibri" panose="020F0502020204030204"/>
                <a:sym typeface="Calibri" panose="020F0502020204030204"/>
              </a:endParaRPr>
            </a:p>
          </p:txBody>
        </p:sp>
        <p:sp>
          <p:nvSpPr>
            <p:cNvPr id="580" name="Oval"/>
            <p:cNvSpPr/>
            <p:nvPr/>
          </p:nvSpPr>
          <p:spPr>
            <a:xfrm>
              <a:off x="3311312" y="1070885"/>
              <a:ext cx="710698" cy="194015"/>
            </a:xfrm>
            <a:prstGeom prst="ellipse">
              <a:avLst/>
            </a:prstGeom>
            <a:solidFill>
              <a:srgbClr val="FFFFFF">
                <a:alpha val="40000"/>
              </a:srgbClr>
            </a:solidFill>
            <a:ln w="12700" cap="flat">
              <a:noFill/>
              <a:miter lim="400000"/>
            </a:ln>
            <a:effectLst/>
          </p:spPr>
          <p:txBody>
            <a:bodyPr wrap="square" lIns="45718" tIns="45718" rIns="45718" bIns="45718" numCol="1" anchor="ctr">
              <a:noAutofit/>
            </a:bodyPr>
            <a:lstStyle/>
            <a:p>
              <a:pPr algn="ctr" hangingPunct="0">
                <a:lnSpc>
                  <a:spcPct val="80000"/>
                </a:lnSpc>
                <a:defRPr sz="1600">
                  <a:solidFill>
                    <a:srgbClr val="FFFFFF"/>
                  </a:solidFill>
                </a:defRPr>
              </a:pPr>
              <a:endParaRPr sz="1600" kern="0" dirty="0">
                <a:solidFill>
                  <a:srgbClr val="FFFFFF"/>
                </a:solidFill>
                <a:latin typeface="Calibri" panose="020F0502020204030204"/>
                <a:cs typeface="Calibri" panose="020F0502020204030204"/>
                <a:sym typeface="Calibri" panose="020F0502020204030204"/>
              </a:endParaRPr>
            </a:p>
          </p:txBody>
        </p:sp>
        <p:sp>
          <p:nvSpPr>
            <p:cNvPr id="581" name="Line"/>
            <p:cNvSpPr/>
            <p:nvPr/>
          </p:nvSpPr>
          <p:spPr>
            <a:xfrm>
              <a:off x="3311312" y="1070885"/>
              <a:ext cx="710696" cy="465338"/>
            </a:xfrm>
            <a:custGeom>
              <a:avLst/>
              <a:gdLst/>
              <a:ahLst/>
              <a:cxnLst>
                <a:cxn ang="0">
                  <a:pos x="wd2" y="hd2"/>
                </a:cxn>
                <a:cxn ang="5400000">
                  <a:pos x="wd2" y="hd2"/>
                </a:cxn>
                <a:cxn ang="10800000">
                  <a:pos x="wd2" y="hd2"/>
                </a:cxn>
                <a:cxn ang="16200000">
                  <a:pos x="wd2" y="hd2"/>
                </a:cxn>
              </a:cxnLst>
              <a:rect l="0" t="0" r="r" b="b"/>
              <a:pathLst>
                <a:path w="21600" h="21600" extrusionOk="false">
                  <a:moveTo>
                    <a:pt x="21600" y="4503"/>
                  </a:moveTo>
                  <a:cubicBezTo>
                    <a:pt x="21600" y="6990"/>
                    <a:pt x="16765" y="9006"/>
                    <a:pt x="10800" y="9006"/>
                  </a:cubicBezTo>
                  <a:cubicBezTo>
                    <a:pt x="4835" y="9006"/>
                    <a:pt x="0" y="6990"/>
                    <a:pt x="0" y="4503"/>
                  </a:cubicBezTo>
                  <a:cubicBezTo>
                    <a:pt x="0" y="2016"/>
                    <a:pt x="4835" y="0"/>
                    <a:pt x="10800" y="0"/>
                  </a:cubicBezTo>
                  <a:cubicBezTo>
                    <a:pt x="16765" y="0"/>
                    <a:pt x="21600" y="2016"/>
                    <a:pt x="21600" y="4503"/>
                  </a:cubicBezTo>
                  <a:lnTo>
                    <a:pt x="21600" y="17097"/>
                  </a:lnTo>
                  <a:cubicBezTo>
                    <a:pt x="21600" y="19584"/>
                    <a:pt x="16765" y="21600"/>
                    <a:pt x="10800" y="21600"/>
                  </a:cubicBezTo>
                  <a:cubicBezTo>
                    <a:pt x="4835" y="21600"/>
                    <a:pt x="0" y="19584"/>
                    <a:pt x="0" y="17097"/>
                  </a:cubicBezTo>
                  <a:lnTo>
                    <a:pt x="0" y="4503"/>
                  </a:lnTo>
                </a:path>
              </a:pathLst>
            </a:custGeom>
            <a:noFill/>
            <a:ln w="12700" cap="flat">
              <a:solidFill>
                <a:srgbClr val="FFFFFF"/>
              </a:solidFill>
              <a:custDash>
                <a:ds d="200000" sp="200000"/>
              </a:custDash>
              <a:miter lim="400000"/>
            </a:ln>
            <a:effectLst/>
          </p:spPr>
          <p:txBody>
            <a:bodyPr wrap="square" lIns="45718" tIns="45718" rIns="45718" bIns="45718" numCol="1" anchor="ctr">
              <a:noAutofit/>
            </a:bodyPr>
            <a:lstStyle/>
            <a:p>
              <a:pPr algn="ctr" hangingPunct="0">
                <a:lnSpc>
                  <a:spcPct val="80000"/>
                </a:lnSpc>
                <a:defRPr sz="1600">
                  <a:solidFill>
                    <a:srgbClr val="FFFFFF"/>
                  </a:solidFill>
                </a:defRPr>
              </a:pPr>
              <a:endParaRPr sz="1600" kern="0" dirty="0">
                <a:solidFill>
                  <a:srgbClr val="FFFFFF"/>
                </a:solidFill>
                <a:latin typeface="Calibri" panose="020F0502020204030204"/>
                <a:cs typeface="Calibri" panose="020F0502020204030204"/>
                <a:sym typeface="Calibri" panose="020F0502020204030204"/>
              </a:endParaRPr>
            </a:p>
          </p:txBody>
        </p:sp>
        <p:sp>
          <p:nvSpPr>
            <p:cNvPr id="582" name="Straight Arrow Connector 41"/>
            <p:cNvSpPr/>
            <p:nvPr/>
          </p:nvSpPr>
          <p:spPr>
            <a:xfrm>
              <a:off x="2581834" y="862867"/>
              <a:ext cx="1833" cy="359352"/>
            </a:xfrm>
            <a:prstGeom prst="line">
              <a:avLst/>
            </a:prstGeom>
            <a:noFill/>
            <a:ln w="12700" cap="flat">
              <a:solidFill>
                <a:srgbClr val="FFFFFF"/>
              </a:solidFill>
              <a:prstDash val="solid"/>
              <a:miter lim="800000"/>
              <a:headEnd type="triangle" w="med" len="med"/>
              <a:tailEnd type="triangle" w="med" len="med"/>
            </a:ln>
            <a:effectLst/>
          </p:spPr>
          <p:txBody>
            <a:bodyPr wrap="square" lIns="45718" tIns="45718" rIns="45718" bIns="45718" numCol="1" anchor="t">
              <a:noAutofit/>
            </a:bodyPr>
            <a:lstStyle/>
            <a:p>
              <a:pPr defTabSz="914400" hangingPunct="0"/>
              <a:endParaRPr kern="0" dirty="0">
                <a:solidFill>
                  <a:srgbClr val="000000"/>
                </a:solidFill>
                <a:latin typeface="Calibri" panose="020F0502020204030204"/>
                <a:cs typeface="Calibri" panose="020F0502020204030204"/>
                <a:sym typeface="Calibri" panose="020F0502020204030204"/>
              </a:endParaRPr>
            </a:p>
          </p:txBody>
        </p:sp>
        <p:sp>
          <p:nvSpPr>
            <p:cNvPr id="583" name="Straight Arrow Connector 42"/>
            <p:cNvSpPr/>
            <p:nvPr/>
          </p:nvSpPr>
          <p:spPr>
            <a:xfrm>
              <a:off x="3667328" y="862867"/>
              <a:ext cx="1832" cy="359352"/>
            </a:xfrm>
            <a:prstGeom prst="line">
              <a:avLst/>
            </a:prstGeom>
            <a:noFill/>
            <a:ln w="12700" cap="flat">
              <a:solidFill>
                <a:srgbClr val="FFFFFF">
                  <a:alpha val="50000"/>
                </a:srgbClr>
              </a:solidFill>
              <a:prstDash val="sysDot"/>
              <a:miter lim="800000"/>
              <a:headEnd type="triangle" w="med" len="med"/>
              <a:tailEnd type="triangle" w="med" len="med"/>
            </a:ln>
            <a:effectLst/>
          </p:spPr>
          <p:txBody>
            <a:bodyPr wrap="square" lIns="45718" tIns="45718" rIns="45718" bIns="45718" numCol="1" anchor="t">
              <a:noAutofit/>
            </a:bodyPr>
            <a:lstStyle/>
            <a:p>
              <a:pPr defTabSz="914400" hangingPunct="0"/>
              <a:endParaRPr kern="0" dirty="0">
                <a:solidFill>
                  <a:srgbClr val="000000"/>
                </a:solidFill>
                <a:latin typeface="Calibri" panose="020F0502020204030204"/>
                <a:cs typeface="Calibri" panose="020F0502020204030204"/>
                <a:sym typeface="Calibri" panose="020F0502020204030204"/>
              </a:endParaRPr>
            </a:p>
          </p:txBody>
        </p:sp>
        <p:sp>
          <p:nvSpPr>
            <p:cNvPr id="584" name="Straight Arrow Connector 43"/>
            <p:cNvSpPr/>
            <p:nvPr/>
          </p:nvSpPr>
          <p:spPr>
            <a:xfrm>
              <a:off x="1500562" y="862867"/>
              <a:ext cx="1833" cy="359352"/>
            </a:xfrm>
            <a:prstGeom prst="line">
              <a:avLst/>
            </a:prstGeom>
            <a:noFill/>
            <a:ln w="12700" cap="flat">
              <a:solidFill>
                <a:srgbClr val="FFFFFF"/>
              </a:solidFill>
              <a:prstDash val="solid"/>
              <a:miter lim="800000"/>
              <a:headEnd type="triangle" w="med" len="med"/>
              <a:tailEnd type="triangle" w="med" len="med"/>
            </a:ln>
            <a:effectLst/>
          </p:spPr>
          <p:txBody>
            <a:bodyPr wrap="square" lIns="45718" tIns="45718" rIns="45718" bIns="45718" numCol="1" anchor="t">
              <a:noAutofit/>
            </a:bodyPr>
            <a:lstStyle/>
            <a:p>
              <a:pPr defTabSz="914400" hangingPunct="0"/>
              <a:endParaRPr kern="0" dirty="0">
                <a:solidFill>
                  <a:srgbClr val="000000"/>
                </a:solidFill>
                <a:latin typeface="Calibri" panose="020F0502020204030204"/>
                <a:cs typeface="Calibri" panose="020F0502020204030204"/>
                <a:sym typeface="Calibri" panose="020F0502020204030204"/>
              </a:endParaRPr>
            </a:p>
          </p:txBody>
        </p:sp>
        <p:sp>
          <p:nvSpPr>
            <p:cNvPr id="585" name="Straight Arrow Connector 44"/>
            <p:cNvSpPr/>
            <p:nvPr/>
          </p:nvSpPr>
          <p:spPr>
            <a:xfrm>
              <a:off x="752788" y="1540616"/>
              <a:ext cx="1382080" cy="469005"/>
            </a:xfrm>
            <a:prstGeom prst="line">
              <a:avLst/>
            </a:prstGeom>
            <a:noFill/>
            <a:ln w="12700" cap="flat">
              <a:solidFill>
                <a:srgbClr val="FFFFFF"/>
              </a:solidFill>
              <a:prstDash val="solid"/>
              <a:miter lim="800000"/>
              <a:headEnd type="triangle" w="med" len="med"/>
              <a:tailEnd type="triangle" w="med" len="med"/>
            </a:ln>
            <a:effectLst/>
          </p:spPr>
          <p:txBody>
            <a:bodyPr wrap="square" lIns="45718" tIns="45718" rIns="45718" bIns="45718" numCol="1" anchor="t">
              <a:noAutofit/>
            </a:bodyPr>
            <a:lstStyle/>
            <a:p>
              <a:pPr defTabSz="914400" hangingPunct="0"/>
              <a:endParaRPr kern="0" dirty="0">
                <a:solidFill>
                  <a:srgbClr val="000000"/>
                </a:solidFill>
                <a:latin typeface="Calibri" panose="020F0502020204030204"/>
                <a:cs typeface="Calibri" panose="020F0502020204030204"/>
                <a:sym typeface="Calibri" panose="020F0502020204030204"/>
              </a:endParaRPr>
            </a:p>
          </p:txBody>
        </p:sp>
        <p:sp>
          <p:nvSpPr>
            <p:cNvPr id="586" name="Rounded Rectangle 45"/>
            <p:cNvSpPr/>
            <p:nvPr/>
          </p:nvSpPr>
          <p:spPr>
            <a:xfrm>
              <a:off x="72231" y="3562"/>
              <a:ext cx="710696" cy="835590"/>
            </a:xfrm>
            <a:prstGeom prst="roundRect">
              <a:avLst>
                <a:gd name="adj" fmla="val 16667"/>
              </a:avLst>
            </a:prstGeom>
            <a:solidFill>
              <a:srgbClr val="64CBF9"/>
            </a:solidFill>
            <a:ln w="12700" cap="flat">
              <a:solidFill>
                <a:srgbClr val="FFFFFF"/>
              </a:solidFill>
              <a:prstDash val="solid"/>
              <a:miter lim="800000"/>
            </a:ln>
            <a:effectLst/>
          </p:spPr>
          <p:txBody>
            <a:bodyPr wrap="square" lIns="45718" tIns="45718" rIns="45718" bIns="45718" numCol="1" anchor="ctr">
              <a:noAutofit/>
            </a:bodyPr>
            <a:lstStyle/>
            <a:p>
              <a:pPr algn="ctr" hangingPunct="0">
                <a:lnSpc>
                  <a:spcPct val="80000"/>
                </a:lnSpc>
                <a:defRPr sz="2800">
                  <a:solidFill>
                    <a:srgbClr val="FFFFFF"/>
                  </a:solidFill>
                </a:defRPr>
              </a:pPr>
              <a:endParaRPr sz="2800" kern="0" dirty="0">
                <a:solidFill>
                  <a:srgbClr val="FFFFFF"/>
                </a:solidFill>
                <a:latin typeface="Calibri" panose="020F0502020204030204"/>
                <a:cs typeface="Calibri" panose="020F0502020204030204"/>
                <a:sym typeface="Calibri" panose="020F0502020204030204"/>
              </a:endParaRPr>
            </a:p>
          </p:txBody>
        </p:sp>
        <p:sp>
          <p:nvSpPr>
            <p:cNvPr id="587" name="Shape"/>
            <p:cNvSpPr/>
            <p:nvPr/>
          </p:nvSpPr>
          <p:spPr>
            <a:xfrm>
              <a:off x="68507" y="1067322"/>
              <a:ext cx="710696" cy="465338"/>
            </a:xfrm>
            <a:custGeom>
              <a:avLst/>
              <a:gdLst/>
              <a:ahLst/>
              <a:cxnLst>
                <a:cxn ang="0">
                  <a:pos x="wd2" y="hd2"/>
                </a:cxn>
                <a:cxn ang="5400000">
                  <a:pos x="wd2" y="hd2"/>
                </a:cxn>
                <a:cxn ang="10800000">
                  <a:pos x="wd2" y="hd2"/>
                </a:cxn>
                <a:cxn ang="16200000">
                  <a:pos x="wd2" y="hd2"/>
                </a:cxn>
              </a:cxnLst>
              <a:rect l="0" t="0" r="r" b="b"/>
              <a:pathLst>
                <a:path w="21600" h="21600" extrusionOk="false">
                  <a:moveTo>
                    <a:pt x="0" y="4503"/>
                  </a:moveTo>
                  <a:cubicBezTo>
                    <a:pt x="0" y="2016"/>
                    <a:pt x="4835" y="0"/>
                    <a:pt x="10800" y="0"/>
                  </a:cubicBezTo>
                  <a:cubicBezTo>
                    <a:pt x="16765" y="0"/>
                    <a:pt x="21600" y="2016"/>
                    <a:pt x="21600" y="4503"/>
                  </a:cubicBezTo>
                  <a:lnTo>
                    <a:pt x="21600" y="17097"/>
                  </a:lnTo>
                  <a:cubicBezTo>
                    <a:pt x="21600" y="19584"/>
                    <a:pt x="16765" y="21600"/>
                    <a:pt x="10800" y="21600"/>
                  </a:cubicBezTo>
                  <a:cubicBezTo>
                    <a:pt x="4835" y="21600"/>
                    <a:pt x="0" y="19584"/>
                    <a:pt x="0" y="17097"/>
                  </a:cubicBezTo>
                  <a:close/>
                </a:path>
              </a:pathLst>
            </a:custGeom>
            <a:solidFill>
              <a:srgbClr val="808080"/>
            </a:solidFill>
            <a:ln w="12700" cap="flat">
              <a:noFill/>
              <a:miter lim="400000"/>
            </a:ln>
            <a:effectLst/>
          </p:spPr>
          <p:txBody>
            <a:bodyPr wrap="square" lIns="45718" tIns="45718" rIns="45718" bIns="45718" numCol="1" anchor="ctr">
              <a:noAutofit/>
            </a:bodyPr>
            <a:lstStyle/>
            <a:p>
              <a:pPr algn="ctr" hangingPunct="0">
                <a:lnSpc>
                  <a:spcPct val="80000"/>
                </a:lnSpc>
                <a:defRPr sz="1600">
                  <a:solidFill>
                    <a:srgbClr val="FFFFFF"/>
                  </a:solidFill>
                </a:defRPr>
              </a:pPr>
              <a:endParaRPr sz="1600" kern="0" dirty="0">
                <a:solidFill>
                  <a:srgbClr val="FFFFFF"/>
                </a:solidFill>
                <a:latin typeface="Calibri" panose="020F0502020204030204"/>
                <a:cs typeface="Calibri" panose="020F0502020204030204"/>
                <a:sym typeface="Calibri" panose="020F0502020204030204"/>
              </a:endParaRPr>
            </a:p>
          </p:txBody>
        </p:sp>
        <p:sp>
          <p:nvSpPr>
            <p:cNvPr id="588" name="Oval"/>
            <p:cNvSpPr/>
            <p:nvPr/>
          </p:nvSpPr>
          <p:spPr>
            <a:xfrm>
              <a:off x="68507" y="1067322"/>
              <a:ext cx="710697" cy="194015"/>
            </a:xfrm>
            <a:prstGeom prst="ellipse">
              <a:avLst/>
            </a:prstGeom>
            <a:solidFill>
              <a:srgbClr val="FFFFFF">
                <a:alpha val="40000"/>
              </a:srgbClr>
            </a:solidFill>
            <a:ln w="12700" cap="flat">
              <a:noFill/>
              <a:miter lim="400000"/>
            </a:ln>
            <a:effectLst/>
          </p:spPr>
          <p:txBody>
            <a:bodyPr wrap="square" lIns="45718" tIns="45718" rIns="45718" bIns="45718" numCol="1" anchor="ctr">
              <a:noAutofit/>
            </a:bodyPr>
            <a:lstStyle/>
            <a:p>
              <a:pPr algn="ctr" hangingPunct="0">
                <a:lnSpc>
                  <a:spcPct val="80000"/>
                </a:lnSpc>
                <a:defRPr sz="1600">
                  <a:solidFill>
                    <a:srgbClr val="FFFFFF"/>
                  </a:solidFill>
                </a:defRPr>
              </a:pPr>
              <a:endParaRPr sz="1600" kern="0" dirty="0">
                <a:solidFill>
                  <a:srgbClr val="FFFFFF"/>
                </a:solidFill>
                <a:latin typeface="Calibri" panose="020F0502020204030204"/>
                <a:cs typeface="Calibri" panose="020F0502020204030204"/>
                <a:sym typeface="Calibri" panose="020F0502020204030204"/>
              </a:endParaRPr>
            </a:p>
          </p:txBody>
        </p:sp>
        <p:sp>
          <p:nvSpPr>
            <p:cNvPr id="589" name="Line"/>
            <p:cNvSpPr/>
            <p:nvPr/>
          </p:nvSpPr>
          <p:spPr>
            <a:xfrm>
              <a:off x="68507" y="1067322"/>
              <a:ext cx="710696" cy="465338"/>
            </a:xfrm>
            <a:custGeom>
              <a:avLst/>
              <a:gdLst/>
              <a:ahLst/>
              <a:cxnLst>
                <a:cxn ang="0">
                  <a:pos x="wd2" y="hd2"/>
                </a:cxn>
                <a:cxn ang="5400000">
                  <a:pos x="wd2" y="hd2"/>
                </a:cxn>
                <a:cxn ang="10800000">
                  <a:pos x="wd2" y="hd2"/>
                </a:cxn>
                <a:cxn ang="16200000">
                  <a:pos x="wd2" y="hd2"/>
                </a:cxn>
              </a:cxnLst>
              <a:rect l="0" t="0" r="r" b="b"/>
              <a:pathLst>
                <a:path w="21600" h="21600" extrusionOk="false">
                  <a:moveTo>
                    <a:pt x="21600" y="4503"/>
                  </a:moveTo>
                  <a:cubicBezTo>
                    <a:pt x="21600" y="6990"/>
                    <a:pt x="16765" y="9006"/>
                    <a:pt x="10800" y="9006"/>
                  </a:cubicBezTo>
                  <a:cubicBezTo>
                    <a:pt x="4835" y="9006"/>
                    <a:pt x="0" y="6990"/>
                    <a:pt x="0" y="4503"/>
                  </a:cubicBezTo>
                  <a:cubicBezTo>
                    <a:pt x="0" y="2016"/>
                    <a:pt x="4835" y="0"/>
                    <a:pt x="10800" y="0"/>
                  </a:cubicBezTo>
                  <a:cubicBezTo>
                    <a:pt x="16765" y="0"/>
                    <a:pt x="21600" y="2016"/>
                    <a:pt x="21600" y="4503"/>
                  </a:cubicBezTo>
                  <a:lnTo>
                    <a:pt x="21600" y="17097"/>
                  </a:lnTo>
                  <a:cubicBezTo>
                    <a:pt x="21600" y="19584"/>
                    <a:pt x="16765" y="21600"/>
                    <a:pt x="10800" y="21600"/>
                  </a:cubicBezTo>
                  <a:cubicBezTo>
                    <a:pt x="4835" y="21600"/>
                    <a:pt x="0" y="19584"/>
                    <a:pt x="0" y="17097"/>
                  </a:cubicBezTo>
                  <a:lnTo>
                    <a:pt x="0" y="4503"/>
                  </a:lnTo>
                </a:path>
              </a:pathLst>
            </a:custGeom>
            <a:noFill/>
            <a:ln w="12700" cap="flat">
              <a:solidFill>
                <a:srgbClr val="FFFFFF"/>
              </a:solidFill>
              <a:prstDash val="solid"/>
              <a:miter lim="800000"/>
            </a:ln>
            <a:effectLst/>
          </p:spPr>
          <p:txBody>
            <a:bodyPr wrap="square" lIns="45718" tIns="45718" rIns="45718" bIns="45718" numCol="1" anchor="ctr">
              <a:noAutofit/>
            </a:bodyPr>
            <a:lstStyle/>
            <a:p>
              <a:pPr algn="ctr" hangingPunct="0">
                <a:lnSpc>
                  <a:spcPct val="80000"/>
                </a:lnSpc>
                <a:defRPr sz="1600">
                  <a:solidFill>
                    <a:srgbClr val="FFFFFF"/>
                  </a:solidFill>
                </a:defRPr>
              </a:pPr>
              <a:endParaRPr sz="1600" kern="0" dirty="0">
                <a:solidFill>
                  <a:srgbClr val="FFFFFF"/>
                </a:solidFill>
                <a:latin typeface="Calibri" panose="020F0502020204030204"/>
                <a:cs typeface="Calibri" panose="020F0502020204030204"/>
                <a:sym typeface="Calibri" panose="020F0502020204030204"/>
              </a:endParaRPr>
            </a:p>
          </p:txBody>
        </p:sp>
        <p:sp>
          <p:nvSpPr>
            <p:cNvPr id="590" name="Straight Arrow Connector 49"/>
            <p:cNvSpPr/>
            <p:nvPr/>
          </p:nvSpPr>
          <p:spPr>
            <a:xfrm>
              <a:off x="422643" y="862867"/>
              <a:ext cx="1833" cy="359352"/>
            </a:xfrm>
            <a:prstGeom prst="line">
              <a:avLst/>
            </a:prstGeom>
            <a:noFill/>
            <a:ln w="12700" cap="flat">
              <a:solidFill>
                <a:srgbClr val="FFFFFF"/>
              </a:solidFill>
              <a:prstDash val="solid"/>
              <a:miter lim="800000"/>
              <a:headEnd type="triangle" w="med" len="med"/>
              <a:tailEnd type="triangle" w="med" len="med"/>
            </a:ln>
            <a:effectLst/>
          </p:spPr>
          <p:txBody>
            <a:bodyPr wrap="square" lIns="45718" tIns="45718" rIns="45718" bIns="45718" numCol="1" anchor="t">
              <a:noAutofit/>
            </a:bodyPr>
            <a:lstStyle/>
            <a:p>
              <a:pPr defTabSz="914400" hangingPunct="0"/>
              <a:endParaRPr kern="0" dirty="0">
                <a:solidFill>
                  <a:srgbClr val="000000"/>
                </a:solidFill>
                <a:latin typeface="Calibri" panose="020F0502020204030204"/>
                <a:cs typeface="Calibri" panose="020F0502020204030204"/>
                <a:sym typeface="Calibri" panose="020F0502020204030204"/>
              </a:endParaRPr>
            </a:p>
          </p:txBody>
        </p:sp>
        <p:sp>
          <p:nvSpPr>
            <p:cNvPr id="591" name="Rounded Rectangle 50"/>
            <p:cNvSpPr/>
            <p:nvPr/>
          </p:nvSpPr>
          <p:spPr>
            <a:xfrm>
              <a:off x="4390518" y="0"/>
              <a:ext cx="710696" cy="835589"/>
            </a:xfrm>
            <a:prstGeom prst="roundRect">
              <a:avLst>
                <a:gd name="adj" fmla="val 16667"/>
              </a:avLst>
            </a:prstGeom>
            <a:solidFill>
              <a:srgbClr val="64CBF9">
                <a:alpha val="40000"/>
              </a:srgbClr>
            </a:solidFill>
            <a:ln w="12700" cap="flat">
              <a:solidFill>
                <a:srgbClr val="FFFFFF">
                  <a:alpha val="40000"/>
                </a:srgbClr>
              </a:solidFill>
              <a:custDash>
                <a:ds d="200000" sp="200000"/>
              </a:custDash>
              <a:miter lim="400000"/>
            </a:ln>
            <a:effectLst/>
          </p:spPr>
          <p:txBody>
            <a:bodyPr wrap="square" lIns="45718" tIns="45718" rIns="45718" bIns="45718" numCol="1" anchor="ctr">
              <a:noAutofit/>
            </a:bodyPr>
            <a:lstStyle/>
            <a:p>
              <a:pPr algn="ctr" hangingPunct="0">
                <a:lnSpc>
                  <a:spcPct val="80000"/>
                </a:lnSpc>
                <a:defRPr sz="2800">
                  <a:solidFill>
                    <a:srgbClr val="FFFFFF"/>
                  </a:solidFill>
                </a:defRPr>
              </a:pPr>
              <a:endParaRPr sz="2800" kern="0" dirty="0">
                <a:solidFill>
                  <a:srgbClr val="FFFFFF"/>
                </a:solidFill>
                <a:latin typeface="Calibri" panose="020F0502020204030204"/>
                <a:cs typeface="Calibri" panose="020F0502020204030204"/>
                <a:sym typeface="Calibri" panose="020F0502020204030204"/>
              </a:endParaRPr>
            </a:p>
          </p:txBody>
        </p:sp>
        <p:sp>
          <p:nvSpPr>
            <p:cNvPr id="592" name="Rectangle 28"/>
            <p:cNvSpPr txBox="true"/>
            <p:nvPr/>
          </p:nvSpPr>
          <p:spPr>
            <a:xfrm>
              <a:off x="1079967" y="171582"/>
              <a:ext cx="851372" cy="437808"/>
            </a:xfrm>
            <a:prstGeom prst="rect">
              <a:avLst/>
            </a:prstGeom>
            <a:noFill/>
            <a:ln w="12700" cap="flat">
              <a:noFill/>
              <a:miter lim="400000"/>
            </a:ln>
            <a:effectLst/>
          </p:spPr>
          <p:txBody>
            <a:bodyPr wrap="square" lIns="45718" tIns="45718" rIns="45718" bIns="45718" numCol="1" anchor="t">
              <a:spAutoFit/>
            </a:bodyPr>
            <a:lstStyle>
              <a:lvl1pPr algn="ctr" defTabSz="914400">
                <a:lnSpc>
                  <a:spcPct val="80000"/>
                </a:lnSpc>
                <a:defRPr sz="1400">
                  <a:solidFill>
                    <a:srgbClr val="FFFFFF"/>
                  </a:solidFill>
                </a:defRPr>
              </a:lvl1pPr>
            </a:lstStyle>
            <a:p>
              <a:pPr hangingPunct="0"/>
              <a:r>
                <a:rPr lang="zh-CN" altLang="en-US" kern="0" dirty="0">
                  <a:latin typeface="Calibri" panose="020F0502020204030204"/>
                  <a:cs typeface="Calibri" panose="020F0502020204030204"/>
                  <a:sym typeface="Calibri" panose="020F0502020204030204"/>
                </a:rPr>
                <a:t>计算</a:t>
              </a:r>
              <a:endParaRPr lang="en-US" altLang="zh-CN" kern="0" dirty="0">
                <a:latin typeface="Calibri" panose="020F0502020204030204"/>
                <a:cs typeface="Calibri" panose="020F0502020204030204"/>
                <a:sym typeface="Calibri" panose="020F0502020204030204"/>
              </a:endParaRPr>
            </a:p>
            <a:p>
              <a:pPr hangingPunct="0"/>
              <a:r>
                <a:rPr lang="zh-CN" altLang="en-US" kern="0" dirty="0">
                  <a:latin typeface="Calibri" panose="020F0502020204030204"/>
                  <a:cs typeface="Calibri" panose="020F0502020204030204"/>
                  <a:sym typeface="Calibri" panose="020F0502020204030204"/>
                </a:rPr>
                <a:t>节点</a:t>
              </a:r>
              <a:endParaRPr lang="zh-CN" altLang="en-US" kern="0" dirty="0">
                <a:latin typeface="Calibri" panose="020F0502020204030204"/>
                <a:cs typeface="Calibri" panose="020F0502020204030204"/>
                <a:sym typeface="Calibri" panose="020F0502020204030204"/>
              </a:endParaRPr>
            </a:p>
          </p:txBody>
        </p:sp>
        <p:sp>
          <p:nvSpPr>
            <p:cNvPr id="593" name="Rectangle 31"/>
            <p:cNvSpPr txBox="true"/>
            <p:nvPr/>
          </p:nvSpPr>
          <p:spPr>
            <a:xfrm>
              <a:off x="2156149" y="174107"/>
              <a:ext cx="851372" cy="437808"/>
            </a:xfrm>
            <a:prstGeom prst="rect">
              <a:avLst/>
            </a:prstGeom>
            <a:noFill/>
            <a:ln w="12700" cap="flat">
              <a:noFill/>
              <a:miter lim="400000"/>
            </a:ln>
            <a:effectLst/>
          </p:spPr>
          <p:txBody>
            <a:bodyPr wrap="square" lIns="45718" tIns="45718" rIns="45718" bIns="45718" numCol="1" anchor="t">
              <a:spAutoFit/>
            </a:bodyPr>
            <a:lstStyle>
              <a:lvl1pPr algn="ctr" defTabSz="914400">
                <a:lnSpc>
                  <a:spcPct val="80000"/>
                </a:lnSpc>
                <a:defRPr sz="1400">
                  <a:solidFill>
                    <a:srgbClr val="FFFFFF"/>
                  </a:solidFill>
                </a:defRPr>
              </a:lvl1pPr>
            </a:lstStyle>
            <a:p>
              <a:pPr hangingPunct="0"/>
              <a:r>
                <a:rPr lang="zh-CN" altLang="en-US" kern="0" dirty="0">
                  <a:latin typeface="Calibri" panose="020F0502020204030204"/>
                  <a:cs typeface="Calibri" panose="020F0502020204030204"/>
                  <a:sym typeface="Calibri" panose="020F0502020204030204"/>
                </a:rPr>
                <a:t>计算</a:t>
              </a:r>
              <a:endParaRPr lang="en-US" altLang="zh-CN" kern="0" dirty="0">
                <a:latin typeface="Calibri" panose="020F0502020204030204"/>
                <a:cs typeface="Calibri" panose="020F0502020204030204"/>
                <a:sym typeface="Calibri" panose="020F0502020204030204"/>
              </a:endParaRPr>
            </a:p>
            <a:p>
              <a:pPr hangingPunct="0"/>
              <a:r>
                <a:rPr lang="zh-CN" altLang="en-US" kern="0" dirty="0">
                  <a:latin typeface="Calibri" panose="020F0502020204030204"/>
                  <a:cs typeface="Calibri" panose="020F0502020204030204"/>
                  <a:sym typeface="Calibri" panose="020F0502020204030204"/>
                </a:rPr>
                <a:t>节点</a:t>
              </a:r>
              <a:endParaRPr lang="zh-CN" altLang="en-US" kern="0" dirty="0">
                <a:latin typeface="Calibri" panose="020F0502020204030204"/>
                <a:cs typeface="Calibri" panose="020F0502020204030204"/>
                <a:sym typeface="Calibri" panose="020F0502020204030204"/>
              </a:endParaRPr>
            </a:p>
          </p:txBody>
        </p:sp>
        <p:sp>
          <p:nvSpPr>
            <p:cNvPr id="594" name="Rectangle 34"/>
            <p:cNvSpPr txBox="true"/>
            <p:nvPr/>
          </p:nvSpPr>
          <p:spPr>
            <a:xfrm>
              <a:off x="3232330" y="174107"/>
              <a:ext cx="851372" cy="437808"/>
            </a:xfrm>
            <a:prstGeom prst="rect">
              <a:avLst/>
            </a:prstGeom>
            <a:noFill/>
            <a:ln w="12700" cap="flat">
              <a:noFill/>
              <a:miter lim="400000"/>
            </a:ln>
            <a:effectLst/>
          </p:spPr>
          <p:txBody>
            <a:bodyPr wrap="square" lIns="45718" tIns="45718" rIns="45718" bIns="45718" numCol="1" anchor="t">
              <a:spAutoFit/>
            </a:bodyPr>
            <a:lstStyle>
              <a:lvl1pPr algn="ctr" defTabSz="914400">
                <a:lnSpc>
                  <a:spcPct val="80000"/>
                </a:lnSpc>
                <a:defRPr sz="1400">
                  <a:solidFill>
                    <a:srgbClr val="FFFFFF"/>
                  </a:solidFill>
                </a:defRPr>
              </a:lvl1pPr>
            </a:lstStyle>
            <a:p>
              <a:pPr hangingPunct="0"/>
              <a:r>
                <a:rPr lang="zh-CN" altLang="en-US" kern="0" dirty="0">
                  <a:latin typeface="Calibri" panose="020F0502020204030204"/>
                  <a:cs typeface="Calibri" panose="020F0502020204030204"/>
                  <a:sym typeface="Calibri" panose="020F0502020204030204"/>
                </a:rPr>
                <a:t>计算</a:t>
              </a:r>
              <a:endParaRPr lang="en-US" altLang="zh-CN" kern="0" dirty="0">
                <a:latin typeface="Calibri" panose="020F0502020204030204"/>
                <a:cs typeface="Calibri" panose="020F0502020204030204"/>
                <a:sym typeface="Calibri" panose="020F0502020204030204"/>
              </a:endParaRPr>
            </a:p>
            <a:p>
              <a:pPr hangingPunct="0"/>
              <a:r>
                <a:rPr lang="zh-CN" altLang="en-US" kern="0" dirty="0">
                  <a:latin typeface="Calibri" panose="020F0502020204030204"/>
                  <a:cs typeface="Calibri" panose="020F0502020204030204"/>
                  <a:sym typeface="Calibri" panose="020F0502020204030204"/>
                </a:rPr>
                <a:t>节点</a:t>
              </a:r>
              <a:endParaRPr lang="zh-CN" altLang="en-US" kern="0" dirty="0">
                <a:latin typeface="Calibri" panose="020F0502020204030204"/>
                <a:cs typeface="Calibri" panose="020F0502020204030204"/>
                <a:sym typeface="Calibri" panose="020F0502020204030204"/>
              </a:endParaRPr>
            </a:p>
          </p:txBody>
        </p:sp>
        <p:sp>
          <p:nvSpPr>
            <p:cNvPr id="595" name="Rectangle 46"/>
            <p:cNvSpPr txBox="true"/>
            <p:nvPr/>
          </p:nvSpPr>
          <p:spPr>
            <a:xfrm>
              <a:off x="-1" y="174107"/>
              <a:ext cx="851374" cy="437808"/>
            </a:xfrm>
            <a:prstGeom prst="rect">
              <a:avLst/>
            </a:prstGeom>
            <a:noFill/>
            <a:ln w="12700" cap="flat">
              <a:noFill/>
              <a:miter lim="400000"/>
            </a:ln>
            <a:effectLst/>
          </p:spPr>
          <p:txBody>
            <a:bodyPr wrap="square" lIns="45718" tIns="45718" rIns="45718" bIns="45718" numCol="1" anchor="t">
              <a:spAutoFit/>
            </a:bodyPr>
            <a:lstStyle>
              <a:lvl1pPr algn="ctr" defTabSz="914400">
                <a:lnSpc>
                  <a:spcPct val="80000"/>
                </a:lnSpc>
                <a:defRPr sz="1400">
                  <a:solidFill>
                    <a:srgbClr val="FFFFFF"/>
                  </a:solidFill>
                </a:defRPr>
              </a:lvl1pPr>
            </a:lstStyle>
            <a:p>
              <a:pPr hangingPunct="0"/>
              <a:r>
                <a:rPr lang="zh-CN" altLang="en-US" kern="0" dirty="0">
                  <a:latin typeface="Calibri" panose="020F0502020204030204"/>
                  <a:cs typeface="Calibri" panose="020F0502020204030204"/>
                  <a:sym typeface="Calibri" panose="020F0502020204030204"/>
                </a:rPr>
                <a:t>计算</a:t>
              </a:r>
              <a:endParaRPr lang="en-US" altLang="zh-CN" kern="0" dirty="0">
                <a:latin typeface="Calibri" panose="020F0502020204030204"/>
                <a:cs typeface="Calibri" panose="020F0502020204030204"/>
                <a:sym typeface="Calibri" panose="020F0502020204030204"/>
              </a:endParaRPr>
            </a:p>
            <a:p>
              <a:pPr hangingPunct="0"/>
              <a:r>
                <a:rPr lang="zh-CN" altLang="en-US" kern="0" dirty="0">
                  <a:latin typeface="Calibri" panose="020F0502020204030204"/>
                  <a:cs typeface="Calibri" panose="020F0502020204030204"/>
                  <a:sym typeface="Calibri" panose="020F0502020204030204"/>
                </a:rPr>
                <a:t>节点</a:t>
              </a:r>
              <a:endParaRPr kern="0" dirty="0">
                <a:latin typeface="Calibri" panose="020F0502020204030204"/>
                <a:cs typeface="Calibri" panose="020F0502020204030204"/>
                <a:sym typeface="Calibri" panose="020F0502020204030204"/>
              </a:endParaRPr>
            </a:p>
          </p:txBody>
        </p:sp>
        <p:sp>
          <p:nvSpPr>
            <p:cNvPr id="596" name="Rectangle 51"/>
            <p:cNvSpPr txBox="true"/>
            <p:nvPr/>
          </p:nvSpPr>
          <p:spPr>
            <a:xfrm>
              <a:off x="4322073" y="168825"/>
              <a:ext cx="851372" cy="437808"/>
            </a:xfrm>
            <a:prstGeom prst="rect">
              <a:avLst/>
            </a:prstGeom>
            <a:noFill/>
            <a:ln w="12700" cap="flat">
              <a:noFill/>
              <a:miter lim="400000"/>
            </a:ln>
            <a:effectLst/>
          </p:spPr>
          <p:txBody>
            <a:bodyPr wrap="square" lIns="45718" tIns="45718" rIns="45718" bIns="45718" numCol="1" anchor="t">
              <a:spAutoFit/>
            </a:bodyPr>
            <a:lstStyle>
              <a:lvl1pPr algn="ctr" defTabSz="914400">
                <a:lnSpc>
                  <a:spcPct val="80000"/>
                </a:lnSpc>
                <a:defRPr sz="1400">
                  <a:solidFill>
                    <a:srgbClr val="FFFFFF"/>
                  </a:solidFill>
                </a:defRPr>
              </a:lvl1pPr>
            </a:lstStyle>
            <a:p>
              <a:pPr hangingPunct="0"/>
              <a:r>
                <a:rPr lang="zh-CN" altLang="en-US" kern="0" dirty="0">
                  <a:latin typeface="Calibri" panose="020F0502020204030204"/>
                  <a:cs typeface="Calibri" panose="020F0502020204030204"/>
                  <a:sym typeface="Calibri" panose="020F0502020204030204"/>
                </a:rPr>
                <a:t>计算</a:t>
              </a:r>
              <a:endParaRPr lang="en-US" altLang="zh-CN" kern="0" dirty="0">
                <a:latin typeface="Calibri" panose="020F0502020204030204"/>
                <a:cs typeface="Calibri" panose="020F0502020204030204"/>
                <a:sym typeface="Calibri" panose="020F0502020204030204"/>
              </a:endParaRPr>
            </a:p>
            <a:p>
              <a:pPr hangingPunct="0"/>
              <a:r>
                <a:rPr lang="zh-CN" altLang="en-US" kern="0" dirty="0">
                  <a:latin typeface="Calibri" panose="020F0502020204030204"/>
                  <a:cs typeface="Calibri" panose="020F0502020204030204"/>
                  <a:sym typeface="Calibri" panose="020F0502020204030204"/>
                </a:rPr>
                <a:t>节点</a:t>
              </a:r>
              <a:endParaRPr lang="zh-CN" altLang="en-US" kern="0" dirty="0">
                <a:latin typeface="Calibri" panose="020F0502020204030204"/>
                <a:cs typeface="Calibri" panose="020F0502020204030204"/>
                <a:sym typeface="Calibri" panose="020F0502020204030204"/>
              </a:endParaRPr>
            </a:p>
          </p:txBody>
        </p:sp>
        <p:sp>
          <p:nvSpPr>
            <p:cNvPr id="597" name="Shape"/>
            <p:cNvSpPr/>
            <p:nvPr/>
          </p:nvSpPr>
          <p:spPr>
            <a:xfrm>
              <a:off x="4390518" y="1067322"/>
              <a:ext cx="710696" cy="465338"/>
            </a:xfrm>
            <a:custGeom>
              <a:avLst/>
              <a:gdLst/>
              <a:ahLst/>
              <a:cxnLst>
                <a:cxn ang="0">
                  <a:pos x="wd2" y="hd2"/>
                </a:cxn>
                <a:cxn ang="5400000">
                  <a:pos x="wd2" y="hd2"/>
                </a:cxn>
                <a:cxn ang="10800000">
                  <a:pos x="wd2" y="hd2"/>
                </a:cxn>
                <a:cxn ang="16200000">
                  <a:pos x="wd2" y="hd2"/>
                </a:cxn>
              </a:cxnLst>
              <a:rect l="0" t="0" r="r" b="b"/>
              <a:pathLst>
                <a:path w="21600" h="21600" extrusionOk="false">
                  <a:moveTo>
                    <a:pt x="0" y="4503"/>
                  </a:moveTo>
                  <a:cubicBezTo>
                    <a:pt x="0" y="2016"/>
                    <a:pt x="4835" y="0"/>
                    <a:pt x="10800" y="0"/>
                  </a:cubicBezTo>
                  <a:cubicBezTo>
                    <a:pt x="16765" y="0"/>
                    <a:pt x="21600" y="2016"/>
                    <a:pt x="21600" y="4503"/>
                  </a:cubicBezTo>
                  <a:lnTo>
                    <a:pt x="21600" y="17097"/>
                  </a:lnTo>
                  <a:cubicBezTo>
                    <a:pt x="21600" y="19584"/>
                    <a:pt x="16765" y="21600"/>
                    <a:pt x="10800" y="21600"/>
                  </a:cubicBezTo>
                  <a:cubicBezTo>
                    <a:pt x="4835" y="21600"/>
                    <a:pt x="0" y="19584"/>
                    <a:pt x="0" y="17097"/>
                  </a:cubicBezTo>
                  <a:close/>
                </a:path>
              </a:pathLst>
            </a:custGeom>
            <a:solidFill>
              <a:srgbClr val="808080">
                <a:alpha val="40000"/>
              </a:srgbClr>
            </a:solidFill>
            <a:ln w="12700" cap="flat">
              <a:noFill/>
              <a:miter lim="400000"/>
            </a:ln>
            <a:effectLst/>
          </p:spPr>
          <p:txBody>
            <a:bodyPr wrap="square" lIns="45718" tIns="45718" rIns="45718" bIns="45718" numCol="1" anchor="ctr">
              <a:noAutofit/>
            </a:bodyPr>
            <a:lstStyle/>
            <a:p>
              <a:pPr algn="ctr" hangingPunct="0">
                <a:lnSpc>
                  <a:spcPct val="80000"/>
                </a:lnSpc>
                <a:defRPr sz="1600">
                  <a:solidFill>
                    <a:srgbClr val="FFFFFF"/>
                  </a:solidFill>
                </a:defRPr>
              </a:pPr>
              <a:endParaRPr sz="1600" kern="0" dirty="0">
                <a:solidFill>
                  <a:srgbClr val="FFFFFF"/>
                </a:solidFill>
                <a:latin typeface="Calibri" panose="020F0502020204030204"/>
                <a:cs typeface="Calibri" panose="020F0502020204030204"/>
                <a:sym typeface="Calibri" panose="020F0502020204030204"/>
              </a:endParaRPr>
            </a:p>
          </p:txBody>
        </p:sp>
        <p:sp>
          <p:nvSpPr>
            <p:cNvPr id="598" name="Oval"/>
            <p:cNvSpPr/>
            <p:nvPr/>
          </p:nvSpPr>
          <p:spPr>
            <a:xfrm>
              <a:off x="4390518" y="1067322"/>
              <a:ext cx="710697" cy="194015"/>
            </a:xfrm>
            <a:prstGeom prst="ellipse">
              <a:avLst/>
            </a:prstGeom>
            <a:solidFill>
              <a:srgbClr val="FFFFFF">
                <a:alpha val="40000"/>
              </a:srgbClr>
            </a:solidFill>
            <a:ln w="12700" cap="flat">
              <a:noFill/>
              <a:miter lim="400000"/>
            </a:ln>
            <a:effectLst/>
          </p:spPr>
          <p:txBody>
            <a:bodyPr wrap="square" lIns="45718" tIns="45718" rIns="45718" bIns="45718" numCol="1" anchor="ctr">
              <a:noAutofit/>
            </a:bodyPr>
            <a:lstStyle/>
            <a:p>
              <a:pPr algn="ctr" hangingPunct="0">
                <a:lnSpc>
                  <a:spcPct val="80000"/>
                </a:lnSpc>
                <a:defRPr sz="1600">
                  <a:solidFill>
                    <a:srgbClr val="FFFFFF"/>
                  </a:solidFill>
                </a:defRPr>
              </a:pPr>
              <a:endParaRPr sz="1600" kern="0" dirty="0">
                <a:solidFill>
                  <a:srgbClr val="FFFFFF"/>
                </a:solidFill>
                <a:latin typeface="Calibri" panose="020F0502020204030204"/>
                <a:cs typeface="Calibri" panose="020F0502020204030204"/>
                <a:sym typeface="Calibri" panose="020F0502020204030204"/>
              </a:endParaRPr>
            </a:p>
          </p:txBody>
        </p:sp>
        <p:sp>
          <p:nvSpPr>
            <p:cNvPr id="599" name="Line"/>
            <p:cNvSpPr/>
            <p:nvPr/>
          </p:nvSpPr>
          <p:spPr>
            <a:xfrm>
              <a:off x="4390518" y="1067322"/>
              <a:ext cx="710696" cy="465338"/>
            </a:xfrm>
            <a:custGeom>
              <a:avLst/>
              <a:gdLst/>
              <a:ahLst/>
              <a:cxnLst>
                <a:cxn ang="0">
                  <a:pos x="wd2" y="hd2"/>
                </a:cxn>
                <a:cxn ang="5400000">
                  <a:pos x="wd2" y="hd2"/>
                </a:cxn>
                <a:cxn ang="10800000">
                  <a:pos x="wd2" y="hd2"/>
                </a:cxn>
                <a:cxn ang="16200000">
                  <a:pos x="wd2" y="hd2"/>
                </a:cxn>
              </a:cxnLst>
              <a:rect l="0" t="0" r="r" b="b"/>
              <a:pathLst>
                <a:path w="21600" h="21600" extrusionOk="false">
                  <a:moveTo>
                    <a:pt x="21600" y="4503"/>
                  </a:moveTo>
                  <a:cubicBezTo>
                    <a:pt x="21600" y="6990"/>
                    <a:pt x="16765" y="9006"/>
                    <a:pt x="10800" y="9006"/>
                  </a:cubicBezTo>
                  <a:cubicBezTo>
                    <a:pt x="4835" y="9006"/>
                    <a:pt x="0" y="6990"/>
                    <a:pt x="0" y="4503"/>
                  </a:cubicBezTo>
                  <a:cubicBezTo>
                    <a:pt x="0" y="2016"/>
                    <a:pt x="4835" y="0"/>
                    <a:pt x="10800" y="0"/>
                  </a:cubicBezTo>
                  <a:cubicBezTo>
                    <a:pt x="16765" y="0"/>
                    <a:pt x="21600" y="2016"/>
                    <a:pt x="21600" y="4503"/>
                  </a:cubicBezTo>
                  <a:lnTo>
                    <a:pt x="21600" y="17097"/>
                  </a:lnTo>
                  <a:cubicBezTo>
                    <a:pt x="21600" y="19584"/>
                    <a:pt x="16765" y="21600"/>
                    <a:pt x="10800" y="21600"/>
                  </a:cubicBezTo>
                  <a:cubicBezTo>
                    <a:pt x="4835" y="21600"/>
                    <a:pt x="0" y="19584"/>
                    <a:pt x="0" y="17097"/>
                  </a:cubicBezTo>
                  <a:lnTo>
                    <a:pt x="0" y="4503"/>
                  </a:lnTo>
                </a:path>
              </a:pathLst>
            </a:custGeom>
            <a:noFill/>
            <a:ln w="12700" cap="flat">
              <a:solidFill>
                <a:srgbClr val="FFFFFF"/>
              </a:solidFill>
              <a:custDash>
                <a:ds d="200000" sp="200000"/>
              </a:custDash>
              <a:miter lim="400000"/>
            </a:ln>
            <a:effectLst/>
          </p:spPr>
          <p:txBody>
            <a:bodyPr wrap="square" lIns="45718" tIns="45718" rIns="45718" bIns="45718" numCol="1" anchor="ctr">
              <a:noAutofit/>
            </a:bodyPr>
            <a:lstStyle/>
            <a:p>
              <a:pPr algn="ctr" hangingPunct="0">
                <a:lnSpc>
                  <a:spcPct val="80000"/>
                </a:lnSpc>
                <a:defRPr sz="1600">
                  <a:solidFill>
                    <a:srgbClr val="FFFFFF"/>
                  </a:solidFill>
                </a:defRPr>
              </a:pPr>
              <a:endParaRPr sz="1600" kern="0" dirty="0">
                <a:solidFill>
                  <a:srgbClr val="FFFFFF"/>
                </a:solidFill>
                <a:latin typeface="Calibri" panose="020F0502020204030204"/>
                <a:cs typeface="Calibri" panose="020F0502020204030204"/>
                <a:sym typeface="Calibri" panose="020F0502020204030204"/>
              </a:endParaRPr>
            </a:p>
          </p:txBody>
        </p:sp>
        <p:sp>
          <p:nvSpPr>
            <p:cNvPr id="600" name="Rectangle 36"/>
            <p:cNvSpPr txBox="true"/>
            <p:nvPr/>
          </p:nvSpPr>
          <p:spPr>
            <a:xfrm>
              <a:off x="1127304" y="1285843"/>
              <a:ext cx="756700" cy="265453"/>
            </a:xfrm>
            <a:prstGeom prst="rect">
              <a:avLst/>
            </a:prstGeom>
            <a:noFill/>
            <a:ln w="12700" cap="flat">
              <a:noFill/>
              <a:miter lim="400000"/>
            </a:ln>
            <a:effectLst/>
          </p:spPr>
          <p:txBody>
            <a:bodyPr wrap="square" lIns="45718" tIns="45718" rIns="45718" bIns="45718" numCol="1" anchor="t">
              <a:spAutoFit/>
            </a:bodyPr>
            <a:lstStyle>
              <a:lvl1pPr algn="ctr" defTabSz="914400">
                <a:lnSpc>
                  <a:spcPct val="80000"/>
                </a:lnSpc>
                <a:defRPr sz="1400">
                  <a:solidFill>
                    <a:srgbClr val="FFFFFF"/>
                  </a:solidFill>
                </a:defRPr>
              </a:lvl1pPr>
            </a:lstStyle>
            <a:p>
              <a:pPr hangingPunct="0"/>
              <a:r>
                <a:rPr lang="zh-CN" altLang="en-US" kern="0" dirty="0">
                  <a:latin typeface="Calibri" panose="020F0502020204030204"/>
                  <a:cs typeface="Calibri" panose="020F0502020204030204"/>
                  <a:sym typeface="Calibri" panose="020F0502020204030204"/>
                </a:rPr>
                <a:t>缓存</a:t>
              </a:r>
              <a:endParaRPr lang="zh-CN" altLang="en-US" kern="0" dirty="0">
                <a:latin typeface="Calibri" panose="020F0502020204030204"/>
                <a:cs typeface="Calibri" panose="020F0502020204030204"/>
                <a:sym typeface="Calibri" panose="020F0502020204030204"/>
              </a:endParaRPr>
            </a:p>
          </p:txBody>
        </p:sp>
        <p:sp>
          <p:nvSpPr>
            <p:cNvPr id="601" name="Rectangle 38"/>
            <p:cNvSpPr txBox="true"/>
            <p:nvPr/>
          </p:nvSpPr>
          <p:spPr>
            <a:xfrm>
              <a:off x="2240974" y="1285843"/>
              <a:ext cx="689171" cy="265453"/>
            </a:xfrm>
            <a:prstGeom prst="rect">
              <a:avLst/>
            </a:prstGeom>
            <a:noFill/>
            <a:ln w="12700" cap="flat">
              <a:noFill/>
              <a:miter lim="400000"/>
            </a:ln>
            <a:effectLst/>
          </p:spPr>
          <p:txBody>
            <a:bodyPr wrap="square" lIns="45718" tIns="45718" rIns="45718" bIns="45718" numCol="1" anchor="t">
              <a:spAutoFit/>
            </a:bodyPr>
            <a:lstStyle>
              <a:lvl1pPr algn="ctr" defTabSz="914400">
                <a:lnSpc>
                  <a:spcPct val="80000"/>
                </a:lnSpc>
                <a:defRPr sz="1400">
                  <a:solidFill>
                    <a:srgbClr val="FFFFFF"/>
                  </a:solidFill>
                </a:defRPr>
              </a:lvl1pPr>
            </a:lstStyle>
            <a:p>
              <a:pPr hangingPunct="0"/>
              <a:r>
                <a:rPr lang="zh-CN" altLang="en-US" kern="0" dirty="0">
                  <a:latin typeface="Calibri" panose="020F0502020204030204"/>
                  <a:cs typeface="Calibri" panose="020F0502020204030204"/>
                  <a:sym typeface="Calibri" panose="020F0502020204030204"/>
                </a:rPr>
                <a:t>缓存</a:t>
              </a:r>
              <a:endParaRPr lang="zh-CN" altLang="en-US" kern="0" dirty="0">
                <a:latin typeface="Calibri" panose="020F0502020204030204"/>
                <a:cs typeface="Calibri" panose="020F0502020204030204"/>
                <a:sym typeface="Calibri" panose="020F0502020204030204"/>
              </a:endParaRPr>
            </a:p>
          </p:txBody>
        </p:sp>
        <p:sp>
          <p:nvSpPr>
            <p:cNvPr id="602" name="Rectangle 40"/>
            <p:cNvSpPr txBox="true"/>
            <p:nvPr/>
          </p:nvSpPr>
          <p:spPr>
            <a:xfrm>
              <a:off x="3358822" y="1285843"/>
              <a:ext cx="619464" cy="265453"/>
            </a:xfrm>
            <a:prstGeom prst="rect">
              <a:avLst/>
            </a:prstGeom>
            <a:noFill/>
            <a:ln w="12700" cap="flat">
              <a:noFill/>
              <a:miter lim="400000"/>
            </a:ln>
            <a:effectLst/>
          </p:spPr>
          <p:txBody>
            <a:bodyPr wrap="square" lIns="45718" tIns="45718" rIns="45718" bIns="45718" numCol="1" anchor="t">
              <a:spAutoFit/>
            </a:bodyPr>
            <a:lstStyle>
              <a:lvl1pPr algn="ctr" defTabSz="914400">
                <a:lnSpc>
                  <a:spcPct val="80000"/>
                </a:lnSpc>
                <a:defRPr sz="1400">
                  <a:solidFill>
                    <a:srgbClr val="FFFFFF"/>
                  </a:solidFill>
                </a:defRPr>
              </a:lvl1pPr>
            </a:lstStyle>
            <a:p>
              <a:pPr hangingPunct="0"/>
              <a:r>
                <a:rPr lang="zh-CN" altLang="en-US" kern="0" dirty="0">
                  <a:latin typeface="Calibri" panose="020F0502020204030204"/>
                  <a:cs typeface="Calibri" panose="020F0502020204030204"/>
                  <a:sym typeface="Calibri" panose="020F0502020204030204"/>
                </a:rPr>
                <a:t>缓存</a:t>
              </a:r>
              <a:endParaRPr lang="zh-CN" altLang="en-US" kern="0" dirty="0">
                <a:latin typeface="Calibri" panose="020F0502020204030204"/>
                <a:cs typeface="Calibri" panose="020F0502020204030204"/>
                <a:sym typeface="Calibri" panose="020F0502020204030204"/>
              </a:endParaRPr>
            </a:p>
          </p:txBody>
        </p:sp>
        <p:sp>
          <p:nvSpPr>
            <p:cNvPr id="603" name="Rectangle 48"/>
            <p:cNvSpPr txBox="true"/>
            <p:nvPr/>
          </p:nvSpPr>
          <p:spPr>
            <a:xfrm>
              <a:off x="49229" y="1267046"/>
              <a:ext cx="756701" cy="265453"/>
            </a:xfrm>
            <a:prstGeom prst="rect">
              <a:avLst/>
            </a:prstGeom>
            <a:noFill/>
            <a:ln w="12700" cap="flat">
              <a:noFill/>
              <a:miter lim="400000"/>
            </a:ln>
            <a:effectLst/>
          </p:spPr>
          <p:txBody>
            <a:bodyPr wrap="square" lIns="45718" tIns="45718" rIns="45718" bIns="45718" numCol="1" anchor="t">
              <a:spAutoFit/>
            </a:bodyPr>
            <a:lstStyle>
              <a:lvl1pPr algn="ctr" defTabSz="914400">
                <a:lnSpc>
                  <a:spcPct val="80000"/>
                </a:lnSpc>
                <a:defRPr sz="1400">
                  <a:solidFill>
                    <a:srgbClr val="FFFFFF"/>
                  </a:solidFill>
                </a:defRPr>
              </a:lvl1pPr>
            </a:lstStyle>
            <a:p>
              <a:pPr hangingPunct="0"/>
              <a:r>
                <a:rPr lang="zh-CN" altLang="en-US" kern="0" dirty="0">
                  <a:latin typeface="Calibri" panose="020F0502020204030204"/>
                  <a:cs typeface="Calibri" panose="020F0502020204030204"/>
                  <a:sym typeface="Calibri" panose="020F0502020204030204"/>
                </a:rPr>
                <a:t>缓存</a:t>
              </a:r>
              <a:endParaRPr kern="0" dirty="0">
                <a:latin typeface="Calibri" panose="020F0502020204030204"/>
                <a:cs typeface="Calibri" panose="020F0502020204030204"/>
                <a:sym typeface="Calibri" panose="020F0502020204030204"/>
              </a:endParaRPr>
            </a:p>
          </p:txBody>
        </p:sp>
        <p:sp>
          <p:nvSpPr>
            <p:cNvPr id="604" name="Rectangle 53"/>
            <p:cNvSpPr txBox="true"/>
            <p:nvPr/>
          </p:nvSpPr>
          <p:spPr>
            <a:xfrm>
              <a:off x="4369410" y="1279443"/>
              <a:ext cx="756700" cy="265453"/>
            </a:xfrm>
            <a:prstGeom prst="rect">
              <a:avLst/>
            </a:prstGeom>
            <a:noFill/>
            <a:ln w="12700" cap="flat">
              <a:noFill/>
              <a:miter lim="400000"/>
            </a:ln>
            <a:effectLst/>
          </p:spPr>
          <p:txBody>
            <a:bodyPr wrap="square" lIns="45718" tIns="45718" rIns="45718" bIns="45718" numCol="1" anchor="t">
              <a:spAutoFit/>
            </a:bodyPr>
            <a:lstStyle>
              <a:lvl1pPr algn="ctr" defTabSz="914400">
                <a:lnSpc>
                  <a:spcPct val="80000"/>
                </a:lnSpc>
                <a:defRPr sz="1400">
                  <a:solidFill>
                    <a:srgbClr val="FFFFFF"/>
                  </a:solidFill>
                </a:defRPr>
              </a:lvl1pPr>
            </a:lstStyle>
            <a:p>
              <a:pPr hangingPunct="0"/>
              <a:r>
                <a:rPr lang="zh-CN" altLang="en-US" kern="0" dirty="0">
                  <a:latin typeface="Calibri" panose="020F0502020204030204"/>
                  <a:cs typeface="Calibri" panose="020F0502020204030204"/>
                  <a:sym typeface="Calibri" panose="020F0502020204030204"/>
                </a:rPr>
                <a:t>缓存</a:t>
              </a:r>
              <a:endParaRPr lang="zh-CN" altLang="en-US" kern="0" dirty="0">
                <a:latin typeface="Calibri" panose="020F0502020204030204"/>
                <a:cs typeface="Calibri" panose="020F0502020204030204"/>
                <a:sym typeface="Calibri" panose="020F0502020204030204"/>
              </a:endParaRPr>
            </a:p>
          </p:txBody>
        </p:sp>
        <p:sp>
          <p:nvSpPr>
            <p:cNvPr id="605" name="Straight Arrow Connector 54"/>
            <p:cNvSpPr/>
            <p:nvPr/>
          </p:nvSpPr>
          <p:spPr>
            <a:xfrm>
              <a:off x="4742668" y="859304"/>
              <a:ext cx="1833" cy="359352"/>
            </a:xfrm>
            <a:prstGeom prst="line">
              <a:avLst/>
            </a:prstGeom>
            <a:noFill/>
            <a:ln w="12700" cap="flat">
              <a:solidFill>
                <a:srgbClr val="FFFFFF">
                  <a:alpha val="50000"/>
                </a:srgbClr>
              </a:solidFill>
              <a:prstDash val="sysDot"/>
              <a:miter lim="800000"/>
              <a:headEnd type="triangle" w="med" len="med"/>
              <a:tailEnd type="triangle" w="med" len="med"/>
            </a:ln>
            <a:effectLst/>
          </p:spPr>
          <p:txBody>
            <a:bodyPr wrap="square" lIns="45718" tIns="45718" rIns="45718" bIns="45718" numCol="1" anchor="t">
              <a:noAutofit/>
            </a:bodyPr>
            <a:lstStyle/>
            <a:p>
              <a:pPr defTabSz="914400" hangingPunct="0"/>
              <a:endParaRPr kern="0" dirty="0">
                <a:solidFill>
                  <a:srgbClr val="000000"/>
                </a:solidFill>
                <a:latin typeface="Calibri" panose="020F0502020204030204"/>
                <a:cs typeface="Calibri" panose="020F0502020204030204"/>
                <a:sym typeface="Calibri" panose="020F0502020204030204"/>
              </a:endParaRPr>
            </a:p>
          </p:txBody>
        </p:sp>
        <p:sp>
          <p:nvSpPr>
            <p:cNvPr id="606" name="Straight Arrow Connector 55"/>
            <p:cNvSpPr/>
            <p:nvPr/>
          </p:nvSpPr>
          <p:spPr>
            <a:xfrm flipH="true">
              <a:off x="3028803" y="1545582"/>
              <a:ext cx="1382081" cy="469003"/>
            </a:xfrm>
            <a:prstGeom prst="line">
              <a:avLst/>
            </a:prstGeom>
            <a:noFill/>
            <a:ln w="12700" cap="flat">
              <a:solidFill>
                <a:srgbClr val="FFFFFF">
                  <a:alpha val="50000"/>
                </a:srgbClr>
              </a:solidFill>
              <a:prstDash val="sysDot"/>
              <a:miter lim="800000"/>
              <a:headEnd type="triangle" w="med" len="med"/>
              <a:tailEnd type="triangle" w="med" len="med"/>
            </a:ln>
            <a:effectLst/>
          </p:spPr>
          <p:txBody>
            <a:bodyPr wrap="square" lIns="45718" tIns="45718" rIns="45718" bIns="45718" numCol="1" anchor="t">
              <a:noAutofit/>
            </a:bodyPr>
            <a:lstStyle/>
            <a:p>
              <a:pPr defTabSz="914400" hangingPunct="0"/>
              <a:endParaRPr kern="0" dirty="0">
                <a:solidFill>
                  <a:srgbClr val="000000"/>
                </a:solidFill>
                <a:latin typeface="Calibri" panose="020F0502020204030204"/>
                <a:cs typeface="Calibri" panose="020F0502020204030204"/>
                <a:sym typeface="Calibri" panose="020F0502020204030204"/>
              </a:endParaRPr>
            </a:p>
          </p:txBody>
        </p:sp>
      </p:grpSp>
      <p:pic>
        <p:nvPicPr>
          <p:cNvPr id="79" name="image52.png" descr="image52.png"/>
          <p:cNvPicPr>
            <a:picLocks noChangeAspect="true"/>
          </p:cNvPicPr>
          <p:nvPr/>
        </p:nvPicPr>
        <p:blipFill>
          <a:blip r:embed="rId2"/>
          <a:srcRect l="165" r="165"/>
          <a:stretch>
            <a:fillRect/>
          </a:stretch>
        </p:blipFill>
        <p:spPr>
          <a:xfrm>
            <a:off x="7853516" y="4906545"/>
            <a:ext cx="996804" cy="374662"/>
          </a:xfrm>
          <a:prstGeom prst="rect">
            <a:avLst/>
          </a:prstGeom>
          <a:ln w="12700">
            <a:miter lim="400000"/>
            <a:headEnd/>
            <a:tailEnd/>
          </a:ln>
        </p:spPr>
      </p:pic>
      <p:pic>
        <p:nvPicPr>
          <p:cNvPr id="80" name="Image" descr="Image"/>
          <p:cNvPicPr>
            <a:picLocks noChangeAspect="true"/>
          </p:cNvPicPr>
          <p:nvPr/>
        </p:nvPicPr>
        <p:blipFill>
          <a:blip r:embed="rId3"/>
          <a:stretch>
            <a:fillRect/>
          </a:stretch>
        </p:blipFill>
        <p:spPr>
          <a:xfrm>
            <a:off x="7870655" y="5493244"/>
            <a:ext cx="1075930" cy="278173"/>
          </a:xfrm>
          <a:prstGeom prst="rect">
            <a:avLst/>
          </a:prstGeom>
          <a:ln w="12700">
            <a:miter lim="400000"/>
            <a:headEnd/>
            <a:tailEnd/>
          </a:ln>
        </p:spPr>
      </p:pic>
      <p:pic>
        <p:nvPicPr>
          <p:cNvPr id="81" name="image55.png" descr="image55.png"/>
          <p:cNvPicPr>
            <a:picLocks noChangeAspect="true"/>
          </p:cNvPicPr>
          <p:nvPr/>
        </p:nvPicPr>
        <p:blipFill>
          <a:blip r:embed="rId4">
            <a:alphaModFix amt="95721"/>
          </a:blip>
          <a:stretch>
            <a:fillRect/>
          </a:stretch>
        </p:blipFill>
        <p:spPr>
          <a:xfrm>
            <a:off x="7949460" y="5970805"/>
            <a:ext cx="1105424" cy="166667"/>
          </a:xfrm>
          <a:prstGeom prst="rect">
            <a:avLst/>
          </a:prstGeom>
          <a:ln w="12700">
            <a:miter lim="400000"/>
            <a:headEnd/>
            <a:tailEnd/>
          </a:ln>
        </p:spPr>
      </p:pic>
      <p:grpSp>
        <p:nvGrpSpPr>
          <p:cNvPr id="82" name="Group"/>
          <p:cNvGrpSpPr/>
          <p:nvPr/>
        </p:nvGrpSpPr>
        <p:grpSpPr>
          <a:xfrm>
            <a:off x="9148585" y="5512140"/>
            <a:ext cx="1082290" cy="402032"/>
            <a:chOff x="0" y="0"/>
            <a:chExt cx="1674729" cy="516427"/>
          </a:xfrm>
        </p:grpSpPr>
        <p:pic>
          <p:nvPicPr>
            <p:cNvPr id="83" name="Image" descr="Image"/>
            <p:cNvPicPr>
              <a:picLocks noChangeAspect="true"/>
            </p:cNvPicPr>
            <p:nvPr/>
          </p:nvPicPr>
          <p:blipFill>
            <a:blip r:embed="rId5"/>
            <a:stretch>
              <a:fillRect/>
            </a:stretch>
          </p:blipFill>
          <p:spPr>
            <a:xfrm>
              <a:off x="0" y="-1"/>
              <a:ext cx="1674730" cy="386807"/>
            </a:xfrm>
            <a:prstGeom prst="rect">
              <a:avLst/>
            </a:prstGeom>
            <a:ln w="12700" cap="flat">
              <a:noFill/>
              <a:miter lim="400000"/>
              <a:headEnd/>
              <a:tailEnd/>
            </a:ln>
            <a:effectLst/>
          </p:spPr>
        </p:pic>
        <p:pic>
          <p:nvPicPr>
            <p:cNvPr id="84" name="Image" descr="Image"/>
            <p:cNvPicPr>
              <a:picLocks noChangeAspect="true"/>
            </p:cNvPicPr>
            <p:nvPr/>
          </p:nvPicPr>
          <p:blipFill>
            <a:blip r:embed="rId6">
              <a:alphaModFix amt="65792"/>
            </a:blip>
            <a:stretch>
              <a:fillRect/>
            </a:stretch>
          </p:blipFill>
          <p:spPr>
            <a:xfrm>
              <a:off x="414366" y="345491"/>
              <a:ext cx="621675" cy="170936"/>
            </a:xfrm>
            <a:prstGeom prst="rect">
              <a:avLst/>
            </a:prstGeom>
            <a:ln w="12700" cap="flat">
              <a:noFill/>
              <a:miter lim="400000"/>
              <a:headEnd/>
              <a:tailEnd/>
            </a:ln>
            <a:effectLst/>
          </p:spPr>
        </p:pic>
      </p:grpSp>
      <p:grpSp>
        <p:nvGrpSpPr>
          <p:cNvPr id="85" name="Group"/>
          <p:cNvGrpSpPr/>
          <p:nvPr/>
        </p:nvGrpSpPr>
        <p:grpSpPr>
          <a:xfrm>
            <a:off x="9039242" y="4942026"/>
            <a:ext cx="1300180" cy="472066"/>
            <a:chOff x="0" y="28848"/>
            <a:chExt cx="2634348" cy="728637"/>
          </a:xfrm>
        </p:grpSpPr>
        <p:pic>
          <p:nvPicPr>
            <p:cNvPr id="86" name="social-icon-google-cloud-1200-630.png" descr="social-icon-google-cloud-1200-630.png"/>
            <p:cNvPicPr>
              <a:picLocks noChangeAspect="true"/>
            </p:cNvPicPr>
            <p:nvPr/>
          </p:nvPicPr>
          <p:blipFill>
            <a:blip r:embed="rId7"/>
            <a:srcRect l="25391" t="16938" r="25391" b="16938"/>
            <a:stretch>
              <a:fillRect/>
            </a:stretch>
          </p:blipFill>
          <p:spPr>
            <a:xfrm>
              <a:off x="0" y="28848"/>
              <a:ext cx="945678" cy="667018"/>
            </a:xfrm>
            <a:prstGeom prst="rect">
              <a:avLst/>
            </a:prstGeom>
            <a:ln w="12700" cap="flat">
              <a:noFill/>
              <a:miter lim="400000"/>
              <a:headEnd/>
              <a:tailEnd/>
            </a:ln>
            <a:effectLst/>
          </p:spPr>
        </p:pic>
        <p:sp>
          <p:nvSpPr>
            <p:cNvPr id="87" name="Google  cloud  platform"/>
            <p:cNvSpPr txBox="true"/>
            <p:nvPr/>
          </p:nvSpPr>
          <p:spPr>
            <a:xfrm>
              <a:off x="960095" y="61783"/>
              <a:ext cx="1674253" cy="695702"/>
            </a:xfrm>
            <a:prstGeom prst="rect">
              <a:avLst/>
            </a:prstGeom>
            <a:noFill/>
            <a:ln w="12700" cap="flat">
              <a:noFill/>
              <a:miter lim="400000"/>
            </a:ln>
            <a:effectLst/>
          </p:spPr>
          <p:txBody>
            <a:bodyPr wrap="square" lIns="0" tIns="0" rIns="0" bIns="0" numCol="1" anchor="t">
              <a:noAutofit/>
            </a:bodyPr>
            <a:lstStyle/>
            <a:p>
              <a:pPr defTabSz="786130">
                <a:lnSpc>
                  <a:spcPct val="80000"/>
                </a:lnSpc>
                <a:spcBef>
                  <a:spcPts val="1000"/>
                </a:spcBef>
                <a:defRPr sz="1700">
                  <a:solidFill>
                    <a:srgbClr val="FFFFFF"/>
                  </a:solidFill>
                </a:defRPr>
              </a:pPr>
              <a:r>
                <a:rPr sz="1100" dirty="0"/>
                <a:t>Google </a:t>
              </a:r>
              <a:br>
                <a:rPr sz="1100" dirty="0"/>
              </a:br>
              <a:r>
                <a:rPr sz="1100" dirty="0"/>
                <a:t>cloud </a:t>
              </a:r>
              <a:br>
                <a:rPr sz="1100" dirty="0"/>
              </a:br>
              <a:r>
                <a:rPr sz="1100" dirty="0"/>
                <a:t>platform</a:t>
              </a:r>
              <a:endParaRPr sz="1100" dirty="0"/>
            </a:p>
          </p:txBody>
        </p:sp>
      </p:grpSp>
      <p:pic>
        <p:nvPicPr>
          <p:cNvPr id="88" name="Image" descr="Image"/>
          <p:cNvPicPr>
            <a:picLocks noChangeAspect="true"/>
          </p:cNvPicPr>
          <p:nvPr/>
        </p:nvPicPr>
        <p:blipFill>
          <a:blip r:embed="rId8">
            <a:alphaModFix amt="50000"/>
          </a:blip>
          <a:stretch>
            <a:fillRect/>
          </a:stretch>
        </p:blipFill>
        <p:spPr>
          <a:xfrm>
            <a:off x="10346713" y="4998576"/>
            <a:ext cx="1155460" cy="307339"/>
          </a:xfrm>
          <a:prstGeom prst="rect">
            <a:avLst/>
          </a:prstGeom>
          <a:ln w="12700">
            <a:miter lim="400000"/>
            <a:headEnd/>
            <a:tailEnd/>
          </a:ln>
        </p:spPr>
      </p:pic>
      <p:pic>
        <p:nvPicPr>
          <p:cNvPr id="73" name="Picture 72"/>
          <p:cNvPicPr>
            <a:picLocks noChangeAspect="true"/>
          </p:cNvPicPr>
          <p:nvPr/>
        </p:nvPicPr>
        <p:blipFill rotWithShape="true">
          <a:blip r:embed="rId9" cstate="email">
            <a:clrChange>
              <a:clrFrom>
                <a:srgbClr val="FFFFFF"/>
              </a:clrFrom>
              <a:clrTo>
                <a:srgbClr val="FFFFFF">
                  <a:alpha val="0"/>
                </a:srgbClr>
              </a:clrTo>
            </a:clrChange>
            <a:duotone>
              <a:prstClr val="black"/>
              <a:schemeClr val="bg1">
                <a:tint val="45000"/>
                <a:satMod val="400000"/>
              </a:schemeClr>
            </a:duotone>
            <a:extLst>
              <a:ext uri="{BEBA8EAE-BF5A-486C-A8C5-ECC9F3942E4B}">
                <a14:imgProps xmlns:a14="http://schemas.microsoft.com/office/drawing/2010/main">
                  <a14:imgLayer r:embed="rId10">
                    <a14:imgEffect>
                      <a14:brightnessContrast bright="40000" contrast="40000"/>
                    </a14:imgEffect>
                  </a14:imgLayer>
                </a14:imgProps>
              </a:ext>
            </a:extLst>
          </a:blip>
          <a:srcRect t="-9247"/>
          <a:stretch>
            <a:fillRect/>
          </a:stretch>
        </p:blipFill>
        <p:spPr>
          <a:xfrm>
            <a:off x="10311713" y="5435016"/>
            <a:ext cx="636541" cy="55075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itle 1"/>
          <p:cNvSpPr txBox="true"/>
          <p:nvPr/>
        </p:nvSpPr>
        <p:spPr>
          <a:xfrm>
            <a:off x="986733" y="371702"/>
            <a:ext cx="9913426" cy="685757"/>
          </a:xfrm>
          <a:prstGeom prst="rect">
            <a:avLst/>
          </a:prstGeom>
        </p:spPr>
        <p:txBody>
          <a:bodyP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altLang="zh-CN" sz="4400" dirty="0">
                <a:solidFill>
                  <a:prstClr val="white"/>
                </a:solidFill>
              </a:rPr>
              <a:t>Vertica</a:t>
            </a:r>
            <a:r>
              <a:rPr lang="en-US" altLang="en-US" sz="4400" dirty="0">
                <a:solidFill>
                  <a:prstClr val="white"/>
                </a:solidFill>
              </a:rPr>
              <a:t>库内</a:t>
            </a:r>
            <a:r>
              <a:rPr lang="zh-CN" altLang="en-US" sz="4400" dirty="0">
                <a:solidFill>
                  <a:prstClr val="white"/>
                </a:solidFill>
              </a:rPr>
              <a:t>机器学习和高级分析</a:t>
            </a:r>
            <a:endParaRPr lang="en-US" sz="4400" dirty="0">
              <a:solidFill>
                <a:prstClr val="white"/>
              </a:solidFill>
            </a:endParaRPr>
          </a:p>
        </p:txBody>
      </p:sp>
      <p:sp>
        <p:nvSpPr>
          <p:cNvPr id="200" name="Trapezoid 199"/>
          <p:cNvSpPr/>
          <p:nvPr/>
        </p:nvSpPr>
        <p:spPr>
          <a:xfrm rot="10800000">
            <a:off x="4419310" y="4281350"/>
            <a:ext cx="933088" cy="643357"/>
          </a:xfrm>
          <a:prstGeom prst="trapezoid">
            <a:avLst/>
          </a:prstGeom>
          <a:gradFill flip="none" rotWithShape="true">
            <a:gsLst>
              <a:gs pos="11000">
                <a:srgbClr val="212E35">
                  <a:lumMod val="50000"/>
                  <a:lumOff val="50000"/>
                  <a:alpha val="0"/>
                </a:srgbClr>
              </a:gs>
              <a:gs pos="73000">
                <a:srgbClr val="212E35">
                  <a:lumMod val="75000"/>
                  <a:lumOff val="25000"/>
                  <a:alpha val="56000"/>
                </a:srgbClr>
              </a:gs>
            </a:gsLst>
            <a:lin ang="5400000" scaled="true"/>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1" name="Trapezoid 200"/>
          <p:cNvSpPr/>
          <p:nvPr/>
        </p:nvSpPr>
        <p:spPr>
          <a:xfrm rot="10800000">
            <a:off x="5845550" y="4281350"/>
            <a:ext cx="933088" cy="643357"/>
          </a:xfrm>
          <a:prstGeom prst="trapezoid">
            <a:avLst/>
          </a:prstGeom>
          <a:gradFill flip="none" rotWithShape="true">
            <a:gsLst>
              <a:gs pos="11000">
                <a:srgbClr val="212E35">
                  <a:lumMod val="50000"/>
                  <a:lumOff val="50000"/>
                  <a:alpha val="0"/>
                </a:srgbClr>
              </a:gs>
              <a:gs pos="73000">
                <a:srgbClr val="212E35">
                  <a:lumMod val="75000"/>
                  <a:lumOff val="25000"/>
                  <a:alpha val="56000"/>
                </a:srgbClr>
              </a:gs>
            </a:gsLst>
            <a:lin ang="5400000" scaled="true"/>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2" name="Trapezoid 201"/>
          <p:cNvSpPr/>
          <p:nvPr/>
        </p:nvSpPr>
        <p:spPr>
          <a:xfrm rot="10800000">
            <a:off x="7296877" y="4281350"/>
            <a:ext cx="933088" cy="643357"/>
          </a:xfrm>
          <a:prstGeom prst="trapezoid">
            <a:avLst/>
          </a:prstGeom>
          <a:gradFill flip="none" rotWithShape="true">
            <a:gsLst>
              <a:gs pos="11000">
                <a:srgbClr val="212E35">
                  <a:lumMod val="50000"/>
                  <a:lumOff val="50000"/>
                  <a:alpha val="0"/>
                </a:srgbClr>
              </a:gs>
              <a:gs pos="73000">
                <a:srgbClr val="212E35">
                  <a:lumMod val="75000"/>
                  <a:lumOff val="25000"/>
                  <a:alpha val="56000"/>
                </a:srgbClr>
              </a:gs>
            </a:gsLst>
            <a:lin ang="5400000" scaled="true"/>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3" name="Trapezoid 202"/>
          <p:cNvSpPr/>
          <p:nvPr/>
        </p:nvSpPr>
        <p:spPr>
          <a:xfrm rot="10800000">
            <a:off x="8723998" y="4281350"/>
            <a:ext cx="933088" cy="643357"/>
          </a:xfrm>
          <a:prstGeom prst="trapezoid">
            <a:avLst/>
          </a:prstGeom>
          <a:gradFill flip="none" rotWithShape="true">
            <a:gsLst>
              <a:gs pos="11000">
                <a:srgbClr val="212E35">
                  <a:lumMod val="50000"/>
                  <a:lumOff val="50000"/>
                  <a:alpha val="0"/>
                </a:srgbClr>
              </a:gs>
              <a:gs pos="73000">
                <a:srgbClr val="212E35">
                  <a:lumMod val="75000"/>
                  <a:lumOff val="25000"/>
                  <a:alpha val="56000"/>
                </a:srgbClr>
              </a:gs>
            </a:gsLst>
            <a:lin ang="5400000" scaled="true"/>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4" name="Trapezoid 203"/>
          <p:cNvSpPr/>
          <p:nvPr/>
        </p:nvSpPr>
        <p:spPr>
          <a:xfrm rot="10800000">
            <a:off x="10153616" y="4281350"/>
            <a:ext cx="933088" cy="643357"/>
          </a:xfrm>
          <a:prstGeom prst="trapezoid">
            <a:avLst/>
          </a:prstGeom>
          <a:gradFill flip="none" rotWithShape="true">
            <a:gsLst>
              <a:gs pos="11000">
                <a:srgbClr val="212E35">
                  <a:lumMod val="50000"/>
                  <a:lumOff val="50000"/>
                  <a:alpha val="0"/>
                </a:srgbClr>
              </a:gs>
              <a:gs pos="73000">
                <a:srgbClr val="212E35">
                  <a:lumMod val="75000"/>
                  <a:lumOff val="25000"/>
                  <a:alpha val="56000"/>
                </a:srgbClr>
              </a:gs>
            </a:gsLst>
            <a:lin ang="5400000" scaled="true"/>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05" name="Group 204"/>
          <p:cNvGrpSpPr/>
          <p:nvPr/>
        </p:nvGrpSpPr>
        <p:grpSpPr>
          <a:xfrm>
            <a:off x="2648269" y="-17846"/>
            <a:ext cx="8703509" cy="6978736"/>
            <a:chOff x="2641832" y="98336"/>
            <a:chExt cx="8703509" cy="6978736"/>
          </a:xfrm>
        </p:grpSpPr>
        <p:sp>
          <p:nvSpPr>
            <p:cNvPr id="206" name="Rectangle 205"/>
            <p:cNvSpPr/>
            <p:nvPr/>
          </p:nvSpPr>
          <p:spPr>
            <a:xfrm>
              <a:off x="4170741" y="5216750"/>
              <a:ext cx="7174600" cy="709325"/>
            </a:xfrm>
            <a:prstGeom prst="rect">
              <a:avLst/>
            </a:prstGeom>
            <a:solidFill>
              <a:srgbClr val="29CEF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07" name="Rectangle 206"/>
            <p:cNvSpPr/>
            <p:nvPr/>
          </p:nvSpPr>
          <p:spPr bwMode="gray">
            <a:xfrm>
              <a:off x="2641832" y="5040858"/>
              <a:ext cx="1005840" cy="548640"/>
            </a:xfrm>
            <a:prstGeom prst="rect">
              <a:avLst/>
            </a:prstGeom>
            <a:solidFill>
              <a:srgbClr val="1668C1"/>
            </a:solidFill>
            <a:ln w="19050" cap="flat" cmpd="sng" algn="ctr">
              <a:noFill/>
              <a:prstDash val="solid"/>
              <a:miter lim="800000"/>
            </a:ln>
            <a:effectLst/>
          </p:spPr>
          <p:txBody>
            <a:bodyPr rot="0" spcFirstLastPara="0" vertOverflow="overflow" horzOverflow="overflow" vert="horz" wrap="square" lIns="0" tIns="0" rIns="0" bIns="0" numCol="1" spcCol="0" rtlCol="0" fromWordArt="false" anchor="ctr" anchorCtr="false" forceAA="false" compatLnSpc="true">
              <a:noAutofit/>
            </a:bodyPr>
            <a:lstStyle/>
            <a:p>
              <a:pPr marL="0" marR="0" lvl="0" indent="0" algn="ctr" defTabSz="914400" eaLnBrk="1" fontAlgn="auto" latinLnBrk="0" hangingPunct="1">
                <a:lnSpc>
                  <a:spcPct val="70000"/>
                </a:lnSpc>
                <a:spcBef>
                  <a:spcPts val="0"/>
                </a:spcBef>
                <a:spcAft>
                  <a:spcPts val="0"/>
                </a:spcAft>
                <a:buClrTx/>
                <a:buSzTx/>
                <a:buFontTx/>
                <a:buNone/>
                <a:defRPr/>
              </a:pPr>
              <a:r>
                <a:rPr kumimoji="0" lang="zh-CN" altLang="en-US" sz="1050" b="1" i="0" u="none" strike="noStrike" kern="0" cap="none" spc="0" normalizeH="0" baseline="0" noProof="0" dirty="0">
                  <a:ln>
                    <a:noFill/>
                  </a:ln>
                  <a:solidFill>
                    <a:prstClr val="white"/>
                  </a:solidFill>
                  <a:effectLst/>
                  <a:uLnTx/>
                  <a:uFillTx/>
                  <a:latin typeface="Calibri" panose="020F0502020204030204"/>
                  <a:ea typeface="SimSun" pitchFamily="2" charset="-122"/>
                  <a:cs typeface="+mn-cs"/>
                </a:rPr>
                <a:t>业务理解</a:t>
              </a:r>
              <a:endParaRPr kumimoji="0" lang="zh-CN" altLang="en-US" sz="1050" b="1" i="0" u="none" strike="noStrike" kern="0" cap="none" spc="0" normalizeH="0" baseline="0" noProof="0" dirty="0">
                <a:ln>
                  <a:noFill/>
                </a:ln>
                <a:solidFill>
                  <a:prstClr val="white"/>
                </a:solidFill>
                <a:effectLst/>
                <a:uLnTx/>
                <a:uFillTx/>
                <a:latin typeface="Calibri" panose="020F0502020204030204"/>
                <a:ea typeface="SimSun" pitchFamily="2" charset="-122"/>
                <a:cs typeface="+mn-cs"/>
              </a:endParaRPr>
            </a:p>
          </p:txBody>
        </p:sp>
        <p:sp>
          <p:nvSpPr>
            <p:cNvPr id="208" name="Rectangle 207"/>
            <p:cNvSpPr/>
            <p:nvPr/>
          </p:nvSpPr>
          <p:spPr bwMode="gray">
            <a:xfrm>
              <a:off x="4372082" y="5040858"/>
              <a:ext cx="1005840" cy="548640"/>
            </a:xfrm>
            <a:prstGeom prst="rect">
              <a:avLst/>
            </a:prstGeom>
            <a:solidFill>
              <a:srgbClr val="1668C1"/>
            </a:solidFill>
            <a:ln w="19050" cap="flat" cmpd="sng" algn="ctr">
              <a:noFill/>
              <a:prstDash val="solid"/>
              <a:miter lim="800000"/>
            </a:ln>
            <a:effectLst/>
          </p:spPr>
          <p:txBody>
            <a:bodyPr rot="0" spcFirstLastPara="0" vertOverflow="overflow" horzOverflow="overflow" vert="horz" wrap="square" lIns="0" tIns="0" rIns="0" bIns="0" numCol="1" spcCol="0" rtlCol="0" fromWordArt="false" anchor="ctr" anchorCtr="false" forceAA="false" compatLnSpc="true">
              <a:noAutofit/>
            </a:bodyPr>
            <a:lstStyle/>
            <a:p>
              <a:pPr marL="0" marR="0" lvl="0" indent="0" algn="ctr" defTabSz="914400" eaLnBrk="1" fontAlgn="auto" latinLnBrk="0" hangingPunct="1">
                <a:lnSpc>
                  <a:spcPct val="70000"/>
                </a:lnSpc>
                <a:spcBef>
                  <a:spcPts val="0"/>
                </a:spcBef>
                <a:spcAft>
                  <a:spcPts val="0"/>
                </a:spcAft>
                <a:buClrTx/>
                <a:buSzTx/>
                <a:buFontTx/>
                <a:buNone/>
                <a:defRPr/>
              </a:pPr>
              <a:r>
                <a:rPr kumimoji="0" lang="zh-CN" altLang="en-US" sz="1050" b="1" i="0" u="none" strike="noStrike" kern="0" cap="none" spc="0" normalizeH="0" baseline="0" noProof="0" dirty="0">
                  <a:ln>
                    <a:noFill/>
                  </a:ln>
                  <a:solidFill>
                    <a:prstClr val="white"/>
                  </a:solidFill>
                  <a:effectLst/>
                  <a:uLnTx/>
                  <a:uFillTx/>
                  <a:latin typeface="Calibri" panose="020F0502020204030204"/>
                  <a:ea typeface="SimSun" pitchFamily="2" charset="-122"/>
                  <a:cs typeface="+mn-cs"/>
                </a:rPr>
                <a:t>数据分析和 理解</a:t>
              </a:r>
              <a:endParaRPr kumimoji="0" lang="zh-CN" altLang="en-US" sz="1050" b="1" i="0" u="none" strike="noStrike" kern="0" cap="none" spc="0" normalizeH="0" baseline="0" noProof="0" dirty="0">
                <a:ln>
                  <a:noFill/>
                </a:ln>
                <a:solidFill>
                  <a:prstClr val="white"/>
                </a:solidFill>
                <a:effectLst/>
                <a:uLnTx/>
                <a:uFillTx/>
                <a:latin typeface="Calibri" panose="020F0502020204030204"/>
                <a:ea typeface="SimSun" pitchFamily="2" charset="-122"/>
                <a:cs typeface="+mn-cs"/>
              </a:endParaRPr>
            </a:p>
          </p:txBody>
        </p:sp>
        <p:sp>
          <p:nvSpPr>
            <p:cNvPr id="209" name="Rectangle 208"/>
            <p:cNvSpPr/>
            <p:nvPr/>
          </p:nvSpPr>
          <p:spPr bwMode="gray">
            <a:xfrm>
              <a:off x="5807748" y="5040858"/>
              <a:ext cx="1005840" cy="548640"/>
            </a:xfrm>
            <a:prstGeom prst="rect">
              <a:avLst/>
            </a:prstGeom>
            <a:solidFill>
              <a:srgbClr val="1668C1"/>
            </a:solidFill>
            <a:ln w="19050" cap="flat" cmpd="sng" algn="ctr">
              <a:noFill/>
              <a:prstDash val="solid"/>
              <a:miter lim="800000"/>
            </a:ln>
            <a:effectLst/>
          </p:spPr>
          <p:txBody>
            <a:bodyPr rot="0" spcFirstLastPara="0" vertOverflow="overflow" horzOverflow="overflow" vert="horz" wrap="square" lIns="0" tIns="0" rIns="0" bIns="0" numCol="1" spcCol="0" rtlCol="0" fromWordArt="false" anchor="ctr" anchorCtr="false" forceAA="false" compatLnSpc="true">
              <a:noAutofit/>
            </a:bodyPr>
            <a:lstStyle/>
            <a:p>
              <a:pPr marL="0" marR="0" lvl="0" indent="0" algn="ctr" defTabSz="914400" eaLnBrk="1" fontAlgn="auto" latinLnBrk="0" hangingPunct="1">
                <a:lnSpc>
                  <a:spcPct val="70000"/>
                </a:lnSpc>
                <a:spcBef>
                  <a:spcPts val="0"/>
                </a:spcBef>
                <a:spcAft>
                  <a:spcPts val="0"/>
                </a:spcAft>
                <a:buClrTx/>
                <a:buSzTx/>
                <a:buFontTx/>
                <a:buNone/>
                <a:defRPr/>
              </a:pPr>
              <a:r>
                <a:rPr kumimoji="0" lang="zh-CN" altLang="en-US" sz="1050" b="1" i="0" u="none" strike="noStrike" kern="0" cap="none" spc="0" normalizeH="0" baseline="0" noProof="0" dirty="0">
                  <a:ln>
                    <a:noFill/>
                  </a:ln>
                  <a:solidFill>
                    <a:prstClr val="white"/>
                  </a:solidFill>
                  <a:effectLst/>
                  <a:uLnTx/>
                  <a:uFillTx/>
                  <a:latin typeface="Calibri" panose="020F0502020204030204"/>
                  <a:ea typeface="SimSun" pitchFamily="2" charset="-122"/>
                  <a:cs typeface="+mn-cs"/>
                </a:rPr>
                <a:t>数据准备</a:t>
              </a:r>
              <a:endParaRPr kumimoji="0" lang="zh-CN" altLang="en-US" sz="1050" b="1" i="0" u="none" strike="noStrike" kern="0" cap="none" spc="0" normalizeH="0" baseline="0" noProof="0" dirty="0">
                <a:ln>
                  <a:noFill/>
                </a:ln>
                <a:solidFill>
                  <a:prstClr val="white"/>
                </a:solidFill>
                <a:effectLst/>
                <a:uLnTx/>
                <a:uFillTx/>
                <a:latin typeface="Calibri" panose="020F0502020204030204"/>
                <a:ea typeface="SimSun" pitchFamily="2" charset="-122"/>
                <a:cs typeface="+mn-cs"/>
              </a:endParaRPr>
            </a:p>
          </p:txBody>
        </p:sp>
        <p:sp>
          <p:nvSpPr>
            <p:cNvPr id="210" name="Rectangle 209"/>
            <p:cNvSpPr/>
            <p:nvPr/>
          </p:nvSpPr>
          <p:spPr bwMode="gray">
            <a:xfrm>
              <a:off x="7243413" y="5040858"/>
              <a:ext cx="1005840" cy="548640"/>
            </a:xfrm>
            <a:prstGeom prst="rect">
              <a:avLst/>
            </a:prstGeom>
            <a:solidFill>
              <a:srgbClr val="1668C1"/>
            </a:solidFill>
            <a:ln w="19050" cap="flat" cmpd="sng" algn="ctr">
              <a:noFill/>
              <a:prstDash val="solid"/>
              <a:miter lim="800000"/>
            </a:ln>
            <a:effectLst/>
          </p:spPr>
          <p:txBody>
            <a:bodyPr rot="0" spcFirstLastPara="0" vertOverflow="overflow" horzOverflow="overflow" vert="horz" wrap="square" lIns="0" tIns="0" rIns="0" bIns="0" numCol="1" spcCol="0" rtlCol="0" fromWordArt="false" anchor="ctr" anchorCtr="false" forceAA="false" compatLnSpc="true">
              <a:noAutofit/>
            </a:bodyPr>
            <a:lstStyle/>
            <a:p>
              <a:pPr marL="0" marR="0" lvl="0" indent="0" algn="ctr" defTabSz="914400" eaLnBrk="1" fontAlgn="auto" latinLnBrk="0" hangingPunct="1">
                <a:lnSpc>
                  <a:spcPct val="70000"/>
                </a:lnSpc>
                <a:spcBef>
                  <a:spcPts val="0"/>
                </a:spcBef>
                <a:spcAft>
                  <a:spcPts val="0"/>
                </a:spcAft>
                <a:buClrTx/>
                <a:buSzTx/>
                <a:buFontTx/>
                <a:buNone/>
                <a:defRPr/>
              </a:pPr>
              <a:r>
                <a:rPr kumimoji="0" lang="zh-CN" altLang="en-US" sz="1050" b="1" i="0" u="none" strike="noStrike" kern="0" cap="none" spc="0" normalizeH="0" baseline="0" noProof="0" dirty="0">
                  <a:ln>
                    <a:noFill/>
                  </a:ln>
                  <a:solidFill>
                    <a:prstClr val="white"/>
                  </a:solidFill>
                  <a:effectLst/>
                  <a:uLnTx/>
                  <a:uFillTx/>
                  <a:latin typeface="Calibri" panose="020F0502020204030204"/>
                  <a:ea typeface="SimSun" pitchFamily="2" charset="-122"/>
                  <a:cs typeface="+mn-cs"/>
                </a:rPr>
                <a:t>建模</a:t>
              </a:r>
              <a:endParaRPr kumimoji="0" lang="en-US" sz="1050" b="1"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11" name="Rectangle 210"/>
            <p:cNvSpPr/>
            <p:nvPr/>
          </p:nvSpPr>
          <p:spPr bwMode="gray">
            <a:xfrm>
              <a:off x="8679079" y="5040858"/>
              <a:ext cx="1005840" cy="548640"/>
            </a:xfrm>
            <a:prstGeom prst="rect">
              <a:avLst/>
            </a:prstGeom>
            <a:solidFill>
              <a:srgbClr val="1668C1"/>
            </a:solidFill>
            <a:ln w="19050" cap="flat" cmpd="sng" algn="ctr">
              <a:noFill/>
              <a:prstDash val="solid"/>
              <a:miter lim="800000"/>
            </a:ln>
            <a:effectLst/>
          </p:spPr>
          <p:txBody>
            <a:bodyPr rot="0" spcFirstLastPara="0" vertOverflow="overflow" horzOverflow="overflow" vert="horz" wrap="square" lIns="0" tIns="0" rIns="0" bIns="0" numCol="1" spcCol="0" rtlCol="0" fromWordArt="false" anchor="ctr" anchorCtr="false" forceAA="false" compatLnSpc="true">
              <a:noAutofit/>
            </a:bodyPr>
            <a:lstStyle/>
            <a:p>
              <a:pPr marL="0" marR="0" lvl="0" indent="0" algn="ctr" defTabSz="914400" eaLnBrk="1" fontAlgn="auto" latinLnBrk="0" hangingPunct="1">
                <a:lnSpc>
                  <a:spcPct val="70000"/>
                </a:lnSpc>
                <a:spcBef>
                  <a:spcPts val="0"/>
                </a:spcBef>
                <a:spcAft>
                  <a:spcPts val="0"/>
                </a:spcAft>
                <a:buClrTx/>
                <a:buSzTx/>
                <a:buFontTx/>
                <a:buNone/>
                <a:defRPr/>
              </a:pPr>
              <a:r>
                <a:rPr kumimoji="0" lang="zh-CN" altLang="en-US" sz="1050" b="1" i="0" u="none" strike="noStrike" kern="0" cap="none" spc="0" normalizeH="0" baseline="0" noProof="0" dirty="0">
                  <a:ln>
                    <a:noFill/>
                  </a:ln>
                  <a:solidFill>
                    <a:prstClr val="white"/>
                  </a:solidFill>
                  <a:effectLst/>
                  <a:uLnTx/>
                  <a:uFillTx/>
                  <a:latin typeface="Calibri" panose="020F0502020204030204"/>
                  <a:ea typeface="SimSun" pitchFamily="2" charset="-122"/>
                  <a:cs typeface="+mn-cs"/>
                </a:rPr>
                <a:t>评估</a:t>
              </a:r>
              <a:endParaRPr kumimoji="0" lang="en-US" sz="1050" b="1"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12" name="Rectangle 211"/>
            <p:cNvSpPr/>
            <p:nvPr/>
          </p:nvSpPr>
          <p:spPr bwMode="gray">
            <a:xfrm>
              <a:off x="10114745" y="5040858"/>
              <a:ext cx="1005840" cy="548640"/>
            </a:xfrm>
            <a:prstGeom prst="rect">
              <a:avLst/>
            </a:prstGeom>
            <a:solidFill>
              <a:srgbClr val="1668C1"/>
            </a:solidFill>
            <a:ln w="19050" cap="flat" cmpd="sng" algn="ctr">
              <a:noFill/>
              <a:prstDash val="solid"/>
              <a:miter lim="800000"/>
            </a:ln>
            <a:effectLst/>
          </p:spPr>
          <p:txBody>
            <a:bodyPr rot="0" spcFirstLastPara="0" vertOverflow="overflow" horzOverflow="overflow" vert="horz" wrap="square" lIns="0" tIns="0" rIns="0" bIns="0" numCol="1" spcCol="0" rtlCol="0" fromWordArt="false" anchor="ctr" anchorCtr="false" forceAA="false" compatLnSpc="true">
              <a:noAutofit/>
            </a:bodyPr>
            <a:lstStyle/>
            <a:p>
              <a:pPr marL="0" marR="0" lvl="0" indent="0" algn="ctr" defTabSz="914400" eaLnBrk="1" fontAlgn="auto" latinLnBrk="0" hangingPunct="1">
                <a:lnSpc>
                  <a:spcPct val="70000"/>
                </a:lnSpc>
                <a:spcBef>
                  <a:spcPts val="0"/>
                </a:spcBef>
                <a:spcAft>
                  <a:spcPts val="0"/>
                </a:spcAft>
                <a:buClrTx/>
                <a:buSzTx/>
                <a:buFontTx/>
                <a:buNone/>
                <a:defRPr/>
              </a:pPr>
              <a:r>
                <a:rPr kumimoji="0" lang="zh-CN" altLang="en-US" sz="1050" b="1" i="0" u="none" strike="noStrike" kern="0" cap="none" spc="0" normalizeH="0" baseline="0" noProof="0" dirty="0">
                  <a:ln>
                    <a:noFill/>
                  </a:ln>
                  <a:solidFill>
                    <a:prstClr val="white"/>
                  </a:solidFill>
                  <a:effectLst/>
                  <a:uLnTx/>
                  <a:uFillTx/>
                  <a:latin typeface="Calibri" panose="020F0502020204030204"/>
                  <a:ea typeface="SimSun" pitchFamily="2" charset="-122"/>
                  <a:cs typeface="+mn-cs"/>
                </a:rPr>
                <a:t>部署</a:t>
              </a:r>
              <a:endParaRPr kumimoji="0" lang="en-US" sz="1050" b="1"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13" name="Arc 212"/>
            <p:cNvSpPr/>
            <p:nvPr/>
          </p:nvSpPr>
          <p:spPr>
            <a:xfrm rot="18803978">
              <a:off x="2665527" y="4634023"/>
              <a:ext cx="2443048" cy="2443050"/>
            </a:xfrm>
            <a:prstGeom prst="arc">
              <a:avLst>
                <a:gd name="adj1" fmla="val 16587398"/>
                <a:gd name="adj2" fmla="val 0"/>
              </a:avLst>
            </a:prstGeom>
            <a:noFill/>
            <a:ln w="41275" cap="flat" cmpd="sng" algn="ctr">
              <a:solidFill>
                <a:sysClr val="window" lastClr="FFFFFF"/>
              </a:solidFill>
              <a:prstDash val="sysDot"/>
              <a:miter lim="800000"/>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12E35"/>
                </a:solidFill>
                <a:effectLst/>
                <a:uLnTx/>
                <a:uFillTx/>
                <a:latin typeface="Calibri" panose="020F0502020204030204"/>
                <a:ea typeface="+mn-ea"/>
                <a:cs typeface="+mn-cs"/>
              </a:endParaRPr>
            </a:p>
          </p:txBody>
        </p:sp>
        <p:sp>
          <p:nvSpPr>
            <p:cNvPr id="214" name="Arc 213"/>
            <p:cNvSpPr/>
            <p:nvPr/>
          </p:nvSpPr>
          <p:spPr>
            <a:xfrm rot="18848346">
              <a:off x="4629543" y="4673870"/>
              <a:ext cx="1985586" cy="1985588"/>
            </a:xfrm>
            <a:prstGeom prst="arc">
              <a:avLst>
                <a:gd name="adj1" fmla="val 16587398"/>
                <a:gd name="adj2" fmla="val 0"/>
              </a:avLst>
            </a:prstGeom>
            <a:noFill/>
            <a:ln w="41275" cap="flat" cmpd="sng" algn="ctr">
              <a:solidFill>
                <a:sysClr val="window" lastClr="FFFFFF"/>
              </a:solidFill>
              <a:prstDash val="sysDot"/>
              <a:miter lim="800000"/>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12E35"/>
                </a:solidFill>
                <a:effectLst/>
                <a:uLnTx/>
                <a:uFillTx/>
                <a:latin typeface="Calibri" panose="020F0502020204030204"/>
                <a:ea typeface="+mn-ea"/>
                <a:cs typeface="+mn-cs"/>
              </a:endParaRPr>
            </a:p>
          </p:txBody>
        </p:sp>
        <p:sp>
          <p:nvSpPr>
            <p:cNvPr id="215" name="Arc 214"/>
            <p:cNvSpPr/>
            <p:nvPr/>
          </p:nvSpPr>
          <p:spPr>
            <a:xfrm rot="18848346">
              <a:off x="6055865" y="4673871"/>
              <a:ext cx="1985586" cy="1985588"/>
            </a:xfrm>
            <a:prstGeom prst="arc">
              <a:avLst>
                <a:gd name="adj1" fmla="val 16587398"/>
                <a:gd name="adj2" fmla="val 0"/>
              </a:avLst>
            </a:prstGeom>
            <a:noFill/>
            <a:ln w="41275" cap="flat" cmpd="sng" algn="ctr">
              <a:solidFill>
                <a:sysClr val="window" lastClr="FFFFFF"/>
              </a:solidFill>
              <a:prstDash val="sysDot"/>
              <a:miter lim="800000"/>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12E35"/>
                </a:solidFill>
                <a:effectLst/>
                <a:uLnTx/>
                <a:uFillTx/>
                <a:latin typeface="Calibri" panose="020F0502020204030204"/>
                <a:ea typeface="+mn-ea"/>
                <a:cs typeface="+mn-cs"/>
              </a:endParaRPr>
            </a:p>
          </p:txBody>
        </p:sp>
        <p:sp>
          <p:nvSpPr>
            <p:cNvPr id="216" name="Arc 215"/>
            <p:cNvSpPr/>
            <p:nvPr/>
          </p:nvSpPr>
          <p:spPr>
            <a:xfrm rot="18848346">
              <a:off x="7523903" y="4673872"/>
              <a:ext cx="1985586" cy="1985588"/>
            </a:xfrm>
            <a:prstGeom prst="arc">
              <a:avLst>
                <a:gd name="adj1" fmla="val 16587398"/>
                <a:gd name="adj2" fmla="val 0"/>
              </a:avLst>
            </a:prstGeom>
            <a:noFill/>
            <a:ln w="41275" cap="flat" cmpd="sng" algn="ctr">
              <a:solidFill>
                <a:sysClr val="window" lastClr="FFFFFF"/>
              </a:solidFill>
              <a:prstDash val="sysDot"/>
              <a:miter lim="800000"/>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12E35"/>
                </a:solidFill>
                <a:effectLst/>
                <a:uLnTx/>
                <a:uFillTx/>
                <a:latin typeface="Calibri" panose="020F0502020204030204"/>
                <a:ea typeface="+mn-ea"/>
                <a:cs typeface="+mn-cs"/>
              </a:endParaRPr>
            </a:p>
          </p:txBody>
        </p:sp>
        <p:sp>
          <p:nvSpPr>
            <p:cNvPr id="217" name="Arc 216"/>
            <p:cNvSpPr/>
            <p:nvPr/>
          </p:nvSpPr>
          <p:spPr>
            <a:xfrm rot="18848346">
              <a:off x="8986584" y="4673873"/>
              <a:ext cx="1985586" cy="1985588"/>
            </a:xfrm>
            <a:prstGeom prst="arc">
              <a:avLst>
                <a:gd name="adj1" fmla="val 16587398"/>
                <a:gd name="adj2" fmla="val 0"/>
              </a:avLst>
            </a:prstGeom>
            <a:noFill/>
            <a:ln w="41275" cap="flat" cmpd="sng" algn="ctr">
              <a:solidFill>
                <a:sysClr val="window" lastClr="FFFFFF"/>
              </a:solidFill>
              <a:prstDash val="sysDot"/>
              <a:miter lim="800000"/>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12E35"/>
                </a:solidFill>
                <a:effectLst/>
                <a:uLnTx/>
                <a:uFillTx/>
                <a:latin typeface="Calibri" panose="020F0502020204030204"/>
                <a:ea typeface="+mn-ea"/>
                <a:cs typeface="+mn-cs"/>
              </a:endParaRPr>
            </a:p>
          </p:txBody>
        </p:sp>
        <p:sp>
          <p:nvSpPr>
            <p:cNvPr id="218" name="Arc 217"/>
            <p:cNvSpPr/>
            <p:nvPr/>
          </p:nvSpPr>
          <p:spPr>
            <a:xfrm rot="8100000">
              <a:off x="6075530" y="3818466"/>
              <a:ext cx="1985586" cy="1985588"/>
            </a:xfrm>
            <a:prstGeom prst="arc">
              <a:avLst>
                <a:gd name="adj1" fmla="val 16587398"/>
                <a:gd name="adj2" fmla="val 0"/>
              </a:avLst>
            </a:prstGeom>
            <a:noFill/>
            <a:ln w="41275" cap="flat" cmpd="sng" algn="ctr">
              <a:solidFill>
                <a:sysClr val="window" lastClr="FFFFFF"/>
              </a:solidFill>
              <a:prstDash val="sysDot"/>
              <a:miter lim="800000"/>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12E35"/>
                </a:solidFill>
                <a:effectLst/>
                <a:uLnTx/>
                <a:uFillTx/>
                <a:latin typeface="Calibri" panose="020F0502020204030204"/>
                <a:ea typeface="+mn-ea"/>
                <a:cs typeface="+mn-cs"/>
              </a:endParaRPr>
            </a:p>
          </p:txBody>
        </p:sp>
        <p:sp>
          <p:nvSpPr>
            <p:cNvPr id="219" name="Arc 218"/>
            <p:cNvSpPr/>
            <p:nvPr/>
          </p:nvSpPr>
          <p:spPr>
            <a:xfrm rot="7919516">
              <a:off x="3991340" y="84261"/>
              <a:ext cx="6208620" cy="6236770"/>
            </a:xfrm>
            <a:prstGeom prst="arc">
              <a:avLst>
                <a:gd name="adj1" fmla="val 16587398"/>
                <a:gd name="adj2" fmla="val 0"/>
              </a:avLst>
            </a:prstGeom>
            <a:noFill/>
            <a:ln w="41275" cap="flat" cmpd="sng" algn="ctr">
              <a:solidFill>
                <a:sysClr val="window" lastClr="FFFFFF"/>
              </a:solidFill>
              <a:prstDash val="sysDot"/>
              <a:miter lim="800000"/>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12E35"/>
                </a:solidFill>
                <a:effectLst/>
                <a:uLnTx/>
                <a:uFillTx/>
                <a:latin typeface="Calibri" panose="020F0502020204030204"/>
                <a:ea typeface="+mn-ea"/>
                <a:cs typeface="+mn-cs"/>
              </a:endParaRPr>
            </a:p>
          </p:txBody>
        </p:sp>
        <p:sp>
          <p:nvSpPr>
            <p:cNvPr id="220" name="Arc 219"/>
            <p:cNvSpPr/>
            <p:nvPr/>
          </p:nvSpPr>
          <p:spPr>
            <a:xfrm rot="8100000">
              <a:off x="2796609" y="3372427"/>
              <a:ext cx="2443048" cy="2443050"/>
            </a:xfrm>
            <a:prstGeom prst="arc">
              <a:avLst>
                <a:gd name="adj1" fmla="val 16587398"/>
                <a:gd name="adj2" fmla="val 0"/>
              </a:avLst>
            </a:prstGeom>
            <a:noFill/>
            <a:ln w="41275" cap="flat" cmpd="sng" algn="ctr">
              <a:solidFill>
                <a:sysClr val="window" lastClr="FFFFFF"/>
              </a:solidFill>
              <a:prstDash val="sysDot"/>
              <a:miter lim="800000"/>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12E35"/>
                </a:solidFill>
                <a:effectLst/>
                <a:uLnTx/>
                <a:uFillTx/>
                <a:latin typeface="Calibri" panose="020F0502020204030204"/>
                <a:ea typeface="+mn-ea"/>
                <a:cs typeface="+mn-cs"/>
              </a:endParaRPr>
            </a:p>
          </p:txBody>
        </p:sp>
      </p:grpSp>
      <p:grpSp>
        <p:nvGrpSpPr>
          <p:cNvPr id="221" name="Group 220"/>
          <p:cNvGrpSpPr/>
          <p:nvPr/>
        </p:nvGrpSpPr>
        <p:grpSpPr>
          <a:xfrm>
            <a:off x="1992449" y="2397354"/>
            <a:ext cx="2222112" cy="1986329"/>
            <a:chOff x="2267845" y="2617311"/>
            <a:chExt cx="2202064" cy="1968409"/>
          </a:xfrm>
        </p:grpSpPr>
        <p:pic>
          <p:nvPicPr>
            <p:cNvPr id="222" name="Picture 221"/>
            <p:cNvPicPr>
              <a:picLocks noChangeAspect="true"/>
            </p:cNvPicPr>
            <p:nvPr/>
          </p:nvPicPr>
          <p:blipFill>
            <a:blip r:embed="rId1" cstate="email">
              <a:extLst>
                <a:ext uri="{BEBA8EAE-BF5A-486C-A8C5-ECC9F3942E4B}">
                  <a14:imgProps xmlns:a14="http://schemas.microsoft.com/office/drawing/2010/main">
                    <a14:imgLayer r:embed="rId2">
                      <a14:imgEffect>
                        <a14:brightnessContrast bright="100000"/>
                      </a14:imgEffect>
                    </a14:imgLayer>
                  </a14:imgProps>
                </a:ext>
              </a:extLst>
            </a:blip>
            <a:stretch>
              <a:fillRect/>
            </a:stretch>
          </p:blipFill>
          <p:spPr>
            <a:xfrm>
              <a:off x="2267845" y="2943120"/>
              <a:ext cx="2202064" cy="1642600"/>
            </a:xfrm>
            <a:prstGeom prst="rect">
              <a:avLst/>
            </a:prstGeom>
          </p:spPr>
        </p:pic>
        <p:pic>
          <p:nvPicPr>
            <p:cNvPr id="223" name="Picture 222"/>
            <p:cNvPicPr>
              <a:picLocks noChangeAspect="true"/>
            </p:cNvPicPr>
            <p:nvPr/>
          </p:nvPicPr>
          <p:blipFill>
            <a:blip r:embed="rId3" cstate="email"/>
            <a:stretch>
              <a:fillRect/>
            </a:stretch>
          </p:blipFill>
          <p:spPr>
            <a:xfrm>
              <a:off x="2695670" y="2617311"/>
              <a:ext cx="1321256" cy="258682"/>
            </a:xfrm>
            <a:prstGeom prst="rect">
              <a:avLst/>
            </a:prstGeom>
          </p:spPr>
        </p:pic>
      </p:grpSp>
      <p:grpSp>
        <p:nvGrpSpPr>
          <p:cNvPr id="224" name="Group 223"/>
          <p:cNvGrpSpPr/>
          <p:nvPr/>
        </p:nvGrpSpPr>
        <p:grpSpPr>
          <a:xfrm>
            <a:off x="1069167" y="1190528"/>
            <a:ext cx="1020610" cy="3094274"/>
            <a:chOff x="1052980" y="1494848"/>
            <a:chExt cx="921126" cy="2449422"/>
          </a:xfrm>
          <a:solidFill>
            <a:srgbClr val="0079EF"/>
          </a:solidFill>
        </p:grpSpPr>
        <p:sp>
          <p:nvSpPr>
            <p:cNvPr id="225" name="Rectangle 224"/>
            <p:cNvSpPr/>
            <p:nvPr/>
          </p:nvSpPr>
          <p:spPr bwMode="gray">
            <a:xfrm>
              <a:off x="1052980" y="1494848"/>
              <a:ext cx="921126" cy="350026"/>
            </a:xfrm>
            <a:prstGeom prst="rect">
              <a:avLst/>
            </a:prstGeom>
            <a:grpFill/>
            <a:ln w="19050" cap="flat" cmpd="sng" algn="ctr">
              <a:noFill/>
              <a:prstDash val="solid"/>
              <a:miter lim="800000"/>
            </a:ln>
            <a:effectLst/>
          </p:spPr>
          <p:txBody>
            <a:bodyPr rot="0" spcFirstLastPara="0" vertOverflow="overflow" horzOverflow="overflow" vert="horz" wrap="square" lIns="0" tIns="0" rIns="0" bIns="0" numCol="1" spcCol="0" rtlCol="0" fromWordArt="false" anchor="ctr" anchorCtr="false" forceAA="false" compatLnSpc="true">
              <a:noAutofit/>
            </a:bodyPr>
            <a:lstStyle/>
            <a:p>
              <a:pPr marL="0" marR="0" lvl="0" indent="0" algn="ctr" defTabSz="914400" fontAlgn="auto">
                <a:lnSpc>
                  <a:spcPct val="100000"/>
                </a:lnSpc>
                <a:spcBef>
                  <a:spcPts val="0"/>
                </a:spcBef>
                <a:spcAft>
                  <a:spcPts val="0"/>
                </a:spcAft>
                <a:buClrTx/>
                <a:buSzTx/>
                <a:buFontTx/>
                <a:buNone/>
                <a:defRPr/>
              </a:pPr>
              <a:r>
                <a:rPr kumimoji="0" lang="zh-CN" altLang="en-US" sz="1100" b="1" i="0" u="none" strike="noStrike" kern="0" cap="none" spc="0" normalizeH="0" baseline="0" noProof="0" dirty="0">
                  <a:ln>
                    <a:noFill/>
                  </a:ln>
                  <a:solidFill>
                    <a:prstClr val="white"/>
                  </a:solidFill>
                  <a:effectLst/>
                  <a:uLnTx/>
                  <a:uFillTx/>
                  <a:latin typeface="Calibri" panose="020F0502020204030204"/>
                  <a:ea typeface="SimSun" pitchFamily="2" charset="-122"/>
                  <a:cs typeface="+mn-cs"/>
                </a:rPr>
                <a:t>机器学习</a:t>
              </a:r>
              <a:endParaRPr kumimoji="0" lang="zh-CN" altLang="en-US" sz="1100" b="1" i="0" u="none" strike="noStrike" kern="0" cap="none" spc="0" normalizeH="0" baseline="0" noProof="0" dirty="0">
                <a:ln>
                  <a:noFill/>
                </a:ln>
                <a:solidFill>
                  <a:prstClr val="white"/>
                </a:solidFill>
                <a:effectLst/>
                <a:uLnTx/>
                <a:uFillTx/>
                <a:latin typeface="Calibri" panose="020F0502020204030204"/>
                <a:ea typeface="SimSun" pitchFamily="2" charset="-122"/>
                <a:cs typeface="+mn-cs"/>
              </a:endParaRPr>
            </a:p>
            <a:p>
              <a:pPr marL="0" marR="0" lvl="0" indent="0" algn="ctr" defTabSz="914400" fontAlgn="auto">
                <a:lnSpc>
                  <a:spcPct val="100000"/>
                </a:lnSpc>
                <a:spcBef>
                  <a:spcPts val="0"/>
                </a:spcBef>
                <a:spcAft>
                  <a:spcPts val="0"/>
                </a:spcAft>
                <a:buClrTx/>
                <a:buSzTx/>
                <a:buFontTx/>
                <a:buNone/>
                <a:defRPr/>
              </a:pPr>
              <a:r>
                <a:rPr kumimoji="0" lang="zh-CN" altLang="en-US" sz="1100" b="1" i="0" u="none" strike="noStrike" kern="0" cap="none" spc="0" normalizeH="0" baseline="0" noProof="0" dirty="0">
                  <a:ln>
                    <a:noFill/>
                  </a:ln>
                  <a:solidFill>
                    <a:prstClr val="white"/>
                  </a:solidFill>
                  <a:effectLst/>
                  <a:uLnTx/>
                  <a:uFillTx/>
                  <a:latin typeface="Calibri" panose="020F0502020204030204"/>
                  <a:ea typeface="SimSun" pitchFamily="2" charset="-122"/>
                  <a:cs typeface="+mn-cs"/>
                </a:rPr>
                <a:t>高级分析</a:t>
              </a:r>
              <a:endParaRPr kumimoji="0" lang="zh-CN" altLang="en-US" sz="1100" b="1" i="0" u="none" strike="noStrike" kern="0" cap="none" spc="0" normalizeH="0" baseline="0" noProof="0" dirty="0">
                <a:ln>
                  <a:noFill/>
                </a:ln>
                <a:solidFill>
                  <a:prstClr val="white"/>
                </a:solidFill>
                <a:effectLst/>
                <a:uLnTx/>
                <a:uFillTx/>
                <a:latin typeface="Calibri" panose="020F0502020204030204"/>
                <a:ea typeface="SimSun" pitchFamily="2" charset="-122"/>
                <a:cs typeface="+mn-cs"/>
              </a:endParaRPr>
            </a:p>
          </p:txBody>
        </p:sp>
        <p:sp>
          <p:nvSpPr>
            <p:cNvPr id="226" name="Rectangle 225"/>
            <p:cNvSpPr/>
            <p:nvPr/>
          </p:nvSpPr>
          <p:spPr bwMode="gray">
            <a:xfrm>
              <a:off x="1052980" y="1914727"/>
              <a:ext cx="921126" cy="350026"/>
            </a:xfrm>
            <a:prstGeom prst="rect">
              <a:avLst/>
            </a:prstGeom>
            <a:grpFill/>
            <a:ln w="19050" cap="flat" cmpd="sng" algn="ctr">
              <a:noFill/>
              <a:prstDash val="solid"/>
              <a:miter lim="800000"/>
            </a:ln>
            <a:effectLst/>
          </p:spPr>
          <p:txBody>
            <a:bodyPr rot="0" spcFirstLastPara="0" vertOverflow="overflow" horzOverflow="overflow" vert="horz" wrap="square" lIns="0" tIns="0" rIns="0" bIns="0" numCol="1" spcCol="0" rtlCol="0" fromWordArt="false" anchor="ctr" anchorCtr="false" forceAA="false" compatLnSpc="true">
              <a:noAutofit/>
            </a:bodyPr>
            <a:lstStyle/>
            <a:p>
              <a:pPr marL="0" marR="0" lvl="0" indent="0" algn="ctr" defTabSz="914400" eaLnBrk="1" fontAlgn="auto" latinLnBrk="0" hangingPunct="1">
                <a:lnSpc>
                  <a:spcPct val="70000"/>
                </a:lnSpc>
                <a:spcBef>
                  <a:spcPts val="0"/>
                </a:spcBef>
                <a:spcAft>
                  <a:spcPts val="0"/>
                </a:spcAft>
                <a:buClrTx/>
                <a:buSzTx/>
                <a:buFontTx/>
                <a:buNone/>
                <a:defRPr/>
              </a:pPr>
              <a:r>
                <a:rPr kumimoji="0" lang="en-US" sz="1100" b="1" i="0" u="none" strike="noStrike" kern="0" cap="none" spc="0" normalizeH="0" baseline="0" noProof="0" dirty="0">
                  <a:ln>
                    <a:noFill/>
                  </a:ln>
                  <a:solidFill>
                    <a:prstClr val="white"/>
                  </a:solidFill>
                  <a:effectLst/>
                  <a:uLnTx/>
                  <a:uFillTx/>
                  <a:latin typeface="Calibri" panose="020F0502020204030204"/>
                  <a:ea typeface="+mn-ea"/>
                  <a:cs typeface="+mn-cs"/>
                </a:rPr>
                <a:t>速度</a:t>
              </a:r>
              <a:endParaRPr kumimoji="0" lang="en-US" sz="1100" b="1"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27" name="Rectangle 226"/>
            <p:cNvSpPr/>
            <p:nvPr/>
          </p:nvSpPr>
          <p:spPr bwMode="gray">
            <a:xfrm>
              <a:off x="1052980" y="2334606"/>
              <a:ext cx="921126" cy="350026"/>
            </a:xfrm>
            <a:prstGeom prst="rect">
              <a:avLst/>
            </a:prstGeom>
            <a:grpFill/>
            <a:ln w="19050" cap="flat" cmpd="sng" algn="ctr">
              <a:noFill/>
              <a:prstDash val="solid"/>
              <a:miter lim="800000"/>
            </a:ln>
            <a:effectLst/>
          </p:spPr>
          <p:txBody>
            <a:bodyPr rot="0" spcFirstLastPara="0" vertOverflow="overflow" horzOverflow="overflow" vert="horz" wrap="square" lIns="0" tIns="0" rIns="0" bIns="0" numCol="1" spcCol="0" rtlCol="0" fromWordArt="false" anchor="ctr" anchorCtr="false" forceAA="false" compatLnSpc="true">
              <a:noAutofit/>
            </a:bodyPr>
            <a:lstStyle/>
            <a:p>
              <a:pPr marL="0" marR="0" lvl="0" indent="0" algn="ctr" defTabSz="914400" eaLnBrk="1" fontAlgn="auto" latinLnBrk="0" hangingPunct="1">
                <a:lnSpc>
                  <a:spcPct val="70000"/>
                </a:lnSpc>
                <a:spcBef>
                  <a:spcPts val="0"/>
                </a:spcBef>
                <a:spcAft>
                  <a:spcPts val="0"/>
                </a:spcAft>
                <a:buClrTx/>
                <a:buSzTx/>
                <a:buFontTx/>
                <a:buNone/>
                <a:defRPr/>
              </a:pPr>
              <a:r>
                <a:rPr kumimoji="0" lang="en-US" sz="1100" b="1" i="0" u="none" strike="noStrike" kern="0" cap="none" spc="0" normalizeH="0" baseline="0" noProof="0" dirty="0" err="1">
                  <a:ln>
                    <a:noFill/>
                  </a:ln>
                  <a:solidFill>
                    <a:prstClr val="white"/>
                  </a:solidFill>
                  <a:effectLst/>
                  <a:uLnTx/>
                  <a:uFillTx/>
                  <a:latin typeface="Calibri" panose="020F0502020204030204"/>
                  <a:ea typeface="+mn-ea"/>
                  <a:cs typeface="+mn-cs"/>
                </a:rPr>
                <a:t>标准SQL</a:t>
              </a:r>
              <a:endParaRPr kumimoji="0" lang="en-US" sz="1100" b="1"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28" name="Rectangle 227"/>
            <p:cNvSpPr/>
            <p:nvPr/>
          </p:nvSpPr>
          <p:spPr bwMode="gray">
            <a:xfrm>
              <a:off x="1052980" y="2754485"/>
              <a:ext cx="921126" cy="350026"/>
            </a:xfrm>
            <a:prstGeom prst="rect">
              <a:avLst/>
            </a:prstGeom>
            <a:grpFill/>
            <a:ln w="19050" cap="flat" cmpd="sng" algn="ctr">
              <a:noFill/>
              <a:prstDash val="solid"/>
              <a:miter lim="800000"/>
            </a:ln>
            <a:effectLst/>
          </p:spPr>
          <p:txBody>
            <a:bodyPr rot="0" spcFirstLastPara="0" vertOverflow="overflow" horzOverflow="overflow" vert="horz" wrap="square" lIns="0" tIns="0" rIns="0" bIns="0" numCol="1" spcCol="0" rtlCol="0" fromWordArt="false" anchor="ctr" anchorCtr="false" forceAA="false" compatLnSpc="true">
              <a:noAutofit/>
            </a:bodyPr>
            <a:lstStyle/>
            <a:p>
              <a:pPr marL="0" marR="0" lvl="0" indent="0" algn="ctr" defTabSz="914400" eaLnBrk="1" fontAlgn="auto" latinLnBrk="0" hangingPunct="1">
                <a:lnSpc>
                  <a:spcPct val="70000"/>
                </a:lnSpc>
                <a:spcBef>
                  <a:spcPts val="0"/>
                </a:spcBef>
                <a:spcAft>
                  <a:spcPts val="0"/>
                </a:spcAft>
                <a:buClrTx/>
                <a:buSzTx/>
                <a:buFontTx/>
                <a:buNone/>
                <a:defRPr/>
              </a:pPr>
              <a:r>
                <a:rPr kumimoji="0" lang="zh-CN" altLang="en-US" sz="1100" b="1" i="0" u="none" strike="noStrike" kern="0" cap="none" spc="0" normalizeH="0" baseline="0" noProof="0" dirty="0">
                  <a:ln>
                    <a:noFill/>
                  </a:ln>
                  <a:solidFill>
                    <a:prstClr val="white"/>
                  </a:solidFill>
                  <a:effectLst/>
                  <a:uLnTx/>
                  <a:uFillTx/>
                  <a:latin typeface="Calibri" panose="020F0502020204030204"/>
                  <a:ea typeface="SimSun" pitchFamily="2" charset="-122"/>
                  <a:cs typeface="+mn-cs"/>
                </a:rPr>
                <a:t>扩展性</a:t>
              </a:r>
              <a:endParaRPr kumimoji="0" lang="en-US" sz="1100" b="1"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29" name="Rectangle 228"/>
            <p:cNvSpPr/>
            <p:nvPr/>
          </p:nvSpPr>
          <p:spPr bwMode="gray">
            <a:xfrm>
              <a:off x="1052980" y="3174364"/>
              <a:ext cx="921126" cy="350026"/>
            </a:xfrm>
            <a:prstGeom prst="rect">
              <a:avLst/>
            </a:prstGeom>
            <a:grpFill/>
            <a:ln w="19050" cap="flat" cmpd="sng" algn="ctr">
              <a:noFill/>
              <a:prstDash val="solid"/>
              <a:miter lim="800000"/>
            </a:ln>
            <a:effectLst/>
          </p:spPr>
          <p:txBody>
            <a:bodyPr rot="0" spcFirstLastPara="0" vertOverflow="overflow" horzOverflow="overflow" vert="horz" wrap="square" lIns="0" tIns="0" rIns="0" bIns="0" numCol="1" spcCol="0" rtlCol="0" fromWordArt="false" anchor="ctr" anchorCtr="false" forceAA="false" compatLnSpc="true">
              <a:noAutofit/>
            </a:bodyPr>
            <a:lstStyle/>
            <a:p>
              <a:pPr marL="0" marR="0" lvl="0" indent="0" algn="ctr" defTabSz="914400" eaLnBrk="1" fontAlgn="auto" latinLnBrk="0" hangingPunct="1">
                <a:lnSpc>
                  <a:spcPct val="70000"/>
                </a:lnSpc>
                <a:spcBef>
                  <a:spcPts val="0"/>
                </a:spcBef>
                <a:spcAft>
                  <a:spcPts val="0"/>
                </a:spcAft>
                <a:buClrTx/>
                <a:buSzTx/>
                <a:buFontTx/>
                <a:buNone/>
                <a:defRPr/>
              </a:pPr>
              <a:r>
                <a:rPr kumimoji="0" lang="zh-CN" altLang="en-US" sz="1100" b="1" i="0" u="none" strike="noStrike" kern="0" cap="none" spc="0" normalizeH="0" baseline="0" noProof="0" dirty="0">
                  <a:ln>
                    <a:noFill/>
                  </a:ln>
                  <a:solidFill>
                    <a:prstClr val="white"/>
                  </a:solidFill>
                  <a:effectLst/>
                  <a:uLnTx/>
                  <a:uFillTx/>
                  <a:latin typeface="Calibri" panose="020F0502020204030204"/>
                  <a:ea typeface="SimSun" pitchFamily="2" charset="-122"/>
                  <a:cs typeface="+mn-cs"/>
                </a:rPr>
                <a:t>大规模并行处理</a:t>
              </a:r>
              <a:endParaRPr kumimoji="0" lang="zh-CN" altLang="en-US" sz="1100" b="1" i="0" u="none" strike="noStrike" kern="0" cap="none" spc="0" normalizeH="0" baseline="0" noProof="0" dirty="0">
                <a:ln>
                  <a:noFill/>
                </a:ln>
                <a:solidFill>
                  <a:prstClr val="white"/>
                </a:solidFill>
                <a:effectLst/>
                <a:uLnTx/>
                <a:uFillTx/>
                <a:latin typeface="Calibri" panose="020F0502020204030204"/>
                <a:ea typeface="SimSun" pitchFamily="2" charset="-122"/>
                <a:cs typeface="+mn-cs"/>
              </a:endParaRPr>
            </a:p>
          </p:txBody>
        </p:sp>
        <p:sp>
          <p:nvSpPr>
            <p:cNvPr id="230" name="Rectangle 229"/>
            <p:cNvSpPr/>
            <p:nvPr/>
          </p:nvSpPr>
          <p:spPr bwMode="gray">
            <a:xfrm>
              <a:off x="1052980" y="3594244"/>
              <a:ext cx="921126" cy="350026"/>
            </a:xfrm>
            <a:prstGeom prst="rect">
              <a:avLst/>
            </a:prstGeom>
            <a:grpFill/>
            <a:ln w="19050" cap="flat" cmpd="sng" algn="ctr">
              <a:noFill/>
              <a:prstDash val="solid"/>
              <a:miter lim="800000"/>
            </a:ln>
            <a:effectLst/>
          </p:spPr>
          <p:txBody>
            <a:bodyPr rot="0" spcFirstLastPara="0" vertOverflow="overflow" horzOverflow="overflow" vert="horz" wrap="square" lIns="0" tIns="0" rIns="0" bIns="0" numCol="1" spcCol="0" rtlCol="0" fromWordArt="false" anchor="ctr" anchorCtr="false" forceAA="false" compatLnSpc="true">
              <a:noAutofit/>
            </a:bodyPr>
            <a:lstStyle/>
            <a:p>
              <a:pPr marL="0" marR="0" lvl="0" indent="0" algn="ctr" defTabSz="914400" eaLnBrk="1" fontAlgn="auto" latinLnBrk="0" hangingPunct="1">
                <a:lnSpc>
                  <a:spcPct val="70000"/>
                </a:lnSpc>
                <a:spcBef>
                  <a:spcPts val="0"/>
                </a:spcBef>
                <a:spcAft>
                  <a:spcPts val="0"/>
                </a:spcAft>
                <a:buClrTx/>
                <a:buSzTx/>
                <a:buFontTx/>
                <a:buNone/>
                <a:defRPr/>
              </a:pPr>
              <a:r>
                <a:rPr kumimoji="0" lang="zh-CN" altLang="en-US" sz="1100" b="1" i="0" u="none" strike="noStrike" kern="0" cap="none" spc="0" normalizeH="0" baseline="0" noProof="0" dirty="0">
                  <a:ln>
                    <a:noFill/>
                  </a:ln>
                  <a:solidFill>
                    <a:prstClr val="white"/>
                  </a:solidFill>
                  <a:effectLst/>
                  <a:uLnTx/>
                  <a:uFillTx/>
                  <a:latin typeface="Calibri" panose="020F0502020204030204"/>
                  <a:ea typeface="SimSun" pitchFamily="2" charset="-122"/>
                  <a:cs typeface="+mn-cs"/>
                </a:rPr>
                <a:t>任意部署</a:t>
              </a:r>
              <a:endParaRPr kumimoji="0" lang="zh-CN" altLang="en-US" sz="1100" b="1" i="0" u="none" strike="noStrike" kern="0" cap="none" spc="0" normalizeH="0" baseline="0" noProof="0" dirty="0">
                <a:ln>
                  <a:noFill/>
                </a:ln>
                <a:solidFill>
                  <a:prstClr val="white"/>
                </a:solidFill>
                <a:effectLst/>
                <a:uLnTx/>
                <a:uFillTx/>
                <a:latin typeface="Calibri" panose="020F0502020204030204"/>
                <a:ea typeface="SimSun" pitchFamily="2" charset="-122"/>
                <a:cs typeface="+mn-cs"/>
              </a:endParaRPr>
            </a:p>
          </p:txBody>
        </p:sp>
      </p:grpSp>
      <p:sp>
        <p:nvSpPr>
          <p:cNvPr id="231" name="Arc 230"/>
          <p:cNvSpPr/>
          <p:nvPr/>
        </p:nvSpPr>
        <p:spPr>
          <a:xfrm rot="7919516">
            <a:off x="2013278" y="-3494422"/>
            <a:ext cx="10195905" cy="10148802"/>
          </a:xfrm>
          <a:prstGeom prst="arc">
            <a:avLst>
              <a:gd name="adj1" fmla="val 16587398"/>
              <a:gd name="adj2" fmla="val 0"/>
            </a:avLst>
          </a:prstGeom>
          <a:noFill/>
          <a:ln w="41275" cap="flat" cmpd="sng" algn="ctr">
            <a:solidFill>
              <a:sysClr val="window" lastClr="FFFFFF"/>
            </a:solidFill>
            <a:prstDash val="sysDot"/>
            <a:miter lim="800000"/>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12E35"/>
              </a:solidFill>
              <a:effectLst/>
              <a:uLnTx/>
              <a:uFillTx/>
              <a:latin typeface="Calibri" panose="020F0502020204030204"/>
              <a:ea typeface="+mn-ea"/>
              <a:cs typeface="+mn-cs"/>
            </a:endParaRPr>
          </a:p>
        </p:txBody>
      </p:sp>
      <p:pic>
        <p:nvPicPr>
          <p:cNvPr id="232" name="Picture 231"/>
          <p:cNvPicPr>
            <a:picLocks noChangeAspect="true"/>
          </p:cNvPicPr>
          <p:nvPr/>
        </p:nvPicPr>
        <p:blipFill>
          <a:blip r:embed="rId4" cstate="email"/>
          <a:stretch>
            <a:fillRect/>
          </a:stretch>
        </p:blipFill>
        <p:spPr>
          <a:xfrm>
            <a:off x="2683724" y="1681210"/>
            <a:ext cx="767597" cy="604880"/>
          </a:xfrm>
          <a:prstGeom prst="rect">
            <a:avLst/>
          </a:prstGeom>
        </p:spPr>
      </p:pic>
      <p:pic>
        <p:nvPicPr>
          <p:cNvPr id="233" name="Picture 232"/>
          <p:cNvPicPr>
            <a:picLocks noChangeAspect="true"/>
          </p:cNvPicPr>
          <p:nvPr/>
        </p:nvPicPr>
        <p:blipFill>
          <a:blip r:embed="rId4" cstate="email"/>
          <a:stretch>
            <a:fillRect/>
          </a:stretch>
        </p:blipFill>
        <p:spPr>
          <a:xfrm>
            <a:off x="2806052" y="1328667"/>
            <a:ext cx="600050" cy="493452"/>
          </a:xfrm>
          <a:prstGeom prst="rect">
            <a:avLst/>
          </a:prstGeom>
        </p:spPr>
      </p:pic>
      <p:grpSp>
        <p:nvGrpSpPr>
          <p:cNvPr id="234" name="Group 233"/>
          <p:cNvGrpSpPr/>
          <p:nvPr/>
        </p:nvGrpSpPr>
        <p:grpSpPr>
          <a:xfrm>
            <a:off x="4361153" y="1190528"/>
            <a:ext cx="6774202" cy="3136166"/>
            <a:chOff x="4361153" y="1190528"/>
            <a:chExt cx="6774202" cy="3136166"/>
          </a:xfrm>
        </p:grpSpPr>
        <p:sp>
          <p:nvSpPr>
            <p:cNvPr id="235" name="Rectangle 234"/>
            <p:cNvSpPr/>
            <p:nvPr/>
          </p:nvSpPr>
          <p:spPr bwMode="gray">
            <a:xfrm>
              <a:off x="5799551" y="1190528"/>
              <a:ext cx="1020610" cy="442176"/>
            </a:xfrm>
            <a:prstGeom prst="rect">
              <a:avLst/>
            </a:prstGeom>
            <a:solidFill>
              <a:srgbClr val="212E35">
                <a:lumMod val="75000"/>
                <a:lumOff val="25000"/>
              </a:srgbClr>
            </a:solidFill>
            <a:ln w="19050" cap="flat" cmpd="sng" algn="ctr">
              <a:noFill/>
              <a:prstDash val="solid"/>
              <a:miter lim="800000"/>
            </a:ln>
            <a:effectLst/>
          </p:spPr>
          <p:txBody>
            <a:bodyPr rot="0" spcFirstLastPara="0" vertOverflow="overflow" horzOverflow="overflow" vert="horz" wrap="square" lIns="0" tIns="0" rIns="0" bIns="0" numCol="1" spcCol="0" rtlCol="0" fromWordArt="false" anchor="ctr" anchorCtr="false" forceAA="false" compatLnSpc="true">
              <a:noAutofit/>
            </a:bodyPr>
            <a:lstStyle/>
            <a:p>
              <a:pPr marL="0" marR="0" lvl="0" indent="0" algn="ctr" defTabSz="914400" eaLnBrk="1" fontAlgn="auto" latinLnBrk="0" hangingPunct="1">
                <a:lnSpc>
                  <a:spcPct val="70000"/>
                </a:lnSpc>
                <a:spcBef>
                  <a:spcPts val="0"/>
                </a:spcBef>
                <a:spcAft>
                  <a:spcPts val="0"/>
                </a:spcAft>
                <a:buClrTx/>
                <a:buSzTx/>
                <a:buFontTx/>
                <a:buNone/>
                <a:defRPr/>
              </a:pPr>
              <a:r>
                <a:rPr kumimoji="0" lang="zh-CN" altLang="en-US" sz="1100" b="0" i="0" u="none" strike="noStrike" kern="0" cap="none" spc="0" normalizeH="0" baseline="0" noProof="0" dirty="0">
                  <a:ln>
                    <a:noFill/>
                  </a:ln>
                  <a:solidFill>
                    <a:prstClr val="white"/>
                  </a:solidFill>
                  <a:effectLst/>
                  <a:uLnTx/>
                  <a:uFillTx/>
                  <a:latin typeface="Calibri" panose="020F0502020204030204"/>
                  <a:ea typeface="SimSun" pitchFamily="2" charset="-122"/>
                  <a:cs typeface="+mn-cs"/>
                </a:rPr>
                <a:t>离群点检测</a:t>
              </a:r>
              <a:endParaRPr kumimoji="0" lang="zh-CN" altLang="en-US" sz="1100" b="0" i="0" u="none" strike="noStrike" kern="0" cap="none" spc="0" normalizeH="0" baseline="0" noProof="0" dirty="0">
                <a:ln>
                  <a:noFill/>
                </a:ln>
                <a:solidFill>
                  <a:prstClr val="white"/>
                </a:solidFill>
                <a:effectLst/>
                <a:uLnTx/>
                <a:uFillTx/>
                <a:latin typeface="Calibri" panose="020F0502020204030204"/>
                <a:ea typeface="SimSun" pitchFamily="2" charset="-122"/>
                <a:cs typeface="+mn-cs"/>
              </a:endParaRPr>
            </a:p>
          </p:txBody>
        </p:sp>
        <p:sp>
          <p:nvSpPr>
            <p:cNvPr id="236" name="Rectangle 235"/>
            <p:cNvSpPr/>
            <p:nvPr/>
          </p:nvSpPr>
          <p:spPr bwMode="gray">
            <a:xfrm>
              <a:off x="5799551" y="1720947"/>
              <a:ext cx="1020610" cy="442176"/>
            </a:xfrm>
            <a:prstGeom prst="rect">
              <a:avLst/>
            </a:prstGeom>
            <a:solidFill>
              <a:srgbClr val="212E35">
                <a:lumMod val="75000"/>
                <a:lumOff val="25000"/>
              </a:srgbClr>
            </a:solidFill>
            <a:ln w="19050" cap="flat" cmpd="sng" algn="ctr">
              <a:noFill/>
              <a:prstDash val="solid"/>
              <a:miter lim="800000"/>
            </a:ln>
            <a:effectLst/>
          </p:spPr>
          <p:txBody>
            <a:bodyPr rot="0" spcFirstLastPara="0" vertOverflow="overflow" horzOverflow="overflow" vert="horz" wrap="square" lIns="0" tIns="0" rIns="0" bIns="0" numCol="1" spcCol="0" rtlCol="0" fromWordArt="false" anchor="ctr" anchorCtr="false" forceAA="false" compatLnSpc="true">
              <a:noAutofit/>
            </a:bodyPr>
            <a:lstStyle/>
            <a:p>
              <a:pPr marL="0" marR="0" lvl="0" indent="0" algn="ctr" defTabSz="914400" eaLnBrk="1" fontAlgn="auto" latinLnBrk="0" hangingPunct="1">
                <a:lnSpc>
                  <a:spcPct val="70000"/>
                </a:lnSpc>
                <a:spcBef>
                  <a:spcPts val="0"/>
                </a:spcBef>
                <a:spcAft>
                  <a:spcPts val="0"/>
                </a:spcAft>
                <a:buClrTx/>
                <a:buSzTx/>
                <a:buFontTx/>
                <a:buNone/>
                <a:defRPr/>
              </a:pPr>
              <a:r>
                <a:rPr kumimoji="0" lang="zh-CN" altLang="en-US" sz="1100" b="0" i="0" u="none" strike="noStrike" kern="0" cap="none" spc="0" normalizeH="0" baseline="0" noProof="0" dirty="0">
                  <a:ln>
                    <a:noFill/>
                  </a:ln>
                  <a:solidFill>
                    <a:prstClr val="white"/>
                  </a:solidFill>
                  <a:effectLst/>
                  <a:uLnTx/>
                  <a:uFillTx/>
                  <a:latin typeface="Calibri" panose="020F0502020204030204"/>
                  <a:ea typeface="SimSun" pitchFamily="2" charset="-122"/>
                  <a:cs typeface="+mn-cs"/>
                </a:rPr>
                <a:t>归一化</a:t>
              </a:r>
              <a:endParaRPr kumimoji="0" lang="en-US" sz="11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37" name="Rectangle 236"/>
            <p:cNvSpPr/>
            <p:nvPr/>
          </p:nvSpPr>
          <p:spPr bwMode="gray">
            <a:xfrm>
              <a:off x="5799551" y="2251367"/>
              <a:ext cx="1020610" cy="442176"/>
            </a:xfrm>
            <a:prstGeom prst="rect">
              <a:avLst/>
            </a:prstGeom>
            <a:solidFill>
              <a:srgbClr val="212E35">
                <a:lumMod val="75000"/>
                <a:lumOff val="25000"/>
              </a:srgbClr>
            </a:solidFill>
            <a:ln w="19050" cap="flat" cmpd="sng" algn="ctr">
              <a:noFill/>
              <a:prstDash val="solid"/>
              <a:miter lim="800000"/>
            </a:ln>
            <a:effectLst/>
          </p:spPr>
          <p:txBody>
            <a:bodyPr rot="0" spcFirstLastPara="0" vertOverflow="overflow" horzOverflow="overflow" vert="horz" wrap="square" lIns="0" tIns="0" rIns="0" bIns="0" numCol="1" spcCol="0" rtlCol="0" fromWordArt="false" anchor="ctr" anchorCtr="false" forceAA="false" compatLnSpc="true">
              <a:noAutofit/>
            </a:bodyPr>
            <a:lstStyle/>
            <a:p>
              <a:pPr marL="0" marR="0" lvl="0" indent="0" algn="ctr" defTabSz="914400" eaLnBrk="1" fontAlgn="auto" latinLnBrk="0" hangingPunct="1">
                <a:lnSpc>
                  <a:spcPct val="70000"/>
                </a:lnSpc>
                <a:spcBef>
                  <a:spcPts val="0"/>
                </a:spcBef>
                <a:spcAft>
                  <a:spcPts val="0"/>
                </a:spcAft>
                <a:buClrTx/>
                <a:buSzTx/>
                <a:buFontTx/>
                <a:buNone/>
                <a:defRPr/>
              </a:pPr>
              <a:r>
                <a:rPr kumimoji="0" lang="zh-CN" altLang="en-US" sz="1100" b="0" i="0" u="none" strike="noStrike" kern="0" cap="none" spc="0" normalizeH="0" baseline="0" noProof="0" dirty="0">
                  <a:ln>
                    <a:noFill/>
                  </a:ln>
                  <a:solidFill>
                    <a:prstClr val="white"/>
                  </a:solidFill>
                  <a:effectLst/>
                  <a:uLnTx/>
                  <a:uFillTx/>
                  <a:latin typeface="Calibri" panose="020F0502020204030204"/>
                  <a:ea typeface="SimSun" pitchFamily="2" charset="-122"/>
                  <a:cs typeface="+mn-cs"/>
                </a:rPr>
                <a:t>不平衡数据处理</a:t>
              </a:r>
              <a:endParaRPr kumimoji="0" lang="en-US" sz="11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38" name="Rectangle 237"/>
            <p:cNvSpPr/>
            <p:nvPr/>
          </p:nvSpPr>
          <p:spPr bwMode="gray">
            <a:xfrm>
              <a:off x="5799551" y="2781786"/>
              <a:ext cx="1020610" cy="442176"/>
            </a:xfrm>
            <a:prstGeom prst="rect">
              <a:avLst/>
            </a:prstGeom>
            <a:solidFill>
              <a:srgbClr val="212E35">
                <a:lumMod val="75000"/>
                <a:lumOff val="25000"/>
              </a:srgbClr>
            </a:solidFill>
            <a:ln w="19050" cap="flat" cmpd="sng" algn="ctr">
              <a:noFill/>
              <a:prstDash val="solid"/>
              <a:miter lim="800000"/>
            </a:ln>
            <a:effectLst/>
          </p:spPr>
          <p:txBody>
            <a:bodyPr rot="0" spcFirstLastPara="0" vertOverflow="overflow" horzOverflow="overflow" vert="horz" wrap="square" lIns="0" tIns="0" rIns="0" bIns="0" numCol="1" spcCol="0" rtlCol="0" fromWordArt="false" anchor="ctr" anchorCtr="false" forceAA="false" compatLnSpc="true">
              <a:noAutofit/>
            </a:bodyPr>
            <a:lstStyle/>
            <a:p>
              <a:pPr marL="0" marR="0" lvl="0" indent="0" algn="ctr" defTabSz="914400" eaLnBrk="1" fontAlgn="auto" latinLnBrk="0" hangingPunct="1">
                <a:lnSpc>
                  <a:spcPct val="70000"/>
                </a:lnSpc>
                <a:spcBef>
                  <a:spcPts val="0"/>
                </a:spcBef>
                <a:spcAft>
                  <a:spcPts val="0"/>
                </a:spcAft>
                <a:buClrTx/>
                <a:buSzTx/>
                <a:buFontTx/>
                <a:buNone/>
                <a:defRPr/>
              </a:pPr>
              <a:r>
                <a:rPr kumimoji="0" lang="zh-CN" altLang="en-US" sz="1100" b="0" i="0" u="none" strike="noStrike" kern="0" cap="none" spc="0" normalizeH="0" baseline="0" noProof="0" dirty="0">
                  <a:ln>
                    <a:noFill/>
                  </a:ln>
                  <a:solidFill>
                    <a:prstClr val="white"/>
                  </a:solidFill>
                  <a:effectLst/>
                  <a:uLnTx/>
                  <a:uFillTx/>
                  <a:latin typeface="Calibri" panose="020F0502020204030204"/>
                  <a:ea typeface="SimSun" pitchFamily="2" charset="-122"/>
                  <a:cs typeface="+mn-cs"/>
                </a:rPr>
                <a:t>采样</a:t>
              </a:r>
              <a:endParaRPr kumimoji="0" lang="en-US" sz="11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39" name="Rectangle 238"/>
            <p:cNvSpPr/>
            <p:nvPr/>
          </p:nvSpPr>
          <p:spPr bwMode="gray">
            <a:xfrm>
              <a:off x="5799551" y="3312205"/>
              <a:ext cx="1020610" cy="442176"/>
            </a:xfrm>
            <a:prstGeom prst="rect">
              <a:avLst/>
            </a:prstGeom>
            <a:solidFill>
              <a:srgbClr val="212E35">
                <a:lumMod val="75000"/>
                <a:lumOff val="25000"/>
              </a:srgbClr>
            </a:solidFill>
            <a:ln w="19050" cap="flat" cmpd="sng" algn="ctr">
              <a:noFill/>
              <a:prstDash val="solid"/>
              <a:miter lim="800000"/>
            </a:ln>
            <a:effectLst/>
          </p:spPr>
          <p:txBody>
            <a:bodyPr rot="0" spcFirstLastPara="0" vertOverflow="overflow" horzOverflow="overflow" vert="horz" wrap="square" lIns="0" tIns="0" rIns="0" bIns="0" numCol="1" spcCol="0" rtlCol="0" fromWordArt="false" anchor="ctr" anchorCtr="false" forceAA="false" compatLnSpc="true">
              <a:noAutofit/>
            </a:bodyPr>
            <a:lstStyle/>
            <a:p>
              <a:pPr marL="0" marR="0" lvl="0" indent="0" algn="ctr" defTabSz="914400" eaLnBrk="1" fontAlgn="auto" latinLnBrk="0" hangingPunct="1">
                <a:lnSpc>
                  <a:spcPct val="70000"/>
                </a:lnSpc>
                <a:spcBef>
                  <a:spcPts val="0"/>
                </a:spcBef>
                <a:spcAft>
                  <a:spcPts val="0"/>
                </a:spcAft>
                <a:buClrTx/>
                <a:buSzTx/>
                <a:buFontTx/>
                <a:buNone/>
                <a:defRPr/>
              </a:pPr>
              <a:r>
                <a:rPr kumimoji="0" lang="zh-CN" altLang="en-US" sz="1100" b="0" i="0" u="none" strike="noStrike" kern="0" cap="none" spc="0" normalizeH="0" baseline="0" noProof="0" dirty="0">
                  <a:ln>
                    <a:noFill/>
                  </a:ln>
                  <a:solidFill>
                    <a:prstClr val="white"/>
                  </a:solidFill>
                  <a:effectLst/>
                  <a:uLnTx/>
                  <a:uFillTx/>
                  <a:latin typeface="Calibri" panose="020F0502020204030204"/>
                  <a:ea typeface="SimSun" pitchFamily="2" charset="-122"/>
                  <a:cs typeface="+mn-cs"/>
                </a:rPr>
                <a:t>缺失值补齐</a:t>
              </a:r>
              <a:endParaRPr kumimoji="0" lang="en-US" sz="11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40" name="Rectangle 239"/>
            <p:cNvSpPr/>
            <p:nvPr/>
          </p:nvSpPr>
          <p:spPr bwMode="gray">
            <a:xfrm>
              <a:off x="5799551" y="3842626"/>
              <a:ext cx="1020610" cy="442176"/>
            </a:xfrm>
            <a:prstGeom prst="rect">
              <a:avLst/>
            </a:prstGeom>
            <a:solidFill>
              <a:srgbClr val="212E35">
                <a:lumMod val="75000"/>
                <a:lumOff val="25000"/>
              </a:srgbClr>
            </a:solidFill>
            <a:ln w="19050" cap="flat" cmpd="sng" algn="ctr">
              <a:noFill/>
              <a:prstDash val="solid"/>
              <a:miter lim="800000"/>
            </a:ln>
            <a:effectLst/>
          </p:spPr>
          <p:txBody>
            <a:bodyPr rot="0" spcFirstLastPara="0" vertOverflow="overflow" horzOverflow="overflow" vert="horz" wrap="square" lIns="0" tIns="0" rIns="0" bIns="0" numCol="1" spcCol="0" rtlCol="0" fromWordArt="false" anchor="ctr" anchorCtr="false" forceAA="false" compatLnSpc="true">
              <a:noAutofit/>
            </a:bodyPr>
            <a:lstStyle/>
            <a:p>
              <a:pPr marL="0" marR="0" lvl="0" indent="0" algn="ctr" defTabSz="914400" eaLnBrk="1" fontAlgn="auto" latinLnBrk="0" hangingPunct="1">
                <a:lnSpc>
                  <a:spcPct val="70000"/>
                </a:lnSpc>
                <a:spcBef>
                  <a:spcPts val="0"/>
                </a:spcBef>
                <a:spcAft>
                  <a:spcPts val="0"/>
                </a:spcAft>
                <a:buClrTx/>
                <a:buSzTx/>
                <a:buFontTx/>
                <a:buNone/>
                <a:defRPr/>
              </a:pPr>
              <a:r>
                <a:rPr kumimoji="0" lang="zh-CN" altLang="en-US" sz="1100" b="0" i="0" u="none" strike="noStrike" kern="0" cap="none" spc="0" normalizeH="0" baseline="0" noProof="0" dirty="0">
                  <a:ln>
                    <a:noFill/>
                  </a:ln>
                  <a:solidFill>
                    <a:prstClr val="white"/>
                  </a:solidFill>
                  <a:effectLst/>
                  <a:uLnTx/>
                  <a:uFillTx/>
                  <a:latin typeface="Calibri" panose="020F0502020204030204"/>
                  <a:ea typeface="SimSun" pitchFamily="2" charset="-122"/>
                  <a:cs typeface="+mn-cs"/>
                </a:rPr>
                <a:t>更多</a:t>
              </a:r>
              <a:r>
                <a:rPr kumimoji="0" lang="en-US" sz="1100" b="0" i="0" u="none" strike="noStrike" kern="0" cap="none" spc="0" normalizeH="0" baseline="0" noProof="0" dirty="0">
                  <a:ln>
                    <a:noFill/>
                  </a:ln>
                  <a:solidFill>
                    <a:prstClr val="white"/>
                  </a:solidFill>
                  <a:effectLst/>
                  <a:uLnTx/>
                  <a:uFillTx/>
                  <a:latin typeface="Calibri" panose="020F0502020204030204"/>
                  <a:ea typeface="+mn-ea"/>
                  <a:cs typeface="Mangal" panose="02040503050203030202" pitchFamily="18" charset="0"/>
                </a:rPr>
                <a:t>…</a:t>
              </a:r>
              <a:endParaRPr kumimoji="0" lang="en-US" sz="11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41" name="Rectangle 240"/>
            <p:cNvSpPr/>
            <p:nvPr/>
          </p:nvSpPr>
          <p:spPr bwMode="gray">
            <a:xfrm>
              <a:off x="7237949" y="1190528"/>
              <a:ext cx="1020610" cy="352807"/>
            </a:xfrm>
            <a:prstGeom prst="rect">
              <a:avLst/>
            </a:prstGeom>
            <a:solidFill>
              <a:srgbClr val="212E35">
                <a:lumMod val="75000"/>
                <a:lumOff val="25000"/>
              </a:srgbClr>
            </a:solidFill>
            <a:ln w="19050" cap="flat" cmpd="sng" algn="ctr">
              <a:noFill/>
              <a:prstDash val="solid"/>
              <a:miter lim="800000"/>
            </a:ln>
            <a:effectLst/>
          </p:spPr>
          <p:txBody>
            <a:bodyPr rot="0" spcFirstLastPara="0" vertOverflow="overflow" horzOverflow="overflow" vert="horz" wrap="square" lIns="0" tIns="0" rIns="0" bIns="0" numCol="1" spcCol="0" rtlCol="0" fromWordArt="false" anchor="ctr" anchorCtr="false" forceAA="false" compatLnSpc="true">
              <a:noAutofit/>
            </a:bodyPr>
            <a:lstStyle/>
            <a:p>
              <a:pPr marL="0" marR="0" lvl="0" indent="0" algn="ctr" defTabSz="914400" eaLnBrk="1" fontAlgn="auto" latinLnBrk="0" hangingPunct="1">
                <a:lnSpc>
                  <a:spcPct val="70000"/>
                </a:lnSpc>
                <a:spcBef>
                  <a:spcPts val="0"/>
                </a:spcBef>
                <a:spcAft>
                  <a:spcPts val="0"/>
                </a:spcAft>
                <a:buClrTx/>
                <a:buSzTx/>
                <a:buFontTx/>
                <a:buNone/>
                <a:defRPr/>
              </a:pPr>
              <a:r>
                <a:rPr kumimoji="0" lang="zh-CN" altLang="en-US" sz="1100" b="0" i="0" u="none" strike="noStrike" kern="0" cap="none" spc="0" normalizeH="0" baseline="0" noProof="0" dirty="0">
                  <a:ln>
                    <a:noFill/>
                  </a:ln>
                  <a:solidFill>
                    <a:prstClr val="white"/>
                  </a:solidFill>
                  <a:effectLst/>
                  <a:uLnTx/>
                  <a:uFillTx/>
                  <a:latin typeface="Calibri" panose="020F0502020204030204"/>
                  <a:ea typeface="SimSun" pitchFamily="2" charset="-122"/>
                  <a:cs typeface="+mn-cs"/>
                </a:rPr>
                <a:t>支持向量机</a:t>
              </a:r>
              <a:endParaRPr kumimoji="0" lang="en-US" sz="11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42" name="Rectangle 241"/>
            <p:cNvSpPr/>
            <p:nvPr/>
          </p:nvSpPr>
          <p:spPr bwMode="gray">
            <a:xfrm>
              <a:off x="7237949" y="1583592"/>
              <a:ext cx="1020610" cy="352807"/>
            </a:xfrm>
            <a:prstGeom prst="rect">
              <a:avLst/>
            </a:prstGeom>
            <a:solidFill>
              <a:srgbClr val="212E35">
                <a:lumMod val="75000"/>
                <a:lumOff val="25000"/>
              </a:srgbClr>
            </a:solidFill>
            <a:ln w="19050" cap="flat" cmpd="sng" algn="ctr">
              <a:noFill/>
              <a:prstDash val="solid"/>
              <a:miter lim="800000"/>
            </a:ln>
            <a:effectLst/>
          </p:spPr>
          <p:txBody>
            <a:bodyPr rot="0" spcFirstLastPara="0" vertOverflow="overflow" horzOverflow="overflow" vert="horz" wrap="square" lIns="0" tIns="0" rIns="0" bIns="0" numCol="1" spcCol="0" rtlCol="0" fromWordArt="false" anchor="ctr" anchorCtr="false" forceAA="false" compatLnSpc="true">
              <a:noAutofit/>
            </a:bodyPr>
            <a:lstStyle/>
            <a:p>
              <a:pPr marL="0" marR="0" lvl="0" indent="0" algn="ctr" defTabSz="914400" eaLnBrk="1" fontAlgn="auto" latinLnBrk="0" hangingPunct="1">
                <a:lnSpc>
                  <a:spcPct val="70000"/>
                </a:lnSpc>
                <a:spcBef>
                  <a:spcPts val="0"/>
                </a:spcBef>
                <a:spcAft>
                  <a:spcPts val="0"/>
                </a:spcAft>
                <a:buClrTx/>
                <a:buSzTx/>
                <a:buFontTx/>
                <a:buNone/>
                <a:defRPr/>
              </a:pPr>
              <a:r>
                <a:rPr kumimoji="0" lang="zh-CN" altLang="en-US" sz="1100" b="0" i="0" u="none" strike="noStrike" kern="0" cap="none" spc="0" normalizeH="0" baseline="0" noProof="0" dirty="0">
                  <a:ln>
                    <a:noFill/>
                  </a:ln>
                  <a:solidFill>
                    <a:prstClr val="white"/>
                  </a:solidFill>
                  <a:effectLst/>
                  <a:uLnTx/>
                  <a:uFillTx/>
                  <a:latin typeface="Calibri" panose="020F0502020204030204"/>
                  <a:ea typeface="SimSun" pitchFamily="2" charset="-122"/>
                  <a:cs typeface="+mn-cs"/>
                </a:rPr>
                <a:t>随机森林</a:t>
              </a:r>
              <a:endParaRPr kumimoji="0" lang="en-US" sz="11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43" name="Rectangle 242"/>
            <p:cNvSpPr/>
            <p:nvPr/>
          </p:nvSpPr>
          <p:spPr bwMode="gray">
            <a:xfrm>
              <a:off x="7237949" y="1976656"/>
              <a:ext cx="1020610" cy="352807"/>
            </a:xfrm>
            <a:prstGeom prst="rect">
              <a:avLst/>
            </a:prstGeom>
            <a:solidFill>
              <a:srgbClr val="212E35">
                <a:lumMod val="75000"/>
                <a:lumOff val="25000"/>
              </a:srgbClr>
            </a:solidFill>
            <a:ln w="19050" cap="flat" cmpd="sng" algn="ctr">
              <a:noFill/>
              <a:prstDash val="solid"/>
              <a:miter lim="800000"/>
            </a:ln>
            <a:effectLst/>
          </p:spPr>
          <p:txBody>
            <a:bodyPr rot="0" spcFirstLastPara="0" vertOverflow="overflow" horzOverflow="overflow" vert="horz" wrap="square" lIns="0" tIns="0" rIns="0" bIns="0" numCol="1" spcCol="0" rtlCol="0" fromWordArt="false" anchor="ctr" anchorCtr="false" forceAA="false" compatLnSpc="true">
              <a:noAutofit/>
            </a:bodyPr>
            <a:lstStyle/>
            <a:p>
              <a:pPr marL="0" marR="0" lvl="0" indent="0" algn="ctr" defTabSz="914400" eaLnBrk="1" fontAlgn="auto" latinLnBrk="0" hangingPunct="1">
                <a:lnSpc>
                  <a:spcPct val="70000"/>
                </a:lnSpc>
                <a:spcBef>
                  <a:spcPts val="0"/>
                </a:spcBef>
                <a:spcAft>
                  <a:spcPts val="0"/>
                </a:spcAft>
                <a:buClrTx/>
                <a:buSzTx/>
                <a:buFontTx/>
                <a:buNone/>
                <a:defRPr/>
              </a:pPr>
              <a:r>
                <a:rPr kumimoji="0" lang="zh-CN" altLang="en-US" sz="1100" b="0" i="0" u="none" strike="noStrike" kern="0" cap="none" spc="0" normalizeH="0" baseline="0" noProof="0" dirty="0">
                  <a:ln>
                    <a:noFill/>
                  </a:ln>
                  <a:solidFill>
                    <a:prstClr val="white"/>
                  </a:solidFill>
                  <a:effectLst/>
                  <a:uLnTx/>
                  <a:uFillTx/>
                  <a:latin typeface="Calibri" panose="020F0502020204030204"/>
                  <a:ea typeface="SimSun" pitchFamily="2" charset="-122"/>
                  <a:cs typeface="+mn-cs"/>
                </a:rPr>
                <a:t>逻辑回归</a:t>
              </a:r>
              <a:endParaRPr kumimoji="0" lang="en-US" sz="11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44" name="Rectangle 243"/>
            <p:cNvSpPr/>
            <p:nvPr/>
          </p:nvSpPr>
          <p:spPr bwMode="gray">
            <a:xfrm>
              <a:off x="7237949" y="2369720"/>
              <a:ext cx="1020610" cy="352807"/>
            </a:xfrm>
            <a:prstGeom prst="rect">
              <a:avLst/>
            </a:prstGeom>
            <a:solidFill>
              <a:srgbClr val="212E35">
                <a:lumMod val="75000"/>
                <a:lumOff val="25000"/>
              </a:srgbClr>
            </a:solidFill>
            <a:ln w="19050" cap="flat" cmpd="sng" algn="ctr">
              <a:noFill/>
              <a:prstDash val="solid"/>
              <a:miter lim="800000"/>
            </a:ln>
            <a:effectLst/>
          </p:spPr>
          <p:txBody>
            <a:bodyPr rot="0" spcFirstLastPara="0" vertOverflow="overflow" horzOverflow="overflow" vert="horz" wrap="square" lIns="0" tIns="0" rIns="0" bIns="0" numCol="1" spcCol="0" rtlCol="0" fromWordArt="false" anchor="ctr" anchorCtr="false" forceAA="false" compatLnSpc="true">
              <a:noAutofit/>
            </a:bodyPr>
            <a:lstStyle/>
            <a:p>
              <a:pPr marL="0" marR="0" lvl="0" indent="0" algn="ctr" defTabSz="914400" eaLnBrk="1" fontAlgn="auto" latinLnBrk="0" hangingPunct="1">
                <a:lnSpc>
                  <a:spcPct val="70000"/>
                </a:lnSpc>
                <a:spcBef>
                  <a:spcPts val="0"/>
                </a:spcBef>
                <a:spcAft>
                  <a:spcPts val="0"/>
                </a:spcAft>
                <a:buClrTx/>
                <a:buSzTx/>
                <a:buFontTx/>
                <a:buNone/>
                <a:defRPr/>
              </a:pPr>
              <a:r>
                <a:rPr kumimoji="0" lang="zh-CN" altLang="en-US" sz="1100" b="0" i="0" u="none" strike="noStrike" kern="0" cap="none" spc="0" normalizeH="0" baseline="0" noProof="0" dirty="0">
                  <a:ln>
                    <a:noFill/>
                  </a:ln>
                  <a:solidFill>
                    <a:prstClr val="white"/>
                  </a:solidFill>
                  <a:effectLst/>
                  <a:uLnTx/>
                  <a:uFillTx/>
                  <a:latin typeface="Calibri" panose="020F0502020204030204"/>
                  <a:ea typeface="SimSun" pitchFamily="2" charset="-122"/>
                  <a:cs typeface="+mn-cs"/>
                </a:rPr>
                <a:t>线性回归</a:t>
              </a:r>
              <a:endParaRPr kumimoji="0" lang="en-US" sz="11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45" name="Rectangle 244"/>
            <p:cNvSpPr/>
            <p:nvPr/>
          </p:nvSpPr>
          <p:spPr bwMode="gray">
            <a:xfrm>
              <a:off x="7237949" y="2762784"/>
              <a:ext cx="1020610" cy="352807"/>
            </a:xfrm>
            <a:prstGeom prst="rect">
              <a:avLst/>
            </a:prstGeom>
            <a:solidFill>
              <a:srgbClr val="212E35">
                <a:lumMod val="75000"/>
                <a:lumOff val="25000"/>
              </a:srgbClr>
            </a:solidFill>
            <a:ln w="19050" cap="flat" cmpd="sng" algn="ctr">
              <a:noFill/>
              <a:prstDash val="solid"/>
              <a:miter lim="800000"/>
            </a:ln>
            <a:effectLst/>
          </p:spPr>
          <p:txBody>
            <a:bodyPr rot="0" spcFirstLastPara="0" vertOverflow="overflow" horzOverflow="overflow" vert="horz" wrap="square" lIns="0" tIns="0" rIns="0" bIns="0" numCol="1" spcCol="0" rtlCol="0" fromWordArt="false" anchor="ctr" anchorCtr="false" forceAA="false" compatLnSpc="true">
              <a:noAutofit/>
            </a:bodyPr>
            <a:lstStyle/>
            <a:p>
              <a:pPr marL="0" marR="0" lvl="0" indent="0" algn="ctr" defTabSz="914400" eaLnBrk="1" fontAlgn="auto" latinLnBrk="0" hangingPunct="1">
                <a:lnSpc>
                  <a:spcPct val="70000"/>
                </a:lnSpc>
                <a:spcBef>
                  <a:spcPts val="0"/>
                </a:spcBef>
                <a:spcAft>
                  <a:spcPts val="0"/>
                </a:spcAft>
                <a:buClrTx/>
                <a:buSzTx/>
                <a:buFontTx/>
                <a:buNone/>
                <a:defRPr/>
              </a:pPr>
              <a:r>
                <a:rPr kumimoji="0" lang="zh-CN" altLang="en-US" sz="1100" b="0" i="0" u="none" strike="noStrike" kern="0" cap="none" spc="0" normalizeH="0" baseline="0" noProof="0" dirty="0">
                  <a:ln>
                    <a:noFill/>
                  </a:ln>
                  <a:solidFill>
                    <a:prstClr val="white"/>
                  </a:solidFill>
                  <a:effectLst/>
                  <a:uLnTx/>
                  <a:uFillTx/>
                  <a:latin typeface="Calibri" panose="020F0502020204030204"/>
                  <a:ea typeface="SimSun" pitchFamily="2" charset="-122"/>
                  <a:cs typeface="+mn-cs"/>
                </a:rPr>
                <a:t>岭回归</a:t>
              </a:r>
              <a:endParaRPr kumimoji="0" lang="en-US" sz="11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46" name="Rectangle 245"/>
            <p:cNvSpPr/>
            <p:nvPr/>
          </p:nvSpPr>
          <p:spPr bwMode="gray">
            <a:xfrm>
              <a:off x="7237949" y="3155848"/>
              <a:ext cx="1020610" cy="352807"/>
            </a:xfrm>
            <a:prstGeom prst="rect">
              <a:avLst/>
            </a:prstGeom>
            <a:solidFill>
              <a:srgbClr val="212E35">
                <a:lumMod val="75000"/>
                <a:lumOff val="25000"/>
              </a:srgbClr>
            </a:solidFill>
            <a:ln w="19050" cap="flat" cmpd="sng" algn="ctr">
              <a:noFill/>
              <a:prstDash val="solid"/>
              <a:miter lim="800000"/>
            </a:ln>
            <a:effectLst/>
          </p:spPr>
          <p:txBody>
            <a:bodyPr rot="0" spcFirstLastPara="0" vertOverflow="overflow" horzOverflow="overflow" vert="horz" wrap="square" lIns="0" tIns="0" rIns="0" bIns="0" numCol="1" spcCol="0" rtlCol="0" fromWordArt="false" anchor="ctr" anchorCtr="false" forceAA="false" compatLnSpc="true">
              <a:noAutofit/>
            </a:bodyPr>
            <a:lstStyle/>
            <a:p>
              <a:pPr marL="0" marR="0" lvl="0" indent="0" algn="ctr" defTabSz="914400" eaLnBrk="1" fontAlgn="auto" latinLnBrk="0" hangingPunct="1">
                <a:lnSpc>
                  <a:spcPct val="70000"/>
                </a:lnSpc>
                <a:spcBef>
                  <a:spcPts val="0"/>
                </a:spcBef>
                <a:spcAft>
                  <a:spcPts val="0"/>
                </a:spcAft>
                <a:buClrTx/>
                <a:buSzTx/>
                <a:buFontTx/>
                <a:buNone/>
                <a:defRPr/>
              </a:pPr>
              <a:r>
                <a:rPr kumimoji="0" lang="zh-CN" altLang="en-US" sz="1100" b="0" i="0" u="none" strike="noStrike" kern="0" cap="none" spc="0" normalizeH="0" baseline="0" noProof="0" dirty="0">
                  <a:ln>
                    <a:noFill/>
                  </a:ln>
                  <a:solidFill>
                    <a:prstClr val="white"/>
                  </a:solidFill>
                  <a:effectLst/>
                  <a:uLnTx/>
                  <a:uFillTx/>
                  <a:latin typeface="Calibri" panose="020F0502020204030204"/>
                  <a:ea typeface="SimSun" pitchFamily="2" charset="-122"/>
                  <a:cs typeface="+mn-cs"/>
                </a:rPr>
                <a:t>朴素贝叶斯</a:t>
              </a:r>
              <a:endParaRPr kumimoji="0" lang="en-US" sz="11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47" name="Rectangle 246"/>
            <p:cNvSpPr/>
            <p:nvPr/>
          </p:nvSpPr>
          <p:spPr bwMode="gray">
            <a:xfrm>
              <a:off x="7237949" y="3548912"/>
              <a:ext cx="1020610" cy="352807"/>
            </a:xfrm>
            <a:prstGeom prst="rect">
              <a:avLst/>
            </a:prstGeom>
            <a:solidFill>
              <a:srgbClr val="212E35">
                <a:lumMod val="75000"/>
                <a:lumOff val="25000"/>
              </a:srgbClr>
            </a:solidFill>
            <a:ln w="19050" cap="flat" cmpd="sng" algn="ctr">
              <a:noFill/>
              <a:prstDash val="solid"/>
              <a:miter lim="800000"/>
            </a:ln>
            <a:effectLst/>
          </p:spPr>
          <p:txBody>
            <a:bodyPr rot="0" spcFirstLastPara="0" vertOverflow="overflow" horzOverflow="overflow" vert="horz" wrap="square" lIns="0" tIns="0" rIns="0" bIns="0" numCol="1" spcCol="0" rtlCol="0" fromWordArt="false" anchor="ctr" anchorCtr="false" forceAA="false" compatLnSpc="true">
              <a:noAutofit/>
            </a:bodyPr>
            <a:lstStyle/>
            <a:p>
              <a:pPr marL="0" marR="0" lvl="0" indent="0" algn="ctr" defTabSz="914400" eaLnBrk="1" fontAlgn="auto" latinLnBrk="0" hangingPunct="1">
                <a:lnSpc>
                  <a:spcPct val="70000"/>
                </a:lnSpc>
                <a:spcBef>
                  <a:spcPts val="0"/>
                </a:spcBef>
                <a:spcAft>
                  <a:spcPts val="0"/>
                </a:spcAft>
                <a:buClrTx/>
                <a:buSzTx/>
                <a:buFontTx/>
                <a:buNone/>
                <a:defRPr/>
              </a:pPr>
              <a:r>
                <a:rPr kumimoji="0" lang="zh-CN" altLang="en-US" sz="1100" b="0" i="0" u="none" strike="noStrike" kern="0" cap="none" spc="0" normalizeH="0" baseline="0" noProof="0" dirty="0">
                  <a:ln>
                    <a:noFill/>
                  </a:ln>
                  <a:solidFill>
                    <a:prstClr val="white"/>
                  </a:solidFill>
                  <a:effectLst/>
                  <a:uLnTx/>
                  <a:uFillTx/>
                  <a:latin typeface="Calibri" panose="020F0502020204030204"/>
                  <a:ea typeface="SimSun" pitchFamily="2" charset="-122"/>
                  <a:cs typeface="+mn-cs"/>
                </a:rPr>
                <a:t>交叉验证</a:t>
              </a:r>
              <a:endParaRPr kumimoji="0" lang="en-US" sz="11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48" name="Rectangle 247"/>
            <p:cNvSpPr/>
            <p:nvPr/>
          </p:nvSpPr>
          <p:spPr bwMode="gray">
            <a:xfrm>
              <a:off x="7237949" y="3941978"/>
              <a:ext cx="1020610" cy="352807"/>
            </a:xfrm>
            <a:prstGeom prst="rect">
              <a:avLst/>
            </a:prstGeom>
            <a:solidFill>
              <a:srgbClr val="212E35">
                <a:lumMod val="75000"/>
                <a:lumOff val="25000"/>
              </a:srgbClr>
            </a:solidFill>
            <a:ln w="19050" cap="flat" cmpd="sng" algn="ctr">
              <a:noFill/>
              <a:prstDash val="solid"/>
              <a:miter lim="800000"/>
            </a:ln>
            <a:effectLst/>
          </p:spPr>
          <p:txBody>
            <a:bodyPr rot="0" spcFirstLastPara="0" vertOverflow="overflow" horzOverflow="overflow" vert="horz" wrap="square" lIns="0" tIns="0" rIns="0" bIns="0" numCol="1" spcCol="0" rtlCol="0" fromWordArt="false" anchor="ctr" anchorCtr="false" forceAA="false" compatLnSpc="true">
              <a:noAutofit/>
            </a:bodyPr>
            <a:lstStyle/>
            <a:p>
              <a:pPr marL="0" marR="0" lvl="0" indent="0" algn="ctr" defTabSz="914400" eaLnBrk="1" fontAlgn="auto" latinLnBrk="0" hangingPunct="1">
                <a:lnSpc>
                  <a:spcPct val="70000"/>
                </a:lnSpc>
                <a:spcBef>
                  <a:spcPts val="0"/>
                </a:spcBef>
                <a:spcAft>
                  <a:spcPts val="0"/>
                </a:spcAft>
                <a:buClrTx/>
                <a:buSzTx/>
                <a:buFontTx/>
                <a:buNone/>
                <a:defRPr/>
              </a:pPr>
              <a:r>
                <a:rPr kumimoji="0" lang="zh-CN" altLang="en-US" sz="1100" b="0" i="0" u="none" strike="noStrike" kern="0" cap="none" spc="0" normalizeH="0" baseline="0" noProof="0" dirty="0">
                  <a:ln>
                    <a:noFill/>
                  </a:ln>
                  <a:solidFill>
                    <a:prstClr val="white"/>
                  </a:solidFill>
                  <a:effectLst/>
                  <a:uLnTx/>
                  <a:uFillTx/>
                  <a:latin typeface="Calibri" panose="020F0502020204030204"/>
                  <a:ea typeface="SimSun" pitchFamily="2" charset="-122"/>
                  <a:cs typeface="+mn-cs"/>
                </a:rPr>
                <a:t>更多</a:t>
              </a:r>
              <a:r>
                <a:rPr kumimoji="0" lang="en-US" sz="1100" b="0" i="0" u="none" strike="noStrike" kern="0" cap="none" spc="0" normalizeH="0" baseline="0" noProof="0" dirty="0">
                  <a:ln>
                    <a:noFill/>
                  </a:ln>
                  <a:solidFill>
                    <a:prstClr val="white"/>
                  </a:solidFill>
                  <a:effectLst/>
                  <a:uLnTx/>
                  <a:uFillTx/>
                  <a:latin typeface="Calibri" panose="020F0502020204030204"/>
                  <a:ea typeface="+mn-ea"/>
                  <a:cs typeface="Mangal" panose="02040503050203030202" pitchFamily="18" charset="0"/>
                </a:rPr>
                <a:t>…</a:t>
              </a:r>
              <a:endParaRPr kumimoji="0" lang="en-US" sz="11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49" name="Rectangle 248"/>
            <p:cNvSpPr/>
            <p:nvPr/>
          </p:nvSpPr>
          <p:spPr bwMode="gray">
            <a:xfrm>
              <a:off x="8676347" y="1190528"/>
              <a:ext cx="1020610" cy="379160"/>
            </a:xfrm>
            <a:prstGeom prst="rect">
              <a:avLst/>
            </a:prstGeom>
            <a:solidFill>
              <a:srgbClr val="212E35">
                <a:lumMod val="75000"/>
                <a:lumOff val="25000"/>
              </a:srgbClr>
            </a:solidFill>
            <a:ln w="19050" cap="flat" cmpd="sng" algn="ctr">
              <a:noFill/>
              <a:prstDash val="solid"/>
              <a:miter lim="800000"/>
            </a:ln>
            <a:effectLst/>
          </p:spPr>
          <p:txBody>
            <a:bodyPr rot="0" spcFirstLastPara="0" vertOverflow="overflow" horzOverflow="overflow" vert="horz" wrap="square" lIns="0" tIns="0" rIns="0" bIns="0" numCol="1" spcCol="0" rtlCol="0" fromWordArt="false" anchor="ctr" anchorCtr="false" forceAA="false" compatLnSpc="true">
              <a:noAutofit/>
            </a:bodyPr>
            <a:lstStyle/>
            <a:p>
              <a:pPr marL="0" marR="0" lvl="0" indent="0" algn="ctr" defTabSz="914400" eaLnBrk="1" fontAlgn="auto" latinLnBrk="0" hangingPunct="1">
                <a:lnSpc>
                  <a:spcPct val="70000"/>
                </a:lnSpc>
                <a:spcBef>
                  <a:spcPts val="0"/>
                </a:spcBef>
                <a:spcAft>
                  <a:spcPts val="0"/>
                </a:spcAft>
                <a:buClrTx/>
                <a:buSzTx/>
                <a:buFontTx/>
                <a:buNone/>
                <a:defRPr/>
              </a:pPr>
              <a:r>
                <a:rPr kumimoji="0" lang="en-US" altLang="en-US" sz="1100" b="0" i="0" u="none" strike="noStrike" kern="0" cap="none" spc="0" normalizeH="0" baseline="0" noProof="0" dirty="0">
                  <a:ln>
                    <a:noFill/>
                  </a:ln>
                  <a:solidFill>
                    <a:prstClr val="white"/>
                  </a:solidFill>
                  <a:effectLst/>
                  <a:uLnTx/>
                  <a:uFillTx/>
                  <a:latin typeface="Calibri" panose="020F0502020204030204"/>
                  <a:ea typeface="SimSun" pitchFamily="2" charset="-122"/>
                  <a:cs typeface="+mn-cs"/>
                </a:rPr>
                <a:t>模型统计信息</a:t>
              </a:r>
              <a:endParaRPr kumimoji="0" lang="en-US" sz="11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50" name="Rectangle 249"/>
            <p:cNvSpPr/>
            <p:nvPr/>
          </p:nvSpPr>
          <p:spPr bwMode="gray">
            <a:xfrm>
              <a:off x="8676347" y="1642886"/>
              <a:ext cx="1020610" cy="379160"/>
            </a:xfrm>
            <a:prstGeom prst="rect">
              <a:avLst/>
            </a:prstGeom>
            <a:solidFill>
              <a:srgbClr val="212E35">
                <a:lumMod val="75000"/>
                <a:lumOff val="25000"/>
              </a:srgbClr>
            </a:solidFill>
            <a:ln w="19050" cap="flat" cmpd="sng" algn="ctr">
              <a:noFill/>
              <a:prstDash val="solid"/>
              <a:miter lim="800000"/>
            </a:ln>
            <a:effectLst/>
          </p:spPr>
          <p:txBody>
            <a:bodyPr rot="0" spcFirstLastPara="0" vertOverflow="overflow" horzOverflow="overflow" vert="horz" wrap="square" lIns="0" tIns="0" rIns="0" bIns="0" numCol="1" spcCol="0" rtlCol="0" fromWordArt="false" anchor="ctr" anchorCtr="false" forceAA="false" compatLnSpc="true">
              <a:noAutofit/>
            </a:bodyPr>
            <a:lstStyle/>
            <a:p>
              <a:pPr marL="0" marR="0" lvl="0" indent="0" algn="ctr" defTabSz="914400" eaLnBrk="1" fontAlgn="auto" latinLnBrk="0" hangingPunct="1">
                <a:lnSpc>
                  <a:spcPct val="70000"/>
                </a:lnSpc>
                <a:spcBef>
                  <a:spcPts val="0"/>
                </a:spcBef>
                <a:spcAft>
                  <a:spcPts val="0"/>
                </a:spcAft>
                <a:buClrTx/>
                <a:buSzTx/>
                <a:buFontTx/>
                <a:buNone/>
                <a:defRPr/>
              </a:pPr>
              <a:r>
                <a:rPr kumimoji="0" lang="en-US" sz="1100" b="0" i="0" u="none" strike="noStrike" kern="0" cap="none" spc="0" normalizeH="0" baseline="0" noProof="0" dirty="0">
                  <a:ln>
                    <a:noFill/>
                  </a:ln>
                  <a:solidFill>
                    <a:prstClr val="white"/>
                  </a:solidFill>
                  <a:effectLst/>
                  <a:uLnTx/>
                  <a:uFillTx/>
                  <a:latin typeface="Calibri" panose="020F0502020204030204"/>
                  <a:ea typeface="+mn-ea"/>
                  <a:cs typeface="+mn-cs"/>
                </a:rPr>
                <a:t>ROC</a:t>
              </a:r>
              <a:r>
                <a:rPr kumimoji="0" lang="en-US" altLang="en-US" sz="1100" b="0" i="0" u="none" strike="noStrike" kern="0" cap="none" spc="0" normalizeH="0" baseline="0" noProof="0" dirty="0">
                  <a:ln>
                    <a:noFill/>
                  </a:ln>
                  <a:solidFill>
                    <a:prstClr val="white"/>
                  </a:solidFill>
                  <a:effectLst/>
                  <a:uLnTx/>
                  <a:uFillTx/>
                  <a:latin typeface="Calibri" panose="020F0502020204030204"/>
                  <a:ea typeface="SimSun" pitchFamily="2" charset="-122"/>
                  <a:cs typeface="+mn-cs"/>
                </a:rPr>
                <a:t>表格</a:t>
              </a:r>
              <a:endParaRPr kumimoji="0" lang="en-US" sz="11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51" name="Rectangle 250"/>
            <p:cNvSpPr/>
            <p:nvPr/>
          </p:nvSpPr>
          <p:spPr bwMode="gray">
            <a:xfrm>
              <a:off x="8676347" y="2095244"/>
              <a:ext cx="1020610" cy="379160"/>
            </a:xfrm>
            <a:prstGeom prst="rect">
              <a:avLst/>
            </a:prstGeom>
            <a:solidFill>
              <a:srgbClr val="212E35">
                <a:lumMod val="75000"/>
                <a:lumOff val="25000"/>
              </a:srgbClr>
            </a:solidFill>
            <a:ln w="19050" cap="flat" cmpd="sng" algn="ctr">
              <a:noFill/>
              <a:prstDash val="solid"/>
              <a:miter lim="800000"/>
            </a:ln>
            <a:effectLst/>
          </p:spPr>
          <p:txBody>
            <a:bodyPr rot="0" spcFirstLastPara="0" vertOverflow="overflow" horzOverflow="overflow" vert="horz" wrap="square" lIns="0" tIns="0" rIns="0" bIns="0" numCol="1" spcCol="0" rtlCol="0" fromWordArt="false" anchor="ctr" anchorCtr="false" forceAA="false" compatLnSpc="true">
              <a:noAutofit/>
            </a:bodyPr>
            <a:lstStyle/>
            <a:p>
              <a:pPr marL="0" marR="0" lvl="0" indent="0" algn="ctr" defTabSz="914400" eaLnBrk="1" fontAlgn="auto" latinLnBrk="0" hangingPunct="1">
                <a:lnSpc>
                  <a:spcPct val="70000"/>
                </a:lnSpc>
                <a:spcBef>
                  <a:spcPts val="0"/>
                </a:spcBef>
                <a:spcAft>
                  <a:spcPts val="0"/>
                </a:spcAft>
                <a:buClrTx/>
                <a:buSzTx/>
                <a:buFontTx/>
                <a:buNone/>
                <a:defRPr/>
              </a:pPr>
              <a:r>
                <a:rPr kumimoji="0" lang="zh-CN" altLang="en-US" sz="1100" b="0" i="0" u="none" strike="noStrike" kern="0" cap="none" spc="0" normalizeH="0" baseline="0" noProof="0" dirty="0">
                  <a:ln>
                    <a:noFill/>
                  </a:ln>
                  <a:solidFill>
                    <a:prstClr val="white"/>
                  </a:solidFill>
                  <a:effectLst/>
                  <a:uLnTx/>
                  <a:uFillTx/>
                  <a:latin typeface="Calibri" panose="020F0502020204030204"/>
                  <a:ea typeface="SimSun" pitchFamily="2" charset="-122"/>
                  <a:cs typeface="+mn-cs"/>
                </a:rPr>
                <a:t>错误率</a:t>
              </a:r>
              <a:endParaRPr kumimoji="0" lang="en-US" sz="11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52" name="Rectangle 251"/>
            <p:cNvSpPr/>
            <p:nvPr/>
          </p:nvSpPr>
          <p:spPr bwMode="gray">
            <a:xfrm>
              <a:off x="8676347" y="2547602"/>
              <a:ext cx="1020610" cy="379160"/>
            </a:xfrm>
            <a:prstGeom prst="rect">
              <a:avLst/>
            </a:prstGeom>
            <a:solidFill>
              <a:srgbClr val="212E35">
                <a:lumMod val="75000"/>
                <a:lumOff val="25000"/>
              </a:srgbClr>
            </a:solidFill>
            <a:ln w="19050" cap="flat" cmpd="sng" algn="ctr">
              <a:noFill/>
              <a:prstDash val="solid"/>
              <a:miter lim="800000"/>
            </a:ln>
            <a:effectLst/>
          </p:spPr>
          <p:txBody>
            <a:bodyPr rot="0" spcFirstLastPara="0" vertOverflow="overflow" horzOverflow="overflow" vert="horz" wrap="square" lIns="0" tIns="0" rIns="0" bIns="0" numCol="1" spcCol="0" rtlCol="0" fromWordArt="false" anchor="ctr" anchorCtr="false" forceAA="false" compatLnSpc="true">
              <a:noAutofit/>
            </a:bodyPr>
            <a:lstStyle/>
            <a:p>
              <a:pPr marL="0" marR="0" lvl="0" indent="0" algn="ctr" defTabSz="914400" eaLnBrk="1" fontAlgn="auto" latinLnBrk="0" hangingPunct="1">
                <a:lnSpc>
                  <a:spcPct val="70000"/>
                </a:lnSpc>
                <a:spcBef>
                  <a:spcPts val="0"/>
                </a:spcBef>
                <a:spcAft>
                  <a:spcPts val="0"/>
                </a:spcAft>
                <a:buClrTx/>
                <a:buSzTx/>
                <a:buFontTx/>
                <a:buNone/>
                <a:defRPr/>
              </a:pPr>
              <a:r>
                <a:rPr kumimoji="0" lang="zh-TW" altLang="en-US" sz="1100" b="0" i="0" u="none" strike="noStrike" kern="0" cap="none" spc="0" normalizeH="0" baseline="0" noProof="0" dirty="0">
                  <a:ln>
                    <a:noFill/>
                  </a:ln>
                  <a:solidFill>
                    <a:prstClr val="white"/>
                  </a:solidFill>
                  <a:effectLst/>
                  <a:uLnTx/>
                  <a:uFillTx/>
                  <a:latin typeface="Calibri" panose="020F0502020204030204"/>
                  <a:ea typeface="PMingLiU" panose="02020500000000000000" pitchFamily="18" charset="-120"/>
                  <a:cs typeface="+mn-cs"/>
                </a:rPr>
                <a:t>提升表</a:t>
              </a:r>
              <a:endParaRPr kumimoji="0" lang="en-US" sz="11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53" name="Rectangle 252"/>
            <p:cNvSpPr/>
            <p:nvPr/>
          </p:nvSpPr>
          <p:spPr bwMode="gray">
            <a:xfrm>
              <a:off x="8676347" y="2999960"/>
              <a:ext cx="1020610" cy="379160"/>
            </a:xfrm>
            <a:prstGeom prst="rect">
              <a:avLst/>
            </a:prstGeom>
            <a:solidFill>
              <a:srgbClr val="212E35">
                <a:lumMod val="75000"/>
                <a:lumOff val="25000"/>
              </a:srgbClr>
            </a:solidFill>
            <a:ln w="19050" cap="flat" cmpd="sng" algn="ctr">
              <a:noFill/>
              <a:prstDash val="solid"/>
              <a:miter lim="800000"/>
            </a:ln>
            <a:effectLst/>
          </p:spPr>
          <p:txBody>
            <a:bodyPr rot="0" spcFirstLastPara="0" vertOverflow="overflow" horzOverflow="overflow" vert="horz" wrap="square" lIns="0" tIns="0" rIns="0" bIns="0" numCol="1" spcCol="0" rtlCol="0" fromWordArt="false" anchor="ctr" anchorCtr="false" forceAA="false" compatLnSpc="true">
              <a:noAutofit/>
            </a:bodyPr>
            <a:lstStyle/>
            <a:p>
              <a:pPr marL="0" marR="0" lvl="0" indent="0" algn="ctr" defTabSz="914400" eaLnBrk="1" fontAlgn="auto" latinLnBrk="0" hangingPunct="1">
                <a:lnSpc>
                  <a:spcPct val="70000"/>
                </a:lnSpc>
                <a:spcBef>
                  <a:spcPts val="0"/>
                </a:spcBef>
                <a:spcAft>
                  <a:spcPts val="0"/>
                </a:spcAft>
                <a:buClrTx/>
                <a:buSzTx/>
                <a:buFontTx/>
                <a:buNone/>
                <a:defRPr/>
              </a:pPr>
              <a:r>
                <a:rPr kumimoji="0" lang="zh-CN" altLang="en-US" sz="1100" b="0" i="0" u="none" strike="noStrike" kern="0" cap="none" spc="0" normalizeH="0" baseline="0" noProof="0" dirty="0">
                  <a:ln>
                    <a:noFill/>
                  </a:ln>
                  <a:solidFill>
                    <a:prstClr val="white"/>
                  </a:solidFill>
                  <a:effectLst/>
                  <a:uLnTx/>
                  <a:uFillTx/>
                  <a:latin typeface="Calibri" panose="020F0502020204030204"/>
                  <a:ea typeface="SimSun" pitchFamily="2" charset="-122"/>
                  <a:cs typeface="+mn-cs"/>
                </a:rPr>
                <a:t>混淆矩阵</a:t>
              </a:r>
              <a:endParaRPr kumimoji="0" lang="zh-CN" altLang="en-US" sz="1100" b="0" i="0" u="none" strike="noStrike" kern="0" cap="none" spc="0" normalizeH="0" baseline="0" noProof="0" dirty="0">
                <a:ln>
                  <a:noFill/>
                </a:ln>
                <a:solidFill>
                  <a:prstClr val="white"/>
                </a:solidFill>
                <a:effectLst/>
                <a:uLnTx/>
                <a:uFillTx/>
                <a:latin typeface="Calibri" panose="020F0502020204030204"/>
                <a:ea typeface="SimSun" pitchFamily="2" charset="-122"/>
                <a:cs typeface="+mn-cs"/>
              </a:endParaRPr>
            </a:p>
          </p:txBody>
        </p:sp>
        <p:sp>
          <p:nvSpPr>
            <p:cNvPr id="254" name="Rectangle 253"/>
            <p:cNvSpPr/>
            <p:nvPr/>
          </p:nvSpPr>
          <p:spPr bwMode="gray">
            <a:xfrm>
              <a:off x="8676347" y="3452318"/>
              <a:ext cx="1020610" cy="379160"/>
            </a:xfrm>
            <a:prstGeom prst="rect">
              <a:avLst/>
            </a:prstGeom>
            <a:solidFill>
              <a:srgbClr val="212E35">
                <a:lumMod val="75000"/>
                <a:lumOff val="25000"/>
              </a:srgbClr>
            </a:solidFill>
            <a:ln w="19050" cap="flat" cmpd="sng" algn="ctr">
              <a:noFill/>
              <a:prstDash val="solid"/>
              <a:miter lim="800000"/>
            </a:ln>
            <a:effectLst/>
          </p:spPr>
          <p:txBody>
            <a:bodyPr rot="0" spcFirstLastPara="0" vertOverflow="overflow" horzOverflow="overflow" vert="horz" wrap="square" lIns="0" tIns="0" rIns="0" bIns="0" numCol="1" spcCol="0" rtlCol="0" fromWordArt="false" anchor="ctr" anchorCtr="false" forceAA="false" compatLnSpc="true">
              <a:noAutofit/>
            </a:bodyPr>
            <a:lstStyle/>
            <a:p>
              <a:pPr marL="0" marR="0" lvl="0" indent="0" algn="ctr" defTabSz="914400" eaLnBrk="1" fontAlgn="auto" latinLnBrk="0" hangingPunct="1">
                <a:lnSpc>
                  <a:spcPct val="70000"/>
                </a:lnSpc>
                <a:spcBef>
                  <a:spcPts val="0"/>
                </a:spcBef>
                <a:spcAft>
                  <a:spcPts val="0"/>
                </a:spcAft>
                <a:buClrTx/>
                <a:buSzTx/>
                <a:buFontTx/>
                <a:buNone/>
                <a:defRPr/>
              </a:pPr>
              <a:r>
                <a:rPr kumimoji="0" lang="en-US" altLang="zh-CN" sz="1100" b="0" i="0" u="none" strike="noStrike" kern="0" cap="none" spc="0" normalizeH="0" baseline="0" noProof="0" dirty="0">
                  <a:ln>
                    <a:noFill/>
                  </a:ln>
                  <a:solidFill>
                    <a:prstClr val="white"/>
                  </a:solidFill>
                  <a:effectLst/>
                  <a:uLnTx/>
                  <a:uFillTx/>
                  <a:latin typeface="Calibri" panose="020F0502020204030204"/>
                  <a:ea typeface="SimSun" pitchFamily="2" charset="-122"/>
                  <a:cs typeface="+mn-cs"/>
                </a:rPr>
                <a:t>R</a:t>
              </a:r>
              <a:r>
                <a:rPr kumimoji="0" lang="zh-CN" altLang="en-US" sz="1100" b="0" i="0" u="none" strike="noStrike" kern="0" cap="none" spc="0" normalizeH="0" baseline="0" noProof="0" dirty="0">
                  <a:ln>
                    <a:noFill/>
                  </a:ln>
                  <a:solidFill>
                    <a:prstClr val="white"/>
                  </a:solidFill>
                  <a:effectLst/>
                  <a:uLnTx/>
                  <a:uFillTx/>
                  <a:latin typeface="Calibri" panose="020F0502020204030204"/>
                  <a:ea typeface="SimSun" pitchFamily="2" charset="-122"/>
                  <a:cs typeface="+mn-cs"/>
                </a:rPr>
                <a:t>平方</a:t>
              </a:r>
              <a:endParaRPr kumimoji="0" lang="en-US" sz="11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55" name="Rectangle 254"/>
            <p:cNvSpPr/>
            <p:nvPr/>
          </p:nvSpPr>
          <p:spPr bwMode="gray">
            <a:xfrm>
              <a:off x="8676347" y="3904674"/>
              <a:ext cx="1020610" cy="379160"/>
            </a:xfrm>
            <a:prstGeom prst="rect">
              <a:avLst/>
            </a:prstGeom>
            <a:solidFill>
              <a:srgbClr val="212E35">
                <a:lumMod val="75000"/>
                <a:lumOff val="25000"/>
              </a:srgbClr>
            </a:solidFill>
            <a:ln w="19050" cap="flat" cmpd="sng" algn="ctr">
              <a:noFill/>
              <a:prstDash val="solid"/>
              <a:miter lim="800000"/>
            </a:ln>
            <a:effectLst/>
          </p:spPr>
          <p:txBody>
            <a:bodyPr rot="0" spcFirstLastPara="0" vertOverflow="overflow" horzOverflow="overflow" vert="horz" wrap="square" lIns="0" tIns="0" rIns="0" bIns="0" numCol="1" spcCol="0" rtlCol="0" fromWordArt="false" anchor="ctr" anchorCtr="false" forceAA="false" compatLnSpc="true">
              <a:noAutofit/>
            </a:bodyPr>
            <a:lstStyle/>
            <a:p>
              <a:pPr marL="0" marR="0" lvl="0" indent="0" algn="ctr" defTabSz="914400" eaLnBrk="1" fontAlgn="auto" latinLnBrk="0" hangingPunct="1">
                <a:lnSpc>
                  <a:spcPct val="70000"/>
                </a:lnSpc>
                <a:spcBef>
                  <a:spcPts val="0"/>
                </a:spcBef>
                <a:spcAft>
                  <a:spcPts val="0"/>
                </a:spcAft>
                <a:buClrTx/>
                <a:buSzTx/>
                <a:buFontTx/>
                <a:buNone/>
                <a:defRPr/>
              </a:pPr>
              <a:r>
                <a:rPr kumimoji="0" lang="en-US" sz="1100" b="0" i="0" u="none" strike="noStrike" kern="0" cap="none" spc="0" normalizeH="0" baseline="0" noProof="0" dirty="0">
                  <a:ln>
                    <a:noFill/>
                  </a:ln>
                  <a:solidFill>
                    <a:prstClr val="white"/>
                  </a:solidFill>
                  <a:effectLst/>
                  <a:uLnTx/>
                  <a:uFillTx/>
                  <a:latin typeface="Calibri" panose="020F0502020204030204"/>
                  <a:ea typeface="+mn-ea"/>
                  <a:cs typeface="+mn-cs"/>
                </a:rPr>
                <a:t>均方差</a:t>
              </a:r>
              <a:endParaRPr kumimoji="0" lang="en-US" sz="11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56" name="Rectangle 255"/>
            <p:cNvSpPr/>
            <p:nvPr/>
          </p:nvSpPr>
          <p:spPr bwMode="gray">
            <a:xfrm>
              <a:off x="10114745" y="2251368"/>
              <a:ext cx="1020610" cy="442176"/>
            </a:xfrm>
            <a:prstGeom prst="rect">
              <a:avLst/>
            </a:prstGeom>
            <a:solidFill>
              <a:srgbClr val="212E35">
                <a:lumMod val="75000"/>
                <a:lumOff val="25000"/>
              </a:srgbClr>
            </a:solidFill>
            <a:ln w="19050" cap="flat" cmpd="sng" algn="ctr">
              <a:noFill/>
              <a:prstDash val="solid"/>
              <a:miter lim="800000"/>
            </a:ln>
            <a:effectLst/>
          </p:spPr>
          <p:txBody>
            <a:bodyPr rot="0" spcFirstLastPara="0" vertOverflow="overflow" horzOverflow="overflow" vert="horz" wrap="square" lIns="0" tIns="0" rIns="0" bIns="0" numCol="1" spcCol="0" rtlCol="0" fromWordArt="false" anchor="ctr" anchorCtr="false" forceAA="false" compatLnSpc="true">
              <a:noAutofit/>
            </a:bodyPr>
            <a:lstStyle/>
            <a:p>
              <a:pPr marL="0" marR="0" lvl="0" indent="0" algn="ctr" defTabSz="914400" eaLnBrk="1" fontAlgn="auto" latinLnBrk="0" hangingPunct="1">
                <a:lnSpc>
                  <a:spcPct val="70000"/>
                </a:lnSpc>
                <a:spcBef>
                  <a:spcPts val="0"/>
                </a:spcBef>
                <a:spcAft>
                  <a:spcPts val="0"/>
                </a:spcAft>
                <a:buClrTx/>
                <a:buSzTx/>
                <a:buFontTx/>
                <a:buNone/>
                <a:defRPr/>
              </a:pPr>
              <a:r>
                <a:rPr kumimoji="0" lang="zh-CN" altLang="en-US" sz="1100" b="1" i="0" u="none" strike="noStrike" kern="0" cap="none" spc="0" normalizeH="0" baseline="0" noProof="0" dirty="0">
                  <a:ln>
                    <a:noFill/>
                  </a:ln>
                  <a:solidFill>
                    <a:prstClr val="white"/>
                  </a:solidFill>
                  <a:effectLst/>
                  <a:uLnTx/>
                  <a:uFillTx/>
                  <a:latin typeface="Calibri" panose="020F0502020204030204"/>
                  <a:ea typeface="SimSun" pitchFamily="2" charset="-122"/>
                  <a:cs typeface="+mn-cs"/>
                </a:rPr>
                <a:t>库内评分</a:t>
              </a:r>
              <a:endParaRPr kumimoji="0" lang="zh-CN" altLang="en-US" sz="1100" b="1" i="0" u="none" strike="noStrike" kern="0" cap="none" spc="0" normalizeH="0" baseline="0" noProof="0" dirty="0">
                <a:ln>
                  <a:noFill/>
                </a:ln>
                <a:solidFill>
                  <a:prstClr val="white"/>
                </a:solidFill>
                <a:effectLst/>
                <a:uLnTx/>
                <a:uFillTx/>
                <a:latin typeface="Calibri" panose="020F0502020204030204"/>
                <a:ea typeface="SimSun" pitchFamily="2" charset="-122"/>
                <a:cs typeface="+mn-cs"/>
              </a:endParaRPr>
            </a:p>
          </p:txBody>
        </p:sp>
        <p:sp>
          <p:nvSpPr>
            <p:cNvPr id="257" name="Rectangle 256"/>
            <p:cNvSpPr/>
            <p:nvPr/>
          </p:nvSpPr>
          <p:spPr bwMode="gray">
            <a:xfrm>
              <a:off x="10114745" y="2781787"/>
              <a:ext cx="1020610" cy="442176"/>
            </a:xfrm>
            <a:prstGeom prst="rect">
              <a:avLst/>
            </a:prstGeom>
            <a:solidFill>
              <a:srgbClr val="212E35">
                <a:lumMod val="75000"/>
                <a:lumOff val="25000"/>
              </a:srgbClr>
            </a:solidFill>
            <a:ln w="19050" cap="flat" cmpd="sng" algn="ctr">
              <a:noFill/>
              <a:prstDash val="solid"/>
              <a:miter lim="800000"/>
            </a:ln>
            <a:effectLst/>
          </p:spPr>
          <p:txBody>
            <a:bodyPr rot="0" spcFirstLastPara="0" vertOverflow="overflow" horzOverflow="overflow" vert="horz" wrap="square" lIns="0" tIns="0" rIns="0" bIns="0" numCol="1" spcCol="0" rtlCol="0" fromWordArt="false" anchor="ctr" anchorCtr="false" forceAA="false" compatLnSpc="true">
              <a:noAutofit/>
            </a:bodyPr>
            <a:lstStyle/>
            <a:p>
              <a:pPr marL="0" marR="0" lvl="0" indent="0" algn="ctr" defTabSz="914400" eaLnBrk="1" fontAlgn="auto" latinLnBrk="0" hangingPunct="1">
                <a:lnSpc>
                  <a:spcPct val="70000"/>
                </a:lnSpc>
                <a:spcBef>
                  <a:spcPts val="0"/>
                </a:spcBef>
                <a:spcAft>
                  <a:spcPts val="0"/>
                </a:spcAft>
                <a:buClrTx/>
                <a:buSzTx/>
                <a:buFontTx/>
                <a:buNone/>
                <a:defRPr/>
              </a:pPr>
              <a:r>
                <a:rPr kumimoji="0" lang="zh-CN" altLang="en-US" sz="1100" b="1" i="0" u="none" strike="noStrike" kern="0" cap="none" spc="0" normalizeH="0" baseline="0" noProof="0" dirty="0">
                  <a:ln>
                    <a:noFill/>
                  </a:ln>
                  <a:solidFill>
                    <a:prstClr val="white"/>
                  </a:solidFill>
                  <a:effectLst/>
                  <a:uLnTx/>
                  <a:uFillTx/>
                  <a:latin typeface="Calibri" panose="020F0502020204030204"/>
                  <a:ea typeface="SimSun" pitchFamily="2" charset="-122"/>
                  <a:cs typeface="+mn-cs"/>
                </a:rPr>
                <a:t>速度</a:t>
              </a:r>
              <a:endParaRPr kumimoji="0" lang="en-US" sz="1100" b="1"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58" name="Rectangle 257"/>
            <p:cNvSpPr/>
            <p:nvPr/>
          </p:nvSpPr>
          <p:spPr bwMode="gray">
            <a:xfrm>
              <a:off x="10114745" y="3312207"/>
              <a:ext cx="1020610" cy="442176"/>
            </a:xfrm>
            <a:prstGeom prst="rect">
              <a:avLst/>
            </a:prstGeom>
            <a:solidFill>
              <a:srgbClr val="212E35">
                <a:lumMod val="75000"/>
                <a:lumOff val="25000"/>
              </a:srgbClr>
            </a:solidFill>
            <a:ln w="19050" cap="flat" cmpd="sng" algn="ctr">
              <a:noFill/>
              <a:prstDash val="solid"/>
              <a:miter lim="800000"/>
            </a:ln>
            <a:effectLst/>
          </p:spPr>
          <p:txBody>
            <a:bodyPr rot="0" spcFirstLastPara="0" vertOverflow="overflow" horzOverflow="overflow" vert="horz" wrap="square" lIns="0" tIns="0" rIns="0" bIns="0" numCol="1" spcCol="0" rtlCol="0" fromWordArt="false" anchor="ctr" anchorCtr="false" forceAA="false" compatLnSpc="true">
              <a:noAutofit/>
            </a:bodyPr>
            <a:lstStyle/>
            <a:p>
              <a:pPr marL="0" marR="0" lvl="0" indent="0" algn="ctr" defTabSz="914400" eaLnBrk="1" fontAlgn="auto" latinLnBrk="0" hangingPunct="1">
                <a:lnSpc>
                  <a:spcPct val="70000"/>
                </a:lnSpc>
                <a:spcBef>
                  <a:spcPts val="0"/>
                </a:spcBef>
                <a:spcAft>
                  <a:spcPts val="0"/>
                </a:spcAft>
                <a:buClrTx/>
                <a:buSzTx/>
                <a:buFontTx/>
                <a:buNone/>
                <a:defRPr/>
              </a:pPr>
              <a:r>
                <a:rPr kumimoji="0" lang="zh-CN" altLang="en-US" sz="1100" b="1" i="0" u="none" strike="noStrike" kern="0" cap="none" spc="0" normalizeH="0" baseline="0" noProof="0" dirty="0">
                  <a:ln>
                    <a:noFill/>
                  </a:ln>
                  <a:solidFill>
                    <a:prstClr val="white"/>
                  </a:solidFill>
                  <a:effectLst/>
                  <a:uLnTx/>
                  <a:uFillTx/>
                  <a:latin typeface="Calibri" panose="020F0502020204030204"/>
                  <a:ea typeface="SimSun" pitchFamily="2" charset="-122"/>
                  <a:cs typeface="+mn-cs"/>
                </a:rPr>
                <a:t>扩展</a:t>
              </a:r>
              <a:endParaRPr kumimoji="0" lang="en-US" sz="1100" b="1"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59" name="Rectangle 258"/>
            <p:cNvSpPr/>
            <p:nvPr/>
          </p:nvSpPr>
          <p:spPr bwMode="gray">
            <a:xfrm>
              <a:off x="10114745" y="3842628"/>
              <a:ext cx="1020610" cy="442176"/>
            </a:xfrm>
            <a:prstGeom prst="rect">
              <a:avLst/>
            </a:prstGeom>
            <a:solidFill>
              <a:srgbClr val="212E35">
                <a:lumMod val="75000"/>
                <a:lumOff val="25000"/>
              </a:srgbClr>
            </a:solidFill>
            <a:ln w="19050" cap="flat" cmpd="sng" algn="ctr">
              <a:noFill/>
              <a:prstDash val="solid"/>
              <a:miter lim="800000"/>
            </a:ln>
            <a:effectLst/>
          </p:spPr>
          <p:txBody>
            <a:bodyPr rot="0" spcFirstLastPara="0" vertOverflow="overflow" horzOverflow="overflow" vert="horz" wrap="square" lIns="0" tIns="0" rIns="0" bIns="0" numCol="1" spcCol="0" rtlCol="0" fromWordArt="false" anchor="ctr" anchorCtr="false" forceAA="false" compatLnSpc="true">
              <a:noAutofit/>
            </a:bodyPr>
            <a:lstStyle/>
            <a:p>
              <a:pPr marL="0" marR="0" lvl="0" indent="0" algn="ctr" defTabSz="914400" eaLnBrk="1" fontAlgn="auto" latinLnBrk="0" hangingPunct="1">
                <a:lnSpc>
                  <a:spcPct val="70000"/>
                </a:lnSpc>
                <a:spcBef>
                  <a:spcPts val="0"/>
                </a:spcBef>
                <a:spcAft>
                  <a:spcPts val="0"/>
                </a:spcAft>
                <a:buClrTx/>
                <a:buSzTx/>
                <a:buFontTx/>
                <a:buNone/>
                <a:defRPr/>
              </a:pPr>
              <a:r>
                <a:rPr kumimoji="0" lang="zh-CN" altLang="en-US" sz="1100" b="1" i="0" u="none" strike="noStrike" kern="0" cap="none" spc="0" normalizeH="0" baseline="0" noProof="0" dirty="0">
                  <a:ln>
                    <a:noFill/>
                  </a:ln>
                  <a:solidFill>
                    <a:prstClr val="white"/>
                  </a:solidFill>
                  <a:effectLst/>
                  <a:uLnTx/>
                  <a:uFillTx/>
                  <a:latin typeface="Calibri" panose="020F0502020204030204"/>
                  <a:ea typeface="SimSun" pitchFamily="2" charset="-122"/>
                  <a:cs typeface="+mn-cs"/>
                </a:rPr>
                <a:t>安全</a:t>
              </a:r>
              <a:endParaRPr kumimoji="0" lang="en-US" sz="1100" b="1"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60" name="Rectangle 259"/>
            <p:cNvSpPr/>
            <p:nvPr/>
          </p:nvSpPr>
          <p:spPr bwMode="gray">
            <a:xfrm>
              <a:off x="4361153" y="2247186"/>
              <a:ext cx="1020610" cy="320040"/>
            </a:xfrm>
            <a:prstGeom prst="rect">
              <a:avLst/>
            </a:prstGeom>
            <a:solidFill>
              <a:srgbClr val="212E35">
                <a:lumMod val="75000"/>
                <a:lumOff val="25000"/>
              </a:srgbClr>
            </a:solidFill>
            <a:ln w="19050" cap="flat" cmpd="sng" algn="ctr">
              <a:noFill/>
              <a:prstDash val="solid"/>
              <a:miter lim="800000"/>
            </a:ln>
            <a:effectLst/>
          </p:spPr>
          <p:txBody>
            <a:bodyPr rot="0" spcFirstLastPara="0" vertOverflow="overflow" horzOverflow="overflow" vert="horz" wrap="square" lIns="0" tIns="0" rIns="0" bIns="0" numCol="1" spcCol="0" rtlCol="0" fromWordArt="false" anchor="ctr" anchorCtr="false" forceAA="false" compatLnSpc="true">
              <a:noAutofit/>
            </a:bodyPr>
            <a:lstStyle/>
            <a:p>
              <a:pPr marL="0" marR="0" lvl="0" indent="0" algn="ctr" defTabSz="914400" eaLnBrk="1" fontAlgn="auto" latinLnBrk="0" hangingPunct="1">
                <a:lnSpc>
                  <a:spcPct val="70000"/>
                </a:lnSpc>
                <a:spcBef>
                  <a:spcPts val="0"/>
                </a:spcBef>
                <a:spcAft>
                  <a:spcPts val="0"/>
                </a:spcAft>
                <a:buClrTx/>
                <a:buSzTx/>
                <a:buFontTx/>
                <a:buNone/>
                <a:defRPr/>
              </a:pPr>
              <a:r>
                <a:rPr kumimoji="0" lang="zh-CN" altLang="en-US" sz="1100" b="0" i="0" u="none" strike="noStrike" kern="0" cap="none" spc="0" normalizeH="0" baseline="0" noProof="0" dirty="0">
                  <a:ln>
                    <a:noFill/>
                  </a:ln>
                  <a:solidFill>
                    <a:prstClr val="white"/>
                  </a:solidFill>
                  <a:effectLst/>
                  <a:uLnTx/>
                  <a:uFillTx/>
                  <a:latin typeface="Calibri" panose="020F0502020204030204"/>
                  <a:ea typeface="SimSun" pitchFamily="2" charset="-122"/>
                  <a:cs typeface="+mn-cs"/>
                </a:rPr>
                <a:t>行为模式匹配</a:t>
              </a:r>
              <a:endParaRPr kumimoji="0" lang="en-US" sz="11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61" name="Rectangle 260"/>
            <p:cNvSpPr/>
            <p:nvPr/>
          </p:nvSpPr>
          <p:spPr bwMode="gray">
            <a:xfrm>
              <a:off x="4361153" y="2599079"/>
              <a:ext cx="1020610" cy="320040"/>
            </a:xfrm>
            <a:prstGeom prst="rect">
              <a:avLst/>
            </a:prstGeom>
            <a:solidFill>
              <a:srgbClr val="212E35">
                <a:lumMod val="75000"/>
                <a:lumOff val="25000"/>
              </a:srgbClr>
            </a:solidFill>
            <a:ln w="19050" cap="flat" cmpd="sng" algn="ctr">
              <a:noFill/>
              <a:prstDash val="solid"/>
              <a:miter lim="800000"/>
            </a:ln>
            <a:effectLst/>
          </p:spPr>
          <p:txBody>
            <a:bodyPr rot="0" spcFirstLastPara="0" vertOverflow="overflow" horzOverflow="overflow" vert="horz" wrap="square" lIns="0" tIns="0" rIns="0" bIns="0" numCol="1" spcCol="0" rtlCol="0" fromWordArt="false" anchor="ctr" anchorCtr="false" forceAA="false" compatLnSpc="true">
              <a:noAutofit/>
            </a:bodyPr>
            <a:lstStyle/>
            <a:p>
              <a:pPr marL="0" marR="0" lvl="0" indent="0" algn="ctr" defTabSz="914400" eaLnBrk="1" fontAlgn="auto" latinLnBrk="0" hangingPunct="1">
                <a:lnSpc>
                  <a:spcPct val="70000"/>
                </a:lnSpc>
                <a:spcBef>
                  <a:spcPts val="0"/>
                </a:spcBef>
                <a:spcAft>
                  <a:spcPts val="0"/>
                </a:spcAft>
                <a:buClrTx/>
                <a:buSzTx/>
                <a:buFontTx/>
                <a:buNone/>
                <a:defRPr/>
              </a:pPr>
              <a:r>
                <a:rPr kumimoji="0" lang="zh-CN" altLang="en-US" sz="1100" b="0" i="0" u="none" strike="noStrike" kern="0" cap="none" spc="0" normalizeH="0" baseline="0" noProof="0" dirty="0">
                  <a:ln>
                    <a:noFill/>
                  </a:ln>
                  <a:solidFill>
                    <a:prstClr val="white"/>
                  </a:solidFill>
                  <a:effectLst/>
                  <a:uLnTx/>
                  <a:uFillTx/>
                  <a:latin typeface="Calibri" panose="020F0502020204030204"/>
                  <a:ea typeface="SimSun" pitchFamily="2" charset="-122"/>
                  <a:cs typeface="+mn-cs"/>
                </a:rPr>
                <a:t>日期</a:t>
              </a:r>
              <a:r>
                <a:rPr kumimoji="0" lang="en-US" altLang="zh-CN" sz="1100" b="0" i="0" u="none" strike="noStrike" kern="0" cap="none" spc="0" normalizeH="0" baseline="0" noProof="0" dirty="0">
                  <a:ln>
                    <a:noFill/>
                  </a:ln>
                  <a:solidFill>
                    <a:prstClr val="white"/>
                  </a:solidFill>
                  <a:effectLst/>
                  <a:uLnTx/>
                  <a:uFillTx/>
                  <a:latin typeface="Calibri" panose="020F0502020204030204"/>
                  <a:ea typeface="SimSun" pitchFamily="2" charset="-122"/>
                  <a:cs typeface="+mn-cs"/>
                </a:rPr>
                <a:t>/</a:t>
              </a:r>
              <a:r>
                <a:rPr kumimoji="0" lang="zh-CN" altLang="en-US" sz="1100" b="0" i="0" u="none" strike="noStrike" kern="0" cap="none" spc="0" normalizeH="0" baseline="0" noProof="0" dirty="0">
                  <a:ln>
                    <a:noFill/>
                  </a:ln>
                  <a:solidFill>
                    <a:prstClr val="white"/>
                  </a:solidFill>
                  <a:effectLst/>
                  <a:uLnTx/>
                  <a:uFillTx/>
                  <a:latin typeface="Calibri" panose="020F0502020204030204"/>
                  <a:ea typeface="SimSun" pitchFamily="2" charset="-122"/>
                  <a:cs typeface="+mn-cs"/>
                </a:rPr>
                <a:t>时间代数</a:t>
              </a:r>
              <a:endParaRPr kumimoji="0" lang="en-US" sz="11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62" name="Rectangle 261"/>
            <p:cNvSpPr/>
            <p:nvPr/>
          </p:nvSpPr>
          <p:spPr bwMode="gray">
            <a:xfrm>
              <a:off x="4361153" y="2950972"/>
              <a:ext cx="1020610" cy="320040"/>
            </a:xfrm>
            <a:prstGeom prst="rect">
              <a:avLst/>
            </a:prstGeom>
            <a:solidFill>
              <a:srgbClr val="212E35">
                <a:lumMod val="75000"/>
                <a:lumOff val="25000"/>
              </a:srgbClr>
            </a:solidFill>
            <a:ln w="19050" cap="flat" cmpd="sng" algn="ctr">
              <a:noFill/>
              <a:prstDash val="solid"/>
              <a:miter lim="800000"/>
            </a:ln>
            <a:effectLst/>
          </p:spPr>
          <p:txBody>
            <a:bodyPr rot="0" spcFirstLastPara="0" vertOverflow="overflow" horzOverflow="overflow" vert="horz" wrap="square" lIns="0" tIns="0" rIns="0" bIns="0" numCol="1" spcCol="0" rtlCol="0" fromWordArt="false" anchor="ctr" anchorCtr="false" forceAA="false" compatLnSpc="true">
              <a:noAutofit/>
            </a:bodyPr>
            <a:lstStyle/>
            <a:p>
              <a:pPr marL="0" marR="0" lvl="0" indent="0" algn="ctr" defTabSz="914400" eaLnBrk="1" fontAlgn="auto" latinLnBrk="0" hangingPunct="1">
                <a:lnSpc>
                  <a:spcPct val="70000"/>
                </a:lnSpc>
                <a:spcBef>
                  <a:spcPts val="0"/>
                </a:spcBef>
                <a:spcAft>
                  <a:spcPts val="0"/>
                </a:spcAft>
                <a:buClrTx/>
                <a:buSzTx/>
                <a:buFontTx/>
                <a:buNone/>
                <a:defRPr/>
              </a:pPr>
              <a:r>
                <a:rPr kumimoji="0" lang="en-US" sz="1100" b="0" i="0" u="none" strike="noStrike" kern="0" cap="none" spc="0" normalizeH="0" baseline="0" noProof="0" dirty="0" err="1">
                  <a:ln>
                    <a:noFill/>
                  </a:ln>
                  <a:solidFill>
                    <a:prstClr val="white"/>
                  </a:solidFill>
                  <a:effectLst/>
                  <a:uLnTx/>
                  <a:uFillTx/>
                  <a:latin typeface="Calibri" panose="020F0502020204030204"/>
                  <a:ea typeface="+mn-ea"/>
                  <a:cs typeface="Mangal" panose="02040503050203030202" pitchFamily="18" charset="0"/>
                </a:rPr>
                <a:t>窗口</a:t>
              </a:r>
              <a:r>
                <a:rPr kumimoji="0" lang="en-US" sz="1100" b="0" i="0" u="none" strike="noStrike" kern="0" cap="none" spc="0" normalizeH="0" baseline="0" noProof="0" dirty="0">
                  <a:ln>
                    <a:noFill/>
                  </a:ln>
                  <a:solidFill>
                    <a:prstClr val="white"/>
                  </a:solidFill>
                  <a:effectLst/>
                  <a:uLnTx/>
                  <a:uFillTx/>
                  <a:latin typeface="Calibri" panose="020F0502020204030204"/>
                  <a:ea typeface="+mn-ea"/>
                  <a:cs typeface="Mangal" panose="02040503050203030202" pitchFamily="18" charset="0"/>
                </a:rPr>
                <a:t>/</a:t>
              </a:r>
              <a:r>
                <a:rPr kumimoji="0" lang="en-US" sz="1100" b="0" i="0" u="none" strike="noStrike" kern="0" cap="none" spc="0" normalizeH="0" baseline="0" noProof="0" dirty="0" err="1">
                  <a:ln>
                    <a:noFill/>
                  </a:ln>
                  <a:solidFill>
                    <a:prstClr val="white"/>
                  </a:solidFill>
                  <a:effectLst/>
                  <a:uLnTx/>
                  <a:uFillTx/>
                  <a:latin typeface="Calibri" panose="020F0502020204030204"/>
                  <a:ea typeface="+mn-ea"/>
                  <a:cs typeface="Mangal" panose="02040503050203030202" pitchFamily="18" charset="0"/>
                </a:rPr>
                <a:t>分区</a:t>
              </a:r>
              <a:endParaRPr kumimoji="0" lang="en-US" sz="11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63" name="Rectangle 262"/>
            <p:cNvSpPr/>
            <p:nvPr/>
          </p:nvSpPr>
          <p:spPr bwMode="gray">
            <a:xfrm>
              <a:off x="4361153" y="3302865"/>
              <a:ext cx="1020610" cy="320040"/>
            </a:xfrm>
            <a:prstGeom prst="rect">
              <a:avLst/>
            </a:prstGeom>
            <a:solidFill>
              <a:srgbClr val="212E35">
                <a:lumMod val="75000"/>
                <a:lumOff val="25000"/>
              </a:srgbClr>
            </a:solidFill>
            <a:ln w="19050" cap="flat" cmpd="sng" algn="ctr">
              <a:noFill/>
              <a:prstDash val="solid"/>
              <a:miter lim="800000"/>
            </a:ln>
            <a:effectLst/>
          </p:spPr>
          <p:txBody>
            <a:bodyPr rot="0" spcFirstLastPara="0" vertOverflow="overflow" horzOverflow="overflow" vert="horz" wrap="square" lIns="0" tIns="0" rIns="0" bIns="0" numCol="1" spcCol="0" rtlCol="0" fromWordArt="false" anchor="ctr" anchorCtr="false" forceAA="false" compatLnSpc="true">
              <a:noAutofit/>
            </a:bodyPr>
            <a:lstStyle/>
            <a:p>
              <a:pPr marL="0" marR="0" lvl="0" indent="0" algn="ctr" defTabSz="914400" eaLnBrk="1" fontAlgn="auto" latinLnBrk="0" hangingPunct="1">
                <a:lnSpc>
                  <a:spcPct val="70000"/>
                </a:lnSpc>
                <a:spcBef>
                  <a:spcPts val="0"/>
                </a:spcBef>
                <a:spcAft>
                  <a:spcPts val="0"/>
                </a:spcAft>
                <a:buClrTx/>
                <a:buSzTx/>
                <a:buFontTx/>
                <a:buNone/>
                <a:defRPr/>
              </a:pPr>
              <a:r>
                <a:rPr kumimoji="0" lang="zh-CN" altLang="en-US" sz="1100" b="0" i="0" u="none" strike="noStrike" kern="0" cap="none" spc="0" normalizeH="0" baseline="0" noProof="0" dirty="0">
                  <a:ln>
                    <a:noFill/>
                  </a:ln>
                  <a:solidFill>
                    <a:prstClr val="white"/>
                  </a:solidFill>
                  <a:effectLst/>
                  <a:uLnTx/>
                  <a:uFillTx/>
                  <a:latin typeface="Calibri" panose="020F0502020204030204"/>
                  <a:ea typeface="SimSun" pitchFamily="2" charset="-122"/>
                  <a:cs typeface="+mn-cs"/>
                </a:rPr>
                <a:t>数据类型处理</a:t>
              </a:r>
              <a:endParaRPr kumimoji="0" lang="en-US" sz="11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64" name="Rectangle 263"/>
            <p:cNvSpPr/>
            <p:nvPr/>
          </p:nvSpPr>
          <p:spPr bwMode="gray">
            <a:xfrm>
              <a:off x="4361153" y="3654758"/>
              <a:ext cx="1020610" cy="320040"/>
            </a:xfrm>
            <a:prstGeom prst="rect">
              <a:avLst/>
            </a:prstGeom>
            <a:solidFill>
              <a:srgbClr val="212E35">
                <a:lumMod val="75000"/>
                <a:lumOff val="25000"/>
              </a:srgbClr>
            </a:solidFill>
            <a:ln w="19050" cap="flat" cmpd="sng" algn="ctr">
              <a:noFill/>
              <a:prstDash val="solid"/>
              <a:miter lim="800000"/>
            </a:ln>
            <a:effectLst/>
          </p:spPr>
          <p:txBody>
            <a:bodyPr rot="0" spcFirstLastPara="0" vertOverflow="overflow" horzOverflow="overflow" vert="horz" wrap="square" lIns="0" tIns="0" rIns="0" bIns="0" numCol="1" spcCol="0" rtlCol="0" fromWordArt="false" anchor="ctr" anchorCtr="false" forceAA="false" compatLnSpc="true">
              <a:noAutofit/>
            </a:bodyPr>
            <a:lstStyle/>
            <a:p>
              <a:pPr marL="0" marR="0" lvl="0" indent="0" algn="ctr" defTabSz="914400" eaLnBrk="1" fontAlgn="auto" latinLnBrk="0" hangingPunct="1">
                <a:lnSpc>
                  <a:spcPct val="70000"/>
                </a:lnSpc>
                <a:spcBef>
                  <a:spcPts val="0"/>
                </a:spcBef>
                <a:spcAft>
                  <a:spcPts val="0"/>
                </a:spcAft>
                <a:buClrTx/>
                <a:buSzTx/>
                <a:buFontTx/>
                <a:buNone/>
                <a:defRPr/>
              </a:pPr>
              <a:r>
                <a:rPr kumimoji="0" lang="zh-CN" altLang="en-US" sz="1100" b="0" i="0" u="none" strike="noStrike" kern="0" cap="none" spc="0" normalizeH="0" baseline="0" noProof="0" dirty="0">
                  <a:ln>
                    <a:noFill/>
                  </a:ln>
                  <a:solidFill>
                    <a:prstClr val="white"/>
                  </a:solidFill>
                  <a:effectLst/>
                  <a:uLnTx/>
                  <a:uFillTx/>
                  <a:latin typeface="Calibri" panose="020F0502020204030204"/>
                  <a:ea typeface="SimSun" pitchFamily="2" charset="-122"/>
                  <a:cs typeface="+mn-cs"/>
                </a:rPr>
                <a:t>序列</a:t>
              </a:r>
              <a:endParaRPr kumimoji="0" lang="en-US" sz="11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65" name="Rectangle 264"/>
            <p:cNvSpPr/>
            <p:nvPr/>
          </p:nvSpPr>
          <p:spPr bwMode="gray">
            <a:xfrm>
              <a:off x="4361153" y="4006654"/>
              <a:ext cx="1020610" cy="320040"/>
            </a:xfrm>
            <a:prstGeom prst="rect">
              <a:avLst/>
            </a:prstGeom>
            <a:solidFill>
              <a:srgbClr val="212E35">
                <a:lumMod val="75000"/>
                <a:lumOff val="25000"/>
              </a:srgbClr>
            </a:solidFill>
            <a:ln w="19050" cap="flat" cmpd="sng" algn="ctr">
              <a:noFill/>
              <a:prstDash val="solid"/>
              <a:miter lim="800000"/>
            </a:ln>
            <a:effectLst/>
          </p:spPr>
          <p:txBody>
            <a:bodyPr rot="0" spcFirstLastPara="0" vertOverflow="overflow" horzOverflow="overflow" vert="horz" wrap="square" lIns="0" tIns="0" rIns="0" bIns="0" numCol="1" spcCol="0" rtlCol="0" fromWordArt="false" anchor="ctr" anchorCtr="false" forceAA="false" compatLnSpc="true">
              <a:noAutofit/>
            </a:bodyPr>
            <a:lstStyle/>
            <a:p>
              <a:pPr marL="0" marR="0" lvl="0" indent="0" algn="ctr" defTabSz="914400" eaLnBrk="1" fontAlgn="auto" latinLnBrk="0" hangingPunct="1">
                <a:lnSpc>
                  <a:spcPct val="70000"/>
                </a:lnSpc>
                <a:spcBef>
                  <a:spcPts val="0"/>
                </a:spcBef>
                <a:spcAft>
                  <a:spcPts val="0"/>
                </a:spcAft>
                <a:buClrTx/>
                <a:buSzTx/>
                <a:buFontTx/>
                <a:buNone/>
                <a:defRPr/>
              </a:pPr>
              <a:r>
                <a:rPr kumimoji="0" lang="zh-CN" altLang="en-US" sz="1100" b="0" i="0" u="none" strike="noStrike" kern="0" cap="none" spc="0" normalizeH="0" baseline="0" noProof="0" dirty="0">
                  <a:ln>
                    <a:noFill/>
                  </a:ln>
                  <a:solidFill>
                    <a:prstClr val="white"/>
                  </a:solidFill>
                  <a:effectLst/>
                  <a:uLnTx/>
                  <a:uFillTx/>
                  <a:latin typeface="Calibri" panose="020F0502020204030204"/>
                  <a:ea typeface="SimSun" pitchFamily="2" charset="-122"/>
                  <a:cs typeface="+mn-cs"/>
                </a:rPr>
                <a:t>更多</a:t>
              </a:r>
              <a:r>
                <a:rPr kumimoji="0" lang="en-US" sz="1100" b="0" i="0" u="none" strike="noStrike" kern="0" cap="none" spc="0" normalizeH="0" baseline="0" noProof="0" dirty="0">
                  <a:ln>
                    <a:noFill/>
                  </a:ln>
                  <a:solidFill>
                    <a:prstClr val="white"/>
                  </a:solidFill>
                  <a:effectLst/>
                  <a:uLnTx/>
                  <a:uFillTx/>
                  <a:latin typeface="Calibri" panose="020F0502020204030204"/>
                  <a:ea typeface="+mn-ea"/>
                  <a:cs typeface="Mangal" panose="02040503050203030202" pitchFamily="18" charset="0"/>
                </a:rPr>
                <a:t>…</a:t>
              </a:r>
              <a:endParaRPr kumimoji="0" lang="en-US" sz="11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66" name="Rectangle 265"/>
            <p:cNvSpPr/>
            <p:nvPr/>
          </p:nvSpPr>
          <p:spPr bwMode="gray">
            <a:xfrm>
              <a:off x="4361153" y="1895293"/>
              <a:ext cx="1020610" cy="320040"/>
            </a:xfrm>
            <a:prstGeom prst="rect">
              <a:avLst/>
            </a:prstGeom>
            <a:solidFill>
              <a:srgbClr val="212E35">
                <a:lumMod val="75000"/>
                <a:lumOff val="25000"/>
              </a:srgbClr>
            </a:solidFill>
            <a:ln w="19050" cap="flat" cmpd="sng" algn="ctr">
              <a:noFill/>
              <a:prstDash val="solid"/>
              <a:miter lim="800000"/>
            </a:ln>
            <a:effectLst/>
          </p:spPr>
          <p:txBody>
            <a:bodyPr rot="0" spcFirstLastPara="0" vertOverflow="overflow" horzOverflow="overflow" vert="horz" wrap="square" lIns="0" tIns="0" rIns="0" bIns="0" numCol="1" spcCol="0" rtlCol="0" fromWordArt="false" anchor="ctr" anchorCtr="false" forceAA="false" compatLnSpc="true">
              <a:noAutofit/>
            </a:bodyPr>
            <a:lstStyle/>
            <a:p>
              <a:pPr marL="0" marR="0" lvl="0" indent="0" algn="ctr" defTabSz="914400" eaLnBrk="1" fontAlgn="auto" latinLnBrk="0" hangingPunct="1">
                <a:lnSpc>
                  <a:spcPct val="70000"/>
                </a:lnSpc>
                <a:spcBef>
                  <a:spcPts val="0"/>
                </a:spcBef>
                <a:spcAft>
                  <a:spcPts val="0"/>
                </a:spcAft>
                <a:buClrTx/>
                <a:buSzTx/>
                <a:buFontTx/>
                <a:buNone/>
                <a:defRPr/>
              </a:pPr>
              <a:r>
                <a:rPr kumimoji="0" lang="zh-CN" altLang="en-US" sz="1100" b="0" i="0" u="none" strike="noStrike" kern="0" cap="none" spc="0" normalizeH="0" baseline="0" noProof="0" dirty="0">
                  <a:ln>
                    <a:noFill/>
                  </a:ln>
                  <a:solidFill>
                    <a:prstClr val="white"/>
                  </a:solidFill>
                  <a:effectLst/>
                  <a:uLnTx/>
                  <a:uFillTx/>
                  <a:latin typeface="Calibri" panose="020F0502020204030204"/>
                  <a:ea typeface="SimSun" pitchFamily="2" charset="-122"/>
                  <a:cs typeface="+mn-cs"/>
                </a:rPr>
                <a:t>会话化</a:t>
              </a:r>
              <a:endParaRPr kumimoji="0" lang="en-US" sz="11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67" name="Rectangle 266"/>
            <p:cNvSpPr/>
            <p:nvPr/>
          </p:nvSpPr>
          <p:spPr bwMode="gray">
            <a:xfrm>
              <a:off x="4361153" y="1543400"/>
              <a:ext cx="1020610" cy="320040"/>
            </a:xfrm>
            <a:prstGeom prst="rect">
              <a:avLst/>
            </a:prstGeom>
            <a:solidFill>
              <a:srgbClr val="212E35">
                <a:lumMod val="75000"/>
                <a:lumOff val="25000"/>
              </a:srgbClr>
            </a:solidFill>
            <a:ln w="19050" cap="flat" cmpd="sng" algn="ctr">
              <a:noFill/>
              <a:prstDash val="solid"/>
              <a:miter lim="800000"/>
            </a:ln>
            <a:effectLst/>
          </p:spPr>
          <p:txBody>
            <a:bodyPr rot="0" spcFirstLastPara="0" vertOverflow="overflow" horzOverflow="overflow" vert="horz" wrap="square" lIns="0" tIns="0" rIns="0" bIns="0" numCol="1" spcCol="0" rtlCol="0" fromWordArt="false" anchor="ctr" anchorCtr="false" forceAA="false" compatLnSpc="true">
              <a:noAutofit/>
            </a:bodyPr>
            <a:lstStyle/>
            <a:p>
              <a:pPr marL="0" marR="0" lvl="0" indent="0" algn="ctr" defTabSz="914400" eaLnBrk="1" fontAlgn="auto" latinLnBrk="0" hangingPunct="1">
                <a:lnSpc>
                  <a:spcPct val="70000"/>
                </a:lnSpc>
                <a:spcBef>
                  <a:spcPts val="0"/>
                </a:spcBef>
                <a:spcAft>
                  <a:spcPts val="0"/>
                </a:spcAft>
                <a:buClrTx/>
                <a:buSzTx/>
                <a:buFontTx/>
                <a:buNone/>
                <a:defRPr/>
              </a:pPr>
              <a:r>
                <a:rPr kumimoji="0" lang="zh-CN" altLang="en-US" sz="1100" b="0" i="0" u="none" strike="noStrike" kern="0" cap="none" spc="0" normalizeH="0" baseline="0" noProof="0" dirty="0">
                  <a:ln>
                    <a:noFill/>
                  </a:ln>
                  <a:solidFill>
                    <a:prstClr val="white"/>
                  </a:solidFill>
                  <a:effectLst/>
                  <a:uLnTx/>
                  <a:uFillTx/>
                  <a:latin typeface="Calibri" panose="020F0502020204030204"/>
                  <a:ea typeface="SimSun" pitchFamily="2" charset="-122"/>
                  <a:cs typeface="+mn-cs"/>
                </a:rPr>
                <a:t>时间序列</a:t>
              </a:r>
              <a:endParaRPr kumimoji="0" lang="en-US" sz="11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68" name="Rectangle 267"/>
            <p:cNvSpPr/>
            <p:nvPr/>
          </p:nvSpPr>
          <p:spPr bwMode="gray">
            <a:xfrm>
              <a:off x="4361153" y="1191507"/>
              <a:ext cx="1020610" cy="320040"/>
            </a:xfrm>
            <a:prstGeom prst="rect">
              <a:avLst/>
            </a:prstGeom>
            <a:solidFill>
              <a:srgbClr val="212E35">
                <a:lumMod val="75000"/>
                <a:lumOff val="25000"/>
              </a:srgbClr>
            </a:solidFill>
            <a:ln w="19050" cap="flat" cmpd="sng" algn="ctr">
              <a:noFill/>
              <a:prstDash val="solid"/>
              <a:miter lim="800000"/>
            </a:ln>
            <a:effectLst/>
          </p:spPr>
          <p:txBody>
            <a:bodyPr rot="0" spcFirstLastPara="0" vertOverflow="overflow" horzOverflow="overflow" vert="horz" wrap="square" lIns="0" tIns="0" rIns="0" bIns="0" numCol="1" spcCol="0" rtlCol="0" fromWordArt="false" anchor="ctr" anchorCtr="false" forceAA="false" compatLnSpc="true">
              <a:noAutofit/>
            </a:bodyPr>
            <a:lstStyle/>
            <a:p>
              <a:pPr marL="0" marR="0" lvl="0" indent="0" algn="ctr" defTabSz="914400" eaLnBrk="1" fontAlgn="auto" latinLnBrk="0" hangingPunct="1">
                <a:lnSpc>
                  <a:spcPct val="70000"/>
                </a:lnSpc>
                <a:spcBef>
                  <a:spcPts val="0"/>
                </a:spcBef>
                <a:spcAft>
                  <a:spcPts val="0"/>
                </a:spcAft>
                <a:buClrTx/>
                <a:buSzTx/>
                <a:buFontTx/>
                <a:buNone/>
                <a:defRPr/>
              </a:pPr>
              <a:r>
                <a:rPr kumimoji="0" lang="zh-CN" altLang="en-US" sz="1100" b="0" i="0" u="none" strike="noStrike" kern="0" cap="none" spc="0" normalizeH="0" baseline="0" noProof="0" dirty="0">
                  <a:ln>
                    <a:noFill/>
                  </a:ln>
                  <a:solidFill>
                    <a:prstClr val="white"/>
                  </a:solidFill>
                  <a:effectLst/>
                  <a:uLnTx/>
                  <a:uFillTx/>
                  <a:latin typeface="Calibri" panose="020F0502020204030204"/>
                  <a:ea typeface="SimSun" pitchFamily="2" charset="-122"/>
                  <a:cs typeface="+mn-cs"/>
                </a:rPr>
                <a:t>统计摘要</a:t>
              </a:r>
              <a:endParaRPr kumimoji="0" lang="en-US" sz="11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269" name="Rectangle 268"/>
          <p:cNvSpPr/>
          <p:nvPr/>
        </p:nvSpPr>
        <p:spPr>
          <a:xfrm>
            <a:off x="4704056" y="5531601"/>
            <a:ext cx="503664" cy="275717"/>
          </a:xfrm>
          <a:prstGeom prst="rect">
            <a:avLst/>
          </a:prstGeom>
        </p:spPr>
        <p:txBody>
          <a:bodyPr wrap="none">
            <a:spAutoFit/>
          </a:bodyPr>
          <a:lstStyle/>
          <a:p>
            <a:pPr algn="ctr">
              <a:lnSpc>
                <a:spcPct val="70000"/>
              </a:lnSpc>
            </a:pPr>
            <a:r>
              <a:rPr lang="en-US" sz="1600" dirty="0">
                <a:solidFill>
                  <a:prstClr val="white"/>
                </a:solidFill>
                <a:latin typeface="Calibri" panose="020F0502020204030204"/>
              </a:rPr>
              <a:t>SQL</a:t>
            </a:r>
            <a:endParaRPr lang="en-US" sz="1600" dirty="0">
              <a:solidFill>
                <a:prstClr val="white"/>
              </a:solidFill>
              <a:latin typeface="Calibri" panose="020F0502020204030204"/>
            </a:endParaRPr>
          </a:p>
        </p:txBody>
      </p:sp>
      <p:sp>
        <p:nvSpPr>
          <p:cNvPr id="270" name="Rectangle 269"/>
          <p:cNvSpPr/>
          <p:nvPr/>
        </p:nvSpPr>
        <p:spPr>
          <a:xfrm>
            <a:off x="10412537" y="5531601"/>
            <a:ext cx="503664" cy="275717"/>
          </a:xfrm>
          <a:prstGeom prst="rect">
            <a:avLst/>
          </a:prstGeom>
        </p:spPr>
        <p:txBody>
          <a:bodyPr wrap="none">
            <a:spAutoFit/>
          </a:bodyPr>
          <a:lstStyle/>
          <a:p>
            <a:pPr algn="ctr">
              <a:lnSpc>
                <a:spcPct val="70000"/>
              </a:lnSpc>
            </a:pPr>
            <a:r>
              <a:rPr lang="en-US" sz="1600" dirty="0">
                <a:solidFill>
                  <a:prstClr val="white"/>
                </a:solidFill>
                <a:latin typeface="Calibri" panose="020F0502020204030204"/>
              </a:rPr>
              <a:t>SQL</a:t>
            </a:r>
            <a:endParaRPr lang="en-US" sz="1600" dirty="0">
              <a:solidFill>
                <a:prstClr val="white"/>
              </a:solidFill>
              <a:latin typeface="Calibri" panose="020F0502020204030204"/>
            </a:endParaRPr>
          </a:p>
        </p:txBody>
      </p:sp>
      <p:sp>
        <p:nvSpPr>
          <p:cNvPr id="271" name="Rectangle 270"/>
          <p:cNvSpPr/>
          <p:nvPr/>
        </p:nvSpPr>
        <p:spPr>
          <a:xfrm>
            <a:off x="7844578" y="5531601"/>
            <a:ext cx="503664" cy="275717"/>
          </a:xfrm>
          <a:prstGeom prst="rect">
            <a:avLst/>
          </a:prstGeom>
        </p:spPr>
        <p:txBody>
          <a:bodyPr wrap="none">
            <a:spAutoFit/>
          </a:bodyPr>
          <a:lstStyle/>
          <a:p>
            <a:pPr algn="ctr">
              <a:lnSpc>
                <a:spcPct val="70000"/>
              </a:lnSpc>
            </a:pPr>
            <a:r>
              <a:rPr lang="en-US" sz="1600" dirty="0">
                <a:solidFill>
                  <a:prstClr val="white"/>
                </a:solidFill>
                <a:latin typeface="Calibri" panose="020F0502020204030204"/>
              </a:rPr>
              <a:t>SQL</a:t>
            </a:r>
            <a:endParaRPr lang="en-US" sz="1600" dirty="0">
              <a:solidFill>
                <a:prstClr val="white"/>
              </a:solidFill>
              <a:latin typeface="Calibri" panose="020F0502020204030204"/>
            </a:endParaRPr>
          </a:p>
        </p:txBody>
      </p:sp>
      <p:sp>
        <p:nvSpPr>
          <p:cNvPr id="272" name="Rectangle 271"/>
          <p:cNvSpPr/>
          <p:nvPr/>
        </p:nvSpPr>
        <p:spPr>
          <a:xfrm>
            <a:off x="9266405" y="5531601"/>
            <a:ext cx="503664" cy="275717"/>
          </a:xfrm>
          <a:prstGeom prst="rect">
            <a:avLst/>
          </a:prstGeom>
        </p:spPr>
        <p:txBody>
          <a:bodyPr wrap="none">
            <a:spAutoFit/>
          </a:bodyPr>
          <a:lstStyle/>
          <a:p>
            <a:pPr algn="ctr">
              <a:lnSpc>
                <a:spcPct val="70000"/>
              </a:lnSpc>
            </a:pPr>
            <a:r>
              <a:rPr lang="en-US" sz="1600" dirty="0">
                <a:solidFill>
                  <a:prstClr val="white"/>
                </a:solidFill>
                <a:latin typeface="Calibri" panose="020F0502020204030204"/>
              </a:rPr>
              <a:t>SQL</a:t>
            </a:r>
            <a:endParaRPr lang="en-US" sz="1600" dirty="0">
              <a:solidFill>
                <a:prstClr val="white"/>
              </a:solidFill>
              <a:latin typeface="Calibri" panose="020F0502020204030204"/>
            </a:endParaRPr>
          </a:p>
        </p:txBody>
      </p:sp>
      <p:sp>
        <p:nvSpPr>
          <p:cNvPr id="273" name="Rectangle 272"/>
          <p:cNvSpPr/>
          <p:nvPr/>
        </p:nvSpPr>
        <p:spPr>
          <a:xfrm>
            <a:off x="5794527" y="5531601"/>
            <a:ext cx="503664" cy="275717"/>
          </a:xfrm>
          <a:prstGeom prst="rect">
            <a:avLst/>
          </a:prstGeom>
        </p:spPr>
        <p:txBody>
          <a:bodyPr wrap="none">
            <a:spAutoFit/>
          </a:bodyPr>
          <a:lstStyle/>
          <a:p>
            <a:pPr algn="ctr">
              <a:lnSpc>
                <a:spcPct val="70000"/>
              </a:lnSpc>
            </a:pPr>
            <a:r>
              <a:rPr lang="en-US" sz="1600" dirty="0">
                <a:solidFill>
                  <a:prstClr val="white"/>
                </a:solidFill>
                <a:latin typeface="Calibri" panose="020F0502020204030204"/>
              </a:rPr>
              <a:t>SQL</a:t>
            </a:r>
            <a:endParaRPr lang="en-US" sz="1600" dirty="0">
              <a:solidFill>
                <a:prstClr val="white"/>
              </a:solidFill>
              <a:latin typeface="Calibri" panose="020F0502020204030204"/>
            </a:endParaRPr>
          </a:p>
        </p:txBody>
      </p:sp>
      <p:sp>
        <p:nvSpPr>
          <p:cNvPr id="87" name="Rectangle 86"/>
          <p:cNvSpPr/>
          <p:nvPr/>
        </p:nvSpPr>
        <p:spPr>
          <a:xfrm>
            <a:off x="112715" y="5081261"/>
            <a:ext cx="2531110" cy="1506855"/>
          </a:xfrm>
          <a:prstGeom prst="rect">
            <a:avLst/>
          </a:prstGeom>
        </p:spPr>
        <p:txBody>
          <a:bodyPr wrap="square">
            <a:spAutoFit/>
          </a:bodyPr>
          <a:lstStyle/>
          <a:p>
            <a:r>
              <a:rPr lang="zh-CN" altLang="en-US" sz="2000" dirty="0">
                <a:solidFill>
                  <a:schemeClr val="bg1"/>
                </a:solidFill>
              </a:rPr>
              <a:t>库内并行计算的算法</a:t>
            </a:r>
            <a:endParaRPr lang="en-US" altLang="zh-CN" sz="2000" dirty="0">
              <a:solidFill>
                <a:schemeClr val="bg1"/>
              </a:solidFill>
            </a:endParaRPr>
          </a:p>
          <a:p>
            <a:pPr marL="457200" indent="-457200">
              <a:buFont typeface="Arial" panose="020B0604020202020204" pitchFamily="34" charset="0"/>
              <a:buChar char="•"/>
            </a:pPr>
            <a:r>
              <a:rPr lang="zh-CN" altLang="en-US" dirty="0">
                <a:solidFill>
                  <a:schemeClr val="bg1"/>
                </a:solidFill>
              </a:rPr>
              <a:t>机器学习</a:t>
            </a:r>
            <a:endParaRPr lang="en-US" altLang="zh-CN" dirty="0">
              <a:solidFill>
                <a:schemeClr val="bg1"/>
              </a:solidFill>
            </a:endParaRPr>
          </a:p>
          <a:p>
            <a:pPr marL="457200" indent="-457200">
              <a:buFont typeface="Arial" panose="020B0604020202020204" pitchFamily="34" charset="0"/>
              <a:buChar char="•"/>
            </a:pPr>
            <a:r>
              <a:rPr lang="zh-CN" altLang="en-US" dirty="0">
                <a:solidFill>
                  <a:schemeClr val="bg1"/>
                </a:solidFill>
              </a:rPr>
              <a:t>时间序列</a:t>
            </a:r>
            <a:endParaRPr lang="en-US" altLang="zh-CN" dirty="0">
              <a:solidFill>
                <a:schemeClr val="bg1"/>
              </a:solidFill>
            </a:endParaRPr>
          </a:p>
          <a:p>
            <a:pPr marL="457200" indent="-457200">
              <a:buFont typeface="Arial" panose="020B0604020202020204" pitchFamily="34" charset="0"/>
              <a:buChar char="•"/>
            </a:pPr>
            <a:r>
              <a:rPr lang="zh-CN" altLang="en-US" dirty="0">
                <a:solidFill>
                  <a:schemeClr val="bg1"/>
                </a:solidFill>
                <a:ea typeface="SimSun" charset="0"/>
              </a:rPr>
              <a:t>地理位置</a:t>
            </a:r>
            <a:endParaRPr lang="en-US" altLang="zh-CN" dirty="0">
              <a:solidFill>
                <a:schemeClr val="bg1"/>
              </a:solidFill>
            </a:endParaRPr>
          </a:p>
          <a:p>
            <a:pPr marL="457200" indent="-457200">
              <a:buFont typeface="Arial" panose="020B0604020202020204" pitchFamily="34" charset="0"/>
              <a:buChar char="•"/>
            </a:pPr>
            <a:r>
              <a:rPr lang="zh-CN" altLang="en-US" dirty="0">
                <a:solidFill>
                  <a:schemeClr val="bg1"/>
                </a:solidFill>
                <a:ea typeface="SimSun" charset="0"/>
              </a:rPr>
              <a:t>行为模式匹配</a:t>
            </a:r>
            <a:endParaRPr lang="zh-CN" altLang="en-US" dirty="0">
              <a:solidFill>
                <a:schemeClr val="bg1"/>
              </a:solidFill>
              <a:ea typeface="SimSun" charset="0"/>
            </a:endParaRPr>
          </a:p>
        </p:txBody>
      </p:sp>
    </p:spTree>
  </p:cSld>
  <p:clrMapOvr>
    <a:masterClrMapping/>
  </p:clrMapOvr>
  <mc:AlternateContent xmlns:mc="http://schemas.openxmlformats.org/markup-compatibility/2006">
    <mc:Choice xmlns:p14="http://schemas.microsoft.com/office/powerpoint/2010/main" Requires="p14">
      <p:transition p14:dur="0" advClick="false"/>
    </mc:Choice>
    <mc:Fallback>
      <p:transition advClick="false"/>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2"/>
          <p:cNvSpPr txBox="true"/>
          <p:nvPr/>
        </p:nvSpPr>
        <p:spPr>
          <a:xfrm>
            <a:off x="944778" y="432475"/>
            <a:ext cx="10849449" cy="73829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80000"/>
              </a:lnSpc>
            </a:pPr>
            <a:r>
              <a:rPr lang="zh-CN" altLang="en-US" dirty="0">
                <a:solidFill>
                  <a:prstClr val="white"/>
                </a:solidFill>
              </a:rPr>
              <a:t>无缝集成不断发展的大数据生态系统</a:t>
            </a:r>
            <a:endParaRPr lang="en-US" dirty="0">
              <a:solidFill>
                <a:prstClr val="white"/>
              </a:solidFill>
            </a:endParaRPr>
          </a:p>
        </p:txBody>
      </p:sp>
      <p:graphicFrame>
        <p:nvGraphicFramePr>
          <p:cNvPr id="157" name="Table 156"/>
          <p:cNvGraphicFramePr>
            <a:graphicFrameLocks noGrp="true"/>
          </p:cNvGraphicFramePr>
          <p:nvPr/>
        </p:nvGraphicFramePr>
        <p:xfrm>
          <a:off x="3946991" y="1873748"/>
          <a:ext cx="4892229" cy="1727532"/>
        </p:xfrm>
        <a:graphic>
          <a:graphicData uri="http://schemas.openxmlformats.org/drawingml/2006/table">
            <a:tbl>
              <a:tblPr firstRow="true" bandRow="true">
                <a:effectLst/>
              </a:tblPr>
              <a:tblGrid>
                <a:gridCol w="1630743"/>
                <a:gridCol w="1630743"/>
                <a:gridCol w="1630743"/>
              </a:tblGrid>
              <a:tr h="575844">
                <a:tc>
                  <a:txBody>
                    <a:bodyPr/>
                    <a:lstStyle>
                      <a:lvl1pPr marL="0" marR="0" indent="0" algn="l" defTabSz="914400" rtl="0" latinLnBrk="0">
                        <a:lnSpc>
                          <a:spcPct val="100000"/>
                        </a:lnSpc>
                        <a:spcBef>
                          <a:spcPts val="0"/>
                        </a:spcBef>
                        <a:spcAft>
                          <a:spcPts val="0"/>
                        </a:spcAft>
                        <a:buClrTx/>
                        <a:buSzTx/>
                        <a:buFontTx/>
                        <a:buNone/>
                        <a:defRPr sz="1100" b="1" i="0" u="none" strike="noStrike" cap="none" spc="0" baseline="0">
                          <a:solidFill>
                            <a:schemeClr val="dk1"/>
                          </a:solidFill>
                          <a:uFillTx/>
                          <a:latin typeface="Calibri" panose="020F0502020204030204"/>
                          <a:sym typeface="Calibri" panose="020F0502020204030204"/>
                        </a:defRPr>
                      </a:lvl1pPr>
                      <a:lvl2pPr marL="0" marR="0" indent="0" algn="l" defTabSz="914400" rtl="0" latinLnBrk="0">
                        <a:lnSpc>
                          <a:spcPct val="100000"/>
                        </a:lnSpc>
                        <a:spcBef>
                          <a:spcPts val="0"/>
                        </a:spcBef>
                        <a:spcAft>
                          <a:spcPts val="0"/>
                        </a:spcAft>
                        <a:buClrTx/>
                        <a:buSzTx/>
                        <a:buFontTx/>
                        <a:buNone/>
                        <a:defRPr sz="1100" b="1" i="0" u="none" strike="noStrike" cap="none" spc="0" baseline="0">
                          <a:solidFill>
                            <a:schemeClr val="dk1"/>
                          </a:solidFill>
                          <a:uFillTx/>
                          <a:latin typeface="Calibri" panose="020F0502020204030204"/>
                          <a:sym typeface="Calibri" panose="020F0502020204030204"/>
                        </a:defRPr>
                      </a:lvl2pPr>
                      <a:lvl3pPr marL="0" marR="0" indent="0" algn="l" defTabSz="914400" rtl="0" latinLnBrk="0">
                        <a:lnSpc>
                          <a:spcPct val="100000"/>
                        </a:lnSpc>
                        <a:spcBef>
                          <a:spcPts val="0"/>
                        </a:spcBef>
                        <a:spcAft>
                          <a:spcPts val="0"/>
                        </a:spcAft>
                        <a:buClrTx/>
                        <a:buSzTx/>
                        <a:buFontTx/>
                        <a:buNone/>
                        <a:defRPr sz="1100" b="1" i="0" u="none" strike="noStrike" cap="none" spc="0" baseline="0">
                          <a:solidFill>
                            <a:schemeClr val="dk1"/>
                          </a:solidFill>
                          <a:uFillTx/>
                          <a:latin typeface="Calibri" panose="020F0502020204030204"/>
                          <a:sym typeface="Calibri" panose="020F0502020204030204"/>
                        </a:defRPr>
                      </a:lvl3pPr>
                      <a:lvl4pPr marL="0" marR="0" indent="0" algn="l" defTabSz="914400" rtl="0" latinLnBrk="0">
                        <a:lnSpc>
                          <a:spcPct val="100000"/>
                        </a:lnSpc>
                        <a:spcBef>
                          <a:spcPts val="0"/>
                        </a:spcBef>
                        <a:spcAft>
                          <a:spcPts val="0"/>
                        </a:spcAft>
                        <a:buClrTx/>
                        <a:buSzTx/>
                        <a:buFontTx/>
                        <a:buNone/>
                        <a:defRPr sz="1100" b="1" i="0" u="none" strike="noStrike" cap="none" spc="0" baseline="0">
                          <a:solidFill>
                            <a:schemeClr val="dk1"/>
                          </a:solidFill>
                          <a:uFillTx/>
                          <a:latin typeface="Calibri" panose="020F0502020204030204"/>
                          <a:sym typeface="Calibri" panose="020F0502020204030204"/>
                        </a:defRPr>
                      </a:lvl4pPr>
                      <a:lvl5pPr marL="0" marR="0" indent="0" algn="l" defTabSz="914400" rtl="0" latinLnBrk="0">
                        <a:lnSpc>
                          <a:spcPct val="100000"/>
                        </a:lnSpc>
                        <a:spcBef>
                          <a:spcPts val="0"/>
                        </a:spcBef>
                        <a:spcAft>
                          <a:spcPts val="0"/>
                        </a:spcAft>
                        <a:buClrTx/>
                        <a:buSzTx/>
                        <a:buFontTx/>
                        <a:buNone/>
                        <a:defRPr sz="1100" b="1" i="0" u="none" strike="noStrike" cap="none" spc="0" baseline="0">
                          <a:solidFill>
                            <a:schemeClr val="dk1"/>
                          </a:solidFill>
                          <a:uFillTx/>
                          <a:latin typeface="Calibri" panose="020F0502020204030204"/>
                          <a:sym typeface="Calibri" panose="020F0502020204030204"/>
                        </a:defRPr>
                      </a:lvl5pPr>
                      <a:lvl6pPr marL="0" marR="0" indent="0" algn="l" defTabSz="914400" rtl="0" latinLnBrk="0">
                        <a:lnSpc>
                          <a:spcPct val="100000"/>
                        </a:lnSpc>
                        <a:spcBef>
                          <a:spcPts val="0"/>
                        </a:spcBef>
                        <a:spcAft>
                          <a:spcPts val="0"/>
                        </a:spcAft>
                        <a:buClrTx/>
                        <a:buSzTx/>
                        <a:buFontTx/>
                        <a:buNone/>
                        <a:defRPr sz="1100" b="1" i="0" u="none" strike="noStrike" cap="none" spc="0" baseline="0">
                          <a:solidFill>
                            <a:schemeClr val="dk1"/>
                          </a:solidFill>
                          <a:uFillTx/>
                          <a:latin typeface="Calibri" panose="020F0502020204030204"/>
                          <a:sym typeface="Calibri" panose="020F0502020204030204"/>
                        </a:defRPr>
                      </a:lvl6pPr>
                      <a:lvl7pPr marL="0" marR="0" indent="0" algn="l" defTabSz="914400" rtl="0" latinLnBrk="0">
                        <a:lnSpc>
                          <a:spcPct val="100000"/>
                        </a:lnSpc>
                        <a:spcBef>
                          <a:spcPts val="0"/>
                        </a:spcBef>
                        <a:spcAft>
                          <a:spcPts val="0"/>
                        </a:spcAft>
                        <a:buClrTx/>
                        <a:buSzTx/>
                        <a:buFontTx/>
                        <a:buNone/>
                        <a:defRPr sz="1100" b="1" i="0" u="none" strike="noStrike" cap="none" spc="0" baseline="0">
                          <a:solidFill>
                            <a:schemeClr val="dk1"/>
                          </a:solidFill>
                          <a:uFillTx/>
                          <a:latin typeface="Calibri" panose="020F0502020204030204"/>
                          <a:sym typeface="Calibri" panose="020F0502020204030204"/>
                        </a:defRPr>
                      </a:lvl7pPr>
                      <a:lvl8pPr marL="0" marR="0" indent="0" algn="l" defTabSz="914400" rtl="0" latinLnBrk="0">
                        <a:lnSpc>
                          <a:spcPct val="100000"/>
                        </a:lnSpc>
                        <a:spcBef>
                          <a:spcPts val="0"/>
                        </a:spcBef>
                        <a:spcAft>
                          <a:spcPts val="0"/>
                        </a:spcAft>
                        <a:buClrTx/>
                        <a:buSzTx/>
                        <a:buFontTx/>
                        <a:buNone/>
                        <a:defRPr sz="1100" b="1" i="0" u="none" strike="noStrike" cap="none" spc="0" baseline="0">
                          <a:solidFill>
                            <a:schemeClr val="dk1"/>
                          </a:solidFill>
                          <a:uFillTx/>
                          <a:latin typeface="Calibri" panose="020F0502020204030204"/>
                          <a:sym typeface="Calibri" panose="020F0502020204030204"/>
                        </a:defRPr>
                      </a:lvl8pPr>
                      <a:lvl9pPr marL="0" marR="0" indent="0" algn="l" defTabSz="914400" rtl="0" latinLnBrk="0">
                        <a:lnSpc>
                          <a:spcPct val="100000"/>
                        </a:lnSpc>
                        <a:spcBef>
                          <a:spcPts val="0"/>
                        </a:spcBef>
                        <a:spcAft>
                          <a:spcPts val="0"/>
                        </a:spcAft>
                        <a:buClrTx/>
                        <a:buSzTx/>
                        <a:buFontTx/>
                        <a:buNone/>
                        <a:defRPr sz="1100" b="1" i="0" u="none" strike="noStrike" cap="none" spc="0" baseline="0">
                          <a:solidFill>
                            <a:schemeClr val="dk1"/>
                          </a:solidFill>
                          <a:uFillTx/>
                          <a:latin typeface="Calibri" panose="020F0502020204030204"/>
                          <a:sym typeface="Calibri" panose="020F0502020204030204"/>
                        </a:defRPr>
                      </a:lvl9pPr>
                    </a:lstStyle>
                    <a:p>
                      <a:pPr marL="0" marR="0" indent="0" algn="ctr" defTabSz="914400" rtl="0" eaLnBrk="1" fontAlgn="auto" latinLnBrk="0" hangingPunct="1">
                        <a:lnSpc>
                          <a:spcPct val="80000"/>
                        </a:lnSpc>
                        <a:spcBef>
                          <a:spcPts val="0"/>
                        </a:spcBef>
                        <a:spcAft>
                          <a:spcPts val="0"/>
                        </a:spcAft>
                        <a:buClrTx/>
                        <a:buSzTx/>
                        <a:buFontTx/>
                        <a:buNone/>
                        <a:defRPr/>
                      </a:pPr>
                      <a:r>
                        <a:rPr lang="ja-JP" altLang="en-US" sz="1600" b="0" kern="1200" dirty="0">
                          <a:solidFill>
                            <a:schemeClr val="bg1"/>
                          </a:solidFill>
                          <a:latin typeface="+mn-lt"/>
                          <a:ea typeface="+mn-ea"/>
                          <a:cs typeface="+mn-cs"/>
                        </a:rPr>
                        <a:t>地理位置分析</a:t>
                      </a:r>
                      <a:endParaRPr lang="en-US" sz="1600" b="0" kern="1200" dirty="0">
                        <a:solidFill>
                          <a:schemeClr val="bg1"/>
                        </a:solidFill>
                        <a:latin typeface="+mn-lt"/>
                        <a:ea typeface="+mn-ea"/>
                        <a:cs typeface="+mn-cs"/>
                      </a:endParaRPr>
                    </a:p>
                  </a:txBody>
                  <a:tcPr marT="91440" marB="91440" anchor="ctr">
                    <a:lnL w="12700" cap="flat" cmpd="sng" algn="ctr">
                      <a:solidFill>
                        <a:srgbClr val="0079EF"/>
                      </a:solidFill>
                      <a:prstDash val="solid"/>
                      <a:round/>
                      <a:headEnd type="none" w="med" len="med"/>
                      <a:tailEnd type="none" w="med" len="med"/>
                    </a:lnL>
                    <a:lnR w="12700" cap="flat" cmpd="sng" algn="ctr">
                      <a:solidFill>
                        <a:srgbClr val="0079EF"/>
                      </a:solidFill>
                      <a:prstDash val="solid"/>
                      <a:round/>
                      <a:headEnd type="none" w="med" len="med"/>
                      <a:tailEnd type="none" w="med" len="med"/>
                    </a:lnR>
                    <a:lnT w="12700" cap="flat" cmpd="sng" algn="ctr">
                      <a:solidFill>
                        <a:srgbClr val="0079EF"/>
                      </a:solidFill>
                      <a:prstDash val="solid"/>
                      <a:round/>
                      <a:headEnd type="none" w="med" len="med"/>
                      <a:tailEnd type="none" w="med" len="med"/>
                    </a:lnT>
                    <a:lnB w="12700" cap="flat" cmpd="sng" algn="ctr">
                      <a:solidFill>
                        <a:srgbClr val="0079EF"/>
                      </a:solidFill>
                      <a:prstDash val="solid"/>
                      <a:round/>
                      <a:headEnd type="none" w="med" len="med"/>
                      <a:tailEnd type="none" w="med" len="med"/>
                    </a:lnB>
                    <a:lnTlToBr w="12700" cmpd="sng">
                      <a:noFill/>
                      <a:prstDash val="solid"/>
                    </a:lnTlToBr>
                    <a:lnBlToTr w="12700" cmpd="sng">
                      <a:noFill/>
                      <a:prstDash val="solid"/>
                    </a:lnBlToTr>
                    <a:solidFill>
                      <a:srgbClr val="161A65"/>
                    </a:solidFill>
                  </a:tcPr>
                </a:tc>
                <a:tc>
                  <a:txBody>
                    <a:bodyPr/>
                    <a:lstStyle>
                      <a:lvl1pPr marL="0" marR="0" indent="0" algn="l" defTabSz="914400" rtl="0" latinLnBrk="0">
                        <a:lnSpc>
                          <a:spcPct val="100000"/>
                        </a:lnSpc>
                        <a:spcBef>
                          <a:spcPts val="0"/>
                        </a:spcBef>
                        <a:spcAft>
                          <a:spcPts val="0"/>
                        </a:spcAft>
                        <a:buClrTx/>
                        <a:buSzTx/>
                        <a:buFontTx/>
                        <a:buNone/>
                        <a:defRPr sz="1100" b="1" i="0" u="none" strike="noStrike" cap="none" spc="0" baseline="0">
                          <a:solidFill>
                            <a:schemeClr val="dk1"/>
                          </a:solidFill>
                          <a:uFillTx/>
                          <a:latin typeface="Calibri" panose="020F0502020204030204"/>
                          <a:sym typeface="Calibri" panose="020F0502020204030204"/>
                        </a:defRPr>
                      </a:lvl1pPr>
                      <a:lvl2pPr marL="0" marR="0" indent="0" algn="l" defTabSz="914400" rtl="0" latinLnBrk="0">
                        <a:lnSpc>
                          <a:spcPct val="100000"/>
                        </a:lnSpc>
                        <a:spcBef>
                          <a:spcPts val="0"/>
                        </a:spcBef>
                        <a:spcAft>
                          <a:spcPts val="0"/>
                        </a:spcAft>
                        <a:buClrTx/>
                        <a:buSzTx/>
                        <a:buFontTx/>
                        <a:buNone/>
                        <a:defRPr sz="1100" b="1" i="0" u="none" strike="noStrike" cap="none" spc="0" baseline="0">
                          <a:solidFill>
                            <a:schemeClr val="dk1"/>
                          </a:solidFill>
                          <a:uFillTx/>
                          <a:latin typeface="Calibri" panose="020F0502020204030204"/>
                          <a:sym typeface="Calibri" panose="020F0502020204030204"/>
                        </a:defRPr>
                      </a:lvl2pPr>
                      <a:lvl3pPr marL="0" marR="0" indent="0" algn="l" defTabSz="914400" rtl="0" latinLnBrk="0">
                        <a:lnSpc>
                          <a:spcPct val="100000"/>
                        </a:lnSpc>
                        <a:spcBef>
                          <a:spcPts val="0"/>
                        </a:spcBef>
                        <a:spcAft>
                          <a:spcPts val="0"/>
                        </a:spcAft>
                        <a:buClrTx/>
                        <a:buSzTx/>
                        <a:buFontTx/>
                        <a:buNone/>
                        <a:defRPr sz="1100" b="1" i="0" u="none" strike="noStrike" cap="none" spc="0" baseline="0">
                          <a:solidFill>
                            <a:schemeClr val="dk1"/>
                          </a:solidFill>
                          <a:uFillTx/>
                          <a:latin typeface="Calibri" panose="020F0502020204030204"/>
                          <a:sym typeface="Calibri" panose="020F0502020204030204"/>
                        </a:defRPr>
                      </a:lvl3pPr>
                      <a:lvl4pPr marL="0" marR="0" indent="0" algn="l" defTabSz="914400" rtl="0" latinLnBrk="0">
                        <a:lnSpc>
                          <a:spcPct val="100000"/>
                        </a:lnSpc>
                        <a:spcBef>
                          <a:spcPts val="0"/>
                        </a:spcBef>
                        <a:spcAft>
                          <a:spcPts val="0"/>
                        </a:spcAft>
                        <a:buClrTx/>
                        <a:buSzTx/>
                        <a:buFontTx/>
                        <a:buNone/>
                        <a:defRPr sz="1100" b="1" i="0" u="none" strike="noStrike" cap="none" spc="0" baseline="0">
                          <a:solidFill>
                            <a:schemeClr val="dk1"/>
                          </a:solidFill>
                          <a:uFillTx/>
                          <a:latin typeface="Calibri" panose="020F0502020204030204"/>
                          <a:sym typeface="Calibri" panose="020F0502020204030204"/>
                        </a:defRPr>
                      </a:lvl4pPr>
                      <a:lvl5pPr marL="0" marR="0" indent="0" algn="l" defTabSz="914400" rtl="0" latinLnBrk="0">
                        <a:lnSpc>
                          <a:spcPct val="100000"/>
                        </a:lnSpc>
                        <a:spcBef>
                          <a:spcPts val="0"/>
                        </a:spcBef>
                        <a:spcAft>
                          <a:spcPts val="0"/>
                        </a:spcAft>
                        <a:buClrTx/>
                        <a:buSzTx/>
                        <a:buFontTx/>
                        <a:buNone/>
                        <a:defRPr sz="1100" b="1" i="0" u="none" strike="noStrike" cap="none" spc="0" baseline="0">
                          <a:solidFill>
                            <a:schemeClr val="dk1"/>
                          </a:solidFill>
                          <a:uFillTx/>
                          <a:latin typeface="Calibri" panose="020F0502020204030204"/>
                          <a:sym typeface="Calibri" panose="020F0502020204030204"/>
                        </a:defRPr>
                      </a:lvl5pPr>
                      <a:lvl6pPr marL="0" marR="0" indent="0" algn="l" defTabSz="914400" rtl="0" latinLnBrk="0">
                        <a:lnSpc>
                          <a:spcPct val="100000"/>
                        </a:lnSpc>
                        <a:spcBef>
                          <a:spcPts val="0"/>
                        </a:spcBef>
                        <a:spcAft>
                          <a:spcPts val="0"/>
                        </a:spcAft>
                        <a:buClrTx/>
                        <a:buSzTx/>
                        <a:buFontTx/>
                        <a:buNone/>
                        <a:defRPr sz="1100" b="1" i="0" u="none" strike="noStrike" cap="none" spc="0" baseline="0">
                          <a:solidFill>
                            <a:schemeClr val="dk1"/>
                          </a:solidFill>
                          <a:uFillTx/>
                          <a:latin typeface="Calibri" panose="020F0502020204030204"/>
                          <a:sym typeface="Calibri" panose="020F0502020204030204"/>
                        </a:defRPr>
                      </a:lvl6pPr>
                      <a:lvl7pPr marL="0" marR="0" indent="0" algn="l" defTabSz="914400" rtl="0" latinLnBrk="0">
                        <a:lnSpc>
                          <a:spcPct val="100000"/>
                        </a:lnSpc>
                        <a:spcBef>
                          <a:spcPts val="0"/>
                        </a:spcBef>
                        <a:spcAft>
                          <a:spcPts val="0"/>
                        </a:spcAft>
                        <a:buClrTx/>
                        <a:buSzTx/>
                        <a:buFontTx/>
                        <a:buNone/>
                        <a:defRPr sz="1100" b="1" i="0" u="none" strike="noStrike" cap="none" spc="0" baseline="0">
                          <a:solidFill>
                            <a:schemeClr val="dk1"/>
                          </a:solidFill>
                          <a:uFillTx/>
                          <a:latin typeface="Calibri" panose="020F0502020204030204"/>
                          <a:sym typeface="Calibri" panose="020F0502020204030204"/>
                        </a:defRPr>
                      </a:lvl7pPr>
                      <a:lvl8pPr marL="0" marR="0" indent="0" algn="l" defTabSz="914400" rtl="0" latinLnBrk="0">
                        <a:lnSpc>
                          <a:spcPct val="100000"/>
                        </a:lnSpc>
                        <a:spcBef>
                          <a:spcPts val="0"/>
                        </a:spcBef>
                        <a:spcAft>
                          <a:spcPts val="0"/>
                        </a:spcAft>
                        <a:buClrTx/>
                        <a:buSzTx/>
                        <a:buFontTx/>
                        <a:buNone/>
                        <a:defRPr sz="1100" b="1" i="0" u="none" strike="noStrike" cap="none" spc="0" baseline="0">
                          <a:solidFill>
                            <a:schemeClr val="dk1"/>
                          </a:solidFill>
                          <a:uFillTx/>
                          <a:latin typeface="Calibri" panose="020F0502020204030204"/>
                          <a:sym typeface="Calibri" panose="020F0502020204030204"/>
                        </a:defRPr>
                      </a:lvl8pPr>
                      <a:lvl9pPr marL="0" marR="0" indent="0" algn="l" defTabSz="914400" rtl="0" latinLnBrk="0">
                        <a:lnSpc>
                          <a:spcPct val="100000"/>
                        </a:lnSpc>
                        <a:spcBef>
                          <a:spcPts val="0"/>
                        </a:spcBef>
                        <a:spcAft>
                          <a:spcPts val="0"/>
                        </a:spcAft>
                        <a:buClrTx/>
                        <a:buSzTx/>
                        <a:buFontTx/>
                        <a:buNone/>
                        <a:defRPr sz="1100" b="1" i="0" u="none" strike="noStrike" cap="none" spc="0" baseline="0">
                          <a:solidFill>
                            <a:schemeClr val="dk1"/>
                          </a:solidFill>
                          <a:uFillTx/>
                          <a:latin typeface="Calibri" panose="020F0502020204030204"/>
                          <a:sym typeface="Calibri" panose="020F0502020204030204"/>
                        </a:defRPr>
                      </a:lvl9pPr>
                    </a:lstStyle>
                    <a:p>
                      <a:pPr marL="0" marR="0" indent="0" algn="ctr" defTabSz="914400" rtl="0" eaLnBrk="1" fontAlgn="auto" latinLnBrk="0" hangingPunct="1">
                        <a:lnSpc>
                          <a:spcPct val="80000"/>
                        </a:lnSpc>
                        <a:spcBef>
                          <a:spcPts val="0"/>
                        </a:spcBef>
                        <a:spcAft>
                          <a:spcPts val="0"/>
                        </a:spcAft>
                        <a:buClrTx/>
                        <a:buSzTx/>
                        <a:buFontTx/>
                        <a:buNone/>
                        <a:defRPr/>
                      </a:pPr>
                      <a:r>
                        <a:rPr lang="zh-CN" altLang="en-US" sz="1600" b="0" dirty="0">
                          <a:solidFill>
                            <a:schemeClr val="bg1"/>
                          </a:solidFill>
                        </a:rPr>
                        <a:t>实时</a:t>
                      </a:r>
                      <a:endParaRPr lang="en-US" sz="1600" b="0" dirty="0"/>
                    </a:p>
                  </a:txBody>
                  <a:tcPr marT="91440" marB="91440" anchor="ctr">
                    <a:lnL w="12700" cap="flat" cmpd="sng" algn="ctr">
                      <a:solidFill>
                        <a:srgbClr val="0079EF"/>
                      </a:solidFill>
                      <a:prstDash val="solid"/>
                      <a:round/>
                      <a:headEnd type="none" w="med" len="med"/>
                      <a:tailEnd type="none" w="med" len="med"/>
                    </a:lnL>
                    <a:lnR w="12700" cap="flat" cmpd="sng" algn="ctr">
                      <a:solidFill>
                        <a:srgbClr val="0079EF"/>
                      </a:solidFill>
                      <a:prstDash val="solid"/>
                      <a:round/>
                      <a:headEnd type="none" w="med" len="med"/>
                      <a:tailEnd type="none" w="med" len="med"/>
                    </a:lnR>
                    <a:lnT w="12700" cap="flat" cmpd="sng" algn="ctr">
                      <a:solidFill>
                        <a:srgbClr val="0079EF"/>
                      </a:solidFill>
                      <a:prstDash val="solid"/>
                      <a:round/>
                      <a:headEnd type="none" w="med" len="med"/>
                      <a:tailEnd type="none" w="med" len="med"/>
                    </a:lnT>
                    <a:lnB w="12700" cap="flat" cmpd="sng" algn="ctr">
                      <a:solidFill>
                        <a:srgbClr val="0079EF"/>
                      </a:solidFill>
                      <a:prstDash val="solid"/>
                      <a:round/>
                      <a:headEnd type="none" w="med" len="med"/>
                      <a:tailEnd type="none" w="med" len="med"/>
                    </a:lnB>
                    <a:lnTlToBr w="12700" cmpd="sng">
                      <a:noFill/>
                      <a:prstDash val="solid"/>
                    </a:lnTlToBr>
                    <a:lnBlToTr w="12700" cmpd="sng">
                      <a:noFill/>
                      <a:prstDash val="solid"/>
                    </a:lnBlToTr>
                    <a:solidFill>
                      <a:srgbClr val="161A65"/>
                    </a:solidFill>
                  </a:tcPr>
                </a:tc>
                <a:tc>
                  <a:txBody>
                    <a:bodyPr/>
                    <a:lstStyle>
                      <a:lvl1pPr marL="0" marR="0" indent="0" algn="l" defTabSz="914400" rtl="0" latinLnBrk="0">
                        <a:lnSpc>
                          <a:spcPct val="100000"/>
                        </a:lnSpc>
                        <a:spcBef>
                          <a:spcPts val="0"/>
                        </a:spcBef>
                        <a:spcAft>
                          <a:spcPts val="0"/>
                        </a:spcAft>
                        <a:buClrTx/>
                        <a:buSzTx/>
                        <a:buFontTx/>
                        <a:buNone/>
                        <a:defRPr sz="1100" b="1" i="0" u="none" strike="noStrike" cap="none" spc="0" baseline="0">
                          <a:solidFill>
                            <a:schemeClr val="dk1"/>
                          </a:solidFill>
                          <a:uFillTx/>
                          <a:latin typeface="Calibri" panose="020F0502020204030204"/>
                          <a:sym typeface="Calibri" panose="020F0502020204030204"/>
                        </a:defRPr>
                      </a:lvl1pPr>
                      <a:lvl2pPr marL="0" marR="0" indent="0" algn="l" defTabSz="914400" rtl="0" latinLnBrk="0">
                        <a:lnSpc>
                          <a:spcPct val="100000"/>
                        </a:lnSpc>
                        <a:spcBef>
                          <a:spcPts val="0"/>
                        </a:spcBef>
                        <a:spcAft>
                          <a:spcPts val="0"/>
                        </a:spcAft>
                        <a:buClrTx/>
                        <a:buSzTx/>
                        <a:buFontTx/>
                        <a:buNone/>
                        <a:defRPr sz="1100" b="1" i="0" u="none" strike="noStrike" cap="none" spc="0" baseline="0">
                          <a:solidFill>
                            <a:schemeClr val="dk1"/>
                          </a:solidFill>
                          <a:uFillTx/>
                          <a:latin typeface="Calibri" panose="020F0502020204030204"/>
                          <a:sym typeface="Calibri" panose="020F0502020204030204"/>
                        </a:defRPr>
                      </a:lvl2pPr>
                      <a:lvl3pPr marL="0" marR="0" indent="0" algn="l" defTabSz="914400" rtl="0" latinLnBrk="0">
                        <a:lnSpc>
                          <a:spcPct val="100000"/>
                        </a:lnSpc>
                        <a:spcBef>
                          <a:spcPts val="0"/>
                        </a:spcBef>
                        <a:spcAft>
                          <a:spcPts val="0"/>
                        </a:spcAft>
                        <a:buClrTx/>
                        <a:buSzTx/>
                        <a:buFontTx/>
                        <a:buNone/>
                        <a:defRPr sz="1100" b="1" i="0" u="none" strike="noStrike" cap="none" spc="0" baseline="0">
                          <a:solidFill>
                            <a:schemeClr val="dk1"/>
                          </a:solidFill>
                          <a:uFillTx/>
                          <a:latin typeface="Calibri" panose="020F0502020204030204"/>
                          <a:sym typeface="Calibri" panose="020F0502020204030204"/>
                        </a:defRPr>
                      </a:lvl3pPr>
                      <a:lvl4pPr marL="0" marR="0" indent="0" algn="l" defTabSz="914400" rtl="0" latinLnBrk="0">
                        <a:lnSpc>
                          <a:spcPct val="100000"/>
                        </a:lnSpc>
                        <a:spcBef>
                          <a:spcPts val="0"/>
                        </a:spcBef>
                        <a:spcAft>
                          <a:spcPts val="0"/>
                        </a:spcAft>
                        <a:buClrTx/>
                        <a:buSzTx/>
                        <a:buFontTx/>
                        <a:buNone/>
                        <a:defRPr sz="1100" b="1" i="0" u="none" strike="noStrike" cap="none" spc="0" baseline="0">
                          <a:solidFill>
                            <a:schemeClr val="dk1"/>
                          </a:solidFill>
                          <a:uFillTx/>
                          <a:latin typeface="Calibri" panose="020F0502020204030204"/>
                          <a:sym typeface="Calibri" panose="020F0502020204030204"/>
                        </a:defRPr>
                      </a:lvl4pPr>
                      <a:lvl5pPr marL="0" marR="0" indent="0" algn="l" defTabSz="914400" rtl="0" latinLnBrk="0">
                        <a:lnSpc>
                          <a:spcPct val="100000"/>
                        </a:lnSpc>
                        <a:spcBef>
                          <a:spcPts val="0"/>
                        </a:spcBef>
                        <a:spcAft>
                          <a:spcPts val="0"/>
                        </a:spcAft>
                        <a:buClrTx/>
                        <a:buSzTx/>
                        <a:buFontTx/>
                        <a:buNone/>
                        <a:defRPr sz="1100" b="1" i="0" u="none" strike="noStrike" cap="none" spc="0" baseline="0">
                          <a:solidFill>
                            <a:schemeClr val="dk1"/>
                          </a:solidFill>
                          <a:uFillTx/>
                          <a:latin typeface="Calibri" panose="020F0502020204030204"/>
                          <a:sym typeface="Calibri" panose="020F0502020204030204"/>
                        </a:defRPr>
                      </a:lvl5pPr>
                      <a:lvl6pPr marL="0" marR="0" indent="0" algn="l" defTabSz="914400" rtl="0" latinLnBrk="0">
                        <a:lnSpc>
                          <a:spcPct val="100000"/>
                        </a:lnSpc>
                        <a:spcBef>
                          <a:spcPts val="0"/>
                        </a:spcBef>
                        <a:spcAft>
                          <a:spcPts val="0"/>
                        </a:spcAft>
                        <a:buClrTx/>
                        <a:buSzTx/>
                        <a:buFontTx/>
                        <a:buNone/>
                        <a:defRPr sz="1100" b="1" i="0" u="none" strike="noStrike" cap="none" spc="0" baseline="0">
                          <a:solidFill>
                            <a:schemeClr val="dk1"/>
                          </a:solidFill>
                          <a:uFillTx/>
                          <a:latin typeface="Calibri" panose="020F0502020204030204"/>
                          <a:sym typeface="Calibri" panose="020F0502020204030204"/>
                        </a:defRPr>
                      </a:lvl6pPr>
                      <a:lvl7pPr marL="0" marR="0" indent="0" algn="l" defTabSz="914400" rtl="0" latinLnBrk="0">
                        <a:lnSpc>
                          <a:spcPct val="100000"/>
                        </a:lnSpc>
                        <a:spcBef>
                          <a:spcPts val="0"/>
                        </a:spcBef>
                        <a:spcAft>
                          <a:spcPts val="0"/>
                        </a:spcAft>
                        <a:buClrTx/>
                        <a:buSzTx/>
                        <a:buFontTx/>
                        <a:buNone/>
                        <a:defRPr sz="1100" b="1" i="0" u="none" strike="noStrike" cap="none" spc="0" baseline="0">
                          <a:solidFill>
                            <a:schemeClr val="dk1"/>
                          </a:solidFill>
                          <a:uFillTx/>
                          <a:latin typeface="Calibri" panose="020F0502020204030204"/>
                          <a:sym typeface="Calibri" panose="020F0502020204030204"/>
                        </a:defRPr>
                      </a:lvl7pPr>
                      <a:lvl8pPr marL="0" marR="0" indent="0" algn="l" defTabSz="914400" rtl="0" latinLnBrk="0">
                        <a:lnSpc>
                          <a:spcPct val="100000"/>
                        </a:lnSpc>
                        <a:spcBef>
                          <a:spcPts val="0"/>
                        </a:spcBef>
                        <a:spcAft>
                          <a:spcPts val="0"/>
                        </a:spcAft>
                        <a:buClrTx/>
                        <a:buSzTx/>
                        <a:buFontTx/>
                        <a:buNone/>
                        <a:defRPr sz="1100" b="1" i="0" u="none" strike="noStrike" cap="none" spc="0" baseline="0">
                          <a:solidFill>
                            <a:schemeClr val="dk1"/>
                          </a:solidFill>
                          <a:uFillTx/>
                          <a:latin typeface="Calibri" panose="020F0502020204030204"/>
                          <a:sym typeface="Calibri" panose="020F0502020204030204"/>
                        </a:defRPr>
                      </a:lvl8pPr>
                      <a:lvl9pPr marL="0" marR="0" indent="0" algn="l" defTabSz="914400" rtl="0" latinLnBrk="0">
                        <a:lnSpc>
                          <a:spcPct val="100000"/>
                        </a:lnSpc>
                        <a:spcBef>
                          <a:spcPts val="0"/>
                        </a:spcBef>
                        <a:spcAft>
                          <a:spcPts val="0"/>
                        </a:spcAft>
                        <a:buClrTx/>
                        <a:buSzTx/>
                        <a:buFontTx/>
                        <a:buNone/>
                        <a:defRPr sz="1100" b="1" i="0" u="none" strike="noStrike" cap="none" spc="0" baseline="0">
                          <a:solidFill>
                            <a:schemeClr val="dk1"/>
                          </a:solidFill>
                          <a:uFillTx/>
                          <a:latin typeface="Calibri" panose="020F0502020204030204"/>
                          <a:sym typeface="Calibri" panose="020F0502020204030204"/>
                        </a:defRPr>
                      </a:lvl9pPr>
                    </a:lstStyle>
                    <a:p>
                      <a:pPr marL="0" marR="0" indent="0" algn="ctr" defTabSz="914400" rtl="0" eaLnBrk="1" fontAlgn="auto" latinLnBrk="0" hangingPunct="1">
                        <a:lnSpc>
                          <a:spcPct val="80000"/>
                        </a:lnSpc>
                        <a:spcBef>
                          <a:spcPts val="0"/>
                        </a:spcBef>
                        <a:spcAft>
                          <a:spcPts val="0"/>
                        </a:spcAft>
                        <a:buClrTx/>
                        <a:buSzTx/>
                        <a:buFontTx/>
                        <a:buNone/>
                        <a:defRPr/>
                      </a:pPr>
                      <a:r>
                        <a:rPr lang="ja-JP" altLang="en-US" sz="1600" b="0" dirty="0">
                          <a:solidFill>
                            <a:schemeClr val="bg1"/>
                          </a:solidFill>
                        </a:rPr>
                        <a:t>文本分析</a:t>
                      </a:r>
                      <a:endParaRPr lang="ja-JP" altLang="en-US" sz="1600" b="0" dirty="0">
                        <a:solidFill>
                          <a:schemeClr val="bg1"/>
                        </a:solidFill>
                      </a:endParaRPr>
                    </a:p>
                  </a:txBody>
                  <a:tcPr marT="91440" marB="91440" anchor="ctr">
                    <a:lnL w="12700" cap="flat" cmpd="sng" algn="ctr">
                      <a:solidFill>
                        <a:srgbClr val="0079EF"/>
                      </a:solidFill>
                      <a:prstDash val="solid"/>
                      <a:round/>
                      <a:headEnd type="none" w="med" len="med"/>
                      <a:tailEnd type="none" w="med" len="med"/>
                    </a:lnL>
                    <a:lnR w="12700" cap="flat" cmpd="sng" algn="ctr">
                      <a:solidFill>
                        <a:srgbClr val="0079EF"/>
                      </a:solidFill>
                      <a:prstDash val="solid"/>
                      <a:round/>
                      <a:headEnd type="none" w="med" len="med"/>
                      <a:tailEnd type="none" w="med" len="med"/>
                    </a:lnR>
                    <a:lnT w="12700" cap="flat" cmpd="sng" algn="ctr">
                      <a:solidFill>
                        <a:srgbClr val="0079EF"/>
                      </a:solidFill>
                      <a:prstDash val="solid"/>
                      <a:round/>
                      <a:headEnd type="none" w="med" len="med"/>
                      <a:tailEnd type="none" w="med" len="med"/>
                    </a:lnT>
                    <a:lnB w="12700" cap="flat" cmpd="sng" algn="ctr">
                      <a:solidFill>
                        <a:srgbClr val="0079EF"/>
                      </a:solidFill>
                      <a:prstDash val="solid"/>
                      <a:round/>
                      <a:headEnd type="none" w="med" len="med"/>
                      <a:tailEnd type="none" w="med" len="med"/>
                    </a:lnB>
                    <a:lnTlToBr w="12700" cmpd="sng">
                      <a:noFill/>
                      <a:prstDash val="solid"/>
                    </a:lnTlToBr>
                    <a:lnBlToTr w="12700" cmpd="sng">
                      <a:noFill/>
                      <a:prstDash val="solid"/>
                    </a:lnBlToTr>
                    <a:solidFill>
                      <a:srgbClr val="161A65"/>
                    </a:solidFill>
                  </a:tcPr>
                </a:tc>
              </a:tr>
              <a:tr h="575844">
                <a:tc>
                  <a:txBody>
                    <a:bodyPr/>
                    <a:lstStyle>
                      <a:lvl1pPr marL="0" marR="0" indent="0" algn="l" defTabSz="914400" rtl="0" latinLnBrk="0">
                        <a:lnSpc>
                          <a:spcPct val="100000"/>
                        </a:lnSpc>
                        <a:spcBef>
                          <a:spcPts val="0"/>
                        </a:spcBef>
                        <a:spcAft>
                          <a:spcPts val="0"/>
                        </a:spcAft>
                        <a:buClrTx/>
                        <a:buSzTx/>
                        <a:buFontTx/>
                        <a:buNone/>
                        <a:defRPr sz="1100" b="0" i="0" u="none" strike="noStrike" cap="none" spc="0" baseline="0">
                          <a:solidFill>
                            <a:schemeClr val="dk1"/>
                          </a:solidFill>
                          <a:uFillTx/>
                          <a:latin typeface="Calibri" panose="020F0502020204030204"/>
                          <a:sym typeface="Calibri" panose="020F0502020204030204"/>
                        </a:defRPr>
                      </a:lvl1pPr>
                      <a:lvl2pPr marL="0" marR="0" indent="0" algn="l" defTabSz="914400" rtl="0" latinLnBrk="0">
                        <a:lnSpc>
                          <a:spcPct val="100000"/>
                        </a:lnSpc>
                        <a:spcBef>
                          <a:spcPts val="0"/>
                        </a:spcBef>
                        <a:spcAft>
                          <a:spcPts val="0"/>
                        </a:spcAft>
                        <a:buClrTx/>
                        <a:buSzTx/>
                        <a:buFontTx/>
                        <a:buNone/>
                        <a:defRPr sz="1100" b="0" i="0" u="none" strike="noStrike" cap="none" spc="0" baseline="0">
                          <a:solidFill>
                            <a:schemeClr val="dk1"/>
                          </a:solidFill>
                          <a:uFillTx/>
                          <a:latin typeface="Calibri" panose="020F0502020204030204"/>
                          <a:sym typeface="Calibri" panose="020F0502020204030204"/>
                        </a:defRPr>
                      </a:lvl2pPr>
                      <a:lvl3pPr marL="0" marR="0" indent="0" algn="l" defTabSz="914400" rtl="0" latinLnBrk="0">
                        <a:lnSpc>
                          <a:spcPct val="100000"/>
                        </a:lnSpc>
                        <a:spcBef>
                          <a:spcPts val="0"/>
                        </a:spcBef>
                        <a:spcAft>
                          <a:spcPts val="0"/>
                        </a:spcAft>
                        <a:buClrTx/>
                        <a:buSzTx/>
                        <a:buFontTx/>
                        <a:buNone/>
                        <a:defRPr sz="1100" b="0" i="0" u="none" strike="noStrike" cap="none" spc="0" baseline="0">
                          <a:solidFill>
                            <a:schemeClr val="dk1"/>
                          </a:solidFill>
                          <a:uFillTx/>
                          <a:latin typeface="Calibri" panose="020F0502020204030204"/>
                          <a:sym typeface="Calibri" panose="020F0502020204030204"/>
                        </a:defRPr>
                      </a:lvl3pPr>
                      <a:lvl4pPr marL="0" marR="0" indent="0" algn="l" defTabSz="914400" rtl="0" latinLnBrk="0">
                        <a:lnSpc>
                          <a:spcPct val="100000"/>
                        </a:lnSpc>
                        <a:spcBef>
                          <a:spcPts val="0"/>
                        </a:spcBef>
                        <a:spcAft>
                          <a:spcPts val="0"/>
                        </a:spcAft>
                        <a:buClrTx/>
                        <a:buSzTx/>
                        <a:buFontTx/>
                        <a:buNone/>
                        <a:defRPr sz="1100" b="0" i="0" u="none" strike="noStrike" cap="none" spc="0" baseline="0">
                          <a:solidFill>
                            <a:schemeClr val="dk1"/>
                          </a:solidFill>
                          <a:uFillTx/>
                          <a:latin typeface="Calibri" panose="020F0502020204030204"/>
                          <a:sym typeface="Calibri" panose="020F0502020204030204"/>
                        </a:defRPr>
                      </a:lvl4pPr>
                      <a:lvl5pPr marL="0" marR="0" indent="0" algn="l" defTabSz="914400" rtl="0" latinLnBrk="0">
                        <a:lnSpc>
                          <a:spcPct val="100000"/>
                        </a:lnSpc>
                        <a:spcBef>
                          <a:spcPts val="0"/>
                        </a:spcBef>
                        <a:spcAft>
                          <a:spcPts val="0"/>
                        </a:spcAft>
                        <a:buClrTx/>
                        <a:buSzTx/>
                        <a:buFontTx/>
                        <a:buNone/>
                        <a:defRPr sz="1100" b="0" i="0" u="none" strike="noStrike" cap="none" spc="0" baseline="0">
                          <a:solidFill>
                            <a:schemeClr val="dk1"/>
                          </a:solidFill>
                          <a:uFillTx/>
                          <a:latin typeface="Calibri" panose="020F0502020204030204"/>
                          <a:sym typeface="Calibri" panose="020F0502020204030204"/>
                        </a:defRPr>
                      </a:lvl5pPr>
                      <a:lvl6pPr marL="0" marR="0" indent="0" algn="l" defTabSz="914400" rtl="0" latinLnBrk="0">
                        <a:lnSpc>
                          <a:spcPct val="100000"/>
                        </a:lnSpc>
                        <a:spcBef>
                          <a:spcPts val="0"/>
                        </a:spcBef>
                        <a:spcAft>
                          <a:spcPts val="0"/>
                        </a:spcAft>
                        <a:buClrTx/>
                        <a:buSzTx/>
                        <a:buFontTx/>
                        <a:buNone/>
                        <a:defRPr sz="1100" b="0" i="0" u="none" strike="noStrike" cap="none" spc="0" baseline="0">
                          <a:solidFill>
                            <a:schemeClr val="dk1"/>
                          </a:solidFill>
                          <a:uFillTx/>
                          <a:latin typeface="Calibri" panose="020F0502020204030204"/>
                          <a:sym typeface="Calibri" panose="020F0502020204030204"/>
                        </a:defRPr>
                      </a:lvl6pPr>
                      <a:lvl7pPr marL="0" marR="0" indent="0" algn="l" defTabSz="914400" rtl="0" latinLnBrk="0">
                        <a:lnSpc>
                          <a:spcPct val="100000"/>
                        </a:lnSpc>
                        <a:spcBef>
                          <a:spcPts val="0"/>
                        </a:spcBef>
                        <a:spcAft>
                          <a:spcPts val="0"/>
                        </a:spcAft>
                        <a:buClrTx/>
                        <a:buSzTx/>
                        <a:buFontTx/>
                        <a:buNone/>
                        <a:defRPr sz="1100" b="0" i="0" u="none" strike="noStrike" cap="none" spc="0" baseline="0">
                          <a:solidFill>
                            <a:schemeClr val="dk1"/>
                          </a:solidFill>
                          <a:uFillTx/>
                          <a:latin typeface="Calibri" panose="020F0502020204030204"/>
                          <a:sym typeface="Calibri" panose="020F0502020204030204"/>
                        </a:defRPr>
                      </a:lvl7pPr>
                      <a:lvl8pPr marL="0" marR="0" indent="0" algn="l" defTabSz="914400" rtl="0" latinLnBrk="0">
                        <a:lnSpc>
                          <a:spcPct val="100000"/>
                        </a:lnSpc>
                        <a:spcBef>
                          <a:spcPts val="0"/>
                        </a:spcBef>
                        <a:spcAft>
                          <a:spcPts val="0"/>
                        </a:spcAft>
                        <a:buClrTx/>
                        <a:buSzTx/>
                        <a:buFontTx/>
                        <a:buNone/>
                        <a:defRPr sz="1100" b="0" i="0" u="none" strike="noStrike" cap="none" spc="0" baseline="0">
                          <a:solidFill>
                            <a:schemeClr val="dk1"/>
                          </a:solidFill>
                          <a:uFillTx/>
                          <a:latin typeface="Calibri" panose="020F0502020204030204"/>
                          <a:sym typeface="Calibri" panose="020F0502020204030204"/>
                        </a:defRPr>
                      </a:lvl8pPr>
                      <a:lvl9pPr marL="0" marR="0" indent="0" algn="l" defTabSz="914400" rtl="0" latinLnBrk="0">
                        <a:lnSpc>
                          <a:spcPct val="100000"/>
                        </a:lnSpc>
                        <a:spcBef>
                          <a:spcPts val="0"/>
                        </a:spcBef>
                        <a:spcAft>
                          <a:spcPts val="0"/>
                        </a:spcAft>
                        <a:buClrTx/>
                        <a:buSzTx/>
                        <a:buFontTx/>
                        <a:buNone/>
                        <a:defRPr sz="1100" b="0" i="0" u="none" strike="noStrike" cap="none" spc="0" baseline="0">
                          <a:solidFill>
                            <a:schemeClr val="dk1"/>
                          </a:solidFill>
                          <a:uFillTx/>
                          <a:latin typeface="Calibri" panose="020F0502020204030204"/>
                          <a:sym typeface="Calibri" panose="020F0502020204030204"/>
                        </a:defRPr>
                      </a:lvl9pPr>
                    </a:lstStyle>
                    <a:p>
                      <a:pPr marL="0" marR="0" indent="0" algn="ctr" defTabSz="914400" rtl="0" eaLnBrk="1" fontAlgn="auto" latinLnBrk="0" hangingPunct="1">
                        <a:lnSpc>
                          <a:spcPct val="80000"/>
                        </a:lnSpc>
                        <a:spcBef>
                          <a:spcPts val="0"/>
                        </a:spcBef>
                        <a:spcAft>
                          <a:spcPts val="0"/>
                        </a:spcAft>
                        <a:buClrTx/>
                        <a:buSzTx/>
                        <a:buFontTx/>
                        <a:buNone/>
                        <a:defRPr/>
                      </a:pPr>
                      <a:r>
                        <a:rPr lang="zh-CN" altLang="en-US" sz="1600" b="0" dirty="0">
                          <a:solidFill>
                            <a:schemeClr val="bg1"/>
                          </a:solidFill>
                        </a:rPr>
                        <a:t>事件序列</a:t>
                      </a:r>
                      <a:endParaRPr lang="zh-CN" altLang="en-US" sz="1600" b="0" dirty="0">
                        <a:solidFill>
                          <a:schemeClr val="bg1"/>
                        </a:solidFill>
                      </a:endParaRPr>
                    </a:p>
                  </a:txBody>
                  <a:tcPr marT="91440" marB="91440" anchor="ctr">
                    <a:lnL w="12700" cap="flat" cmpd="sng" algn="ctr">
                      <a:solidFill>
                        <a:srgbClr val="0079EF"/>
                      </a:solidFill>
                      <a:prstDash val="solid"/>
                      <a:round/>
                      <a:headEnd type="none" w="med" len="med"/>
                      <a:tailEnd type="none" w="med" len="med"/>
                    </a:lnL>
                    <a:lnR w="12700" cap="flat" cmpd="sng" algn="ctr">
                      <a:solidFill>
                        <a:srgbClr val="0079EF"/>
                      </a:solidFill>
                      <a:prstDash val="solid"/>
                      <a:round/>
                      <a:headEnd type="none" w="med" len="med"/>
                      <a:tailEnd type="none" w="med" len="med"/>
                    </a:lnR>
                    <a:lnT w="12700" cap="flat" cmpd="sng" algn="ctr">
                      <a:solidFill>
                        <a:srgbClr val="0079EF"/>
                      </a:solidFill>
                      <a:prstDash val="solid"/>
                      <a:round/>
                      <a:headEnd type="none" w="med" len="med"/>
                      <a:tailEnd type="none" w="med" len="med"/>
                    </a:lnT>
                    <a:lnB w="12700" cap="flat" cmpd="sng" algn="ctr">
                      <a:solidFill>
                        <a:srgbClr val="0079EF"/>
                      </a:solidFill>
                      <a:prstDash val="solid"/>
                      <a:round/>
                      <a:headEnd type="none" w="med" len="med"/>
                      <a:tailEnd type="none" w="med" len="med"/>
                    </a:lnB>
                    <a:lnTlToBr w="12700" cmpd="sng">
                      <a:noFill/>
                      <a:prstDash val="solid"/>
                    </a:lnTlToBr>
                    <a:lnBlToTr w="12700" cmpd="sng">
                      <a:noFill/>
                      <a:prstDash val="solid"/>
                    </a:lnBlToTr>
                    <a:solidFill>
                      <a:srgbClr val="161A65"/>
                    </a:solidFill>
                  </a:tcPr>
                </a:tc>
                <a:tc>
                  <a:txBody>
                    <a:bodyPr/>
                    <a:lstStyle>
                      <a:lvl1pPr marL="0" marR="0" indent="0" algn="l" defTabSz="914400" rtl="0" latinLnBrk="0">
                        <a:lnSpc>
                          <a:spcPct val="100000"/>
                        </a:lnSpc>
                        <a:spcBef>
                          <a:spcPts val="0"/>
                        </a:spcBef>
                        <a:spcAft>
                          <a:spcPts val="0"/>
                        </a:spcAft>
                        <a:buClrTx/>
                        <a:buSzTx/>
                        <a:buFontTx/>
                        <a:buNone/>
                        <a:defRPr sz="1100" b="0" i="0" u="none" strike="noStrike" cap="none" spc="0" baseline="0">
                          <a:solidFill>
                            <a:schemeClr val="dk1"/>
                          </a:solidFill>
                          <a:uFillTx/>
                          <a:latin typeface="Calibri" panose="020F0502020204030204"/>
                          <a:sym typeface="Calibri" panose="020F0502020204030204"/>
                        </a:defRPr>
                      </a:lvl1pPr>
                      <a:lvl2pPr marL="0" marR="0" indent="0" algn="l" defTabSz="914400" rtl="0" latinLnBrk="0">
                        <a:lnSpc>
                          <a:spcPct val="100000"/>
                        </a:lnSpc>
                        <a:spcBef>
                          <a:spcPts val="0"/>
                        </a:spcBef>
                        <a:spcAft>
                          <a:spcPts val="0"/>
                        </a:spcAft>
                        <a:buClrTx/>
                        <a:buSzTx/>
                        <a:buFontTx/>
                        <a:buNone/>
                        <a:defRPr sz="1100" b="0" i="0" u="none" strike="noStrike" cap="none" spc="0" baseline="0">
                          <a:solidFill>
                            <a:schemeClr val="dk1"/>
                          </a:solidFill>
                          <a:uFillTx/>
                          <a:latin typeface="Calibri" panose="020F0502020204030204"/>
                          <a:sym typeface="Calibri" panose="020F0502020204030204"/>
                        </a:defRPr>
                      </a:lvl2pPr>
                      <a:lvl3pPr marL="0" marR="0" indent="0" algn="l" defTabSz="914400" rtl="0" latinLnBrk="0">
                        <a:lnSpc>
                          <a:spcPct val="100000"/>
                        </a:lnSpc>
                        <a:spcBef>
                          <a:spcPts val="0"/>
                        </a:spcBef>
                        <a:spcAft>
                          <a:spcPts val="0"/>
                        </a:spcAft>
                        <a:buClrTx/>
                        <a:buSzTx/>
                        <a:buFontTx/>
                        <a:buNone/>
                        <a:defRPr sz="1100" b="0" i="0" u="none" strike="noStrike" cap="none" spc="0" baseline="0">
                          <a:solidFill>
                            <a:schemeClr val="dk1"/>
                          </a:solidFill>
                          <a:uFillTx/>
                          <a:latin typeface="Calibri" panose="020F0502020204030204"/>
                          <a:sym typeface="Calibri" panose="020F0502020204030204"/>
                        </a:defRPr>
                      </a:lvl3pPr>
                      <a:lvl4pPr marL="0" marR="0" indent="0" algn="l" defTabSz="914400" rtl="0" latinLnBrk="0">
                        <a:lnSpc>
                          <a:spcPct val="100000"/>
                        </a:lnSpc>
                        <a:spcBef>
                          <a:spcPts val="0"/>
                        </a:spcBef>
                        <a:spcAft>
                          <a:spcPts val="0"/>
                        </a:spcAft>
                        <a:buClrTx/>
                        <a:buSzTx/>
                        <a:buFontTx/>
                        <a:buNone/>
                        <a:defRPr sz="1100" b="0" i="0" u="none" strike="noStrike" cap="none" spc="0" baseline="0">
                          <a:solidFill>
                            <a:schemeClr val="dk1"/>
                          </a:solidFill>
                          <a:uFillTx/>
                          <a:latin typeface="Calibri" panose="020F0502020204030204"/>
                          <a:sym typeface="Calibri" panose="020F0502020204030204"/>
                        </a:defRPr>
                      </a:lvl4pPr>
                      <a:lvl5pPr marL="0" marR="0" indent="0" algn="l" defTabSz="914400" rtl="0" latinLnBrk="0">
                        <a:lnSpc>
                          <a:spcPct val="100000"/>
                        </a:lnSpc>
                        <a:spcBef>
                          <a:spcPts val="0"/>
                        </a:spcBef>
                        <a:spcAft>
                          <a:spcPts val="0"/>
                        </a:spcAft>
                        <a:buClrTx/>
                        <a:buSzTx/>
                        <a:buFontTx/>
                        <a:buNone/>
                        <a:defRPr sz="1100" b="0" i="0" u="none" strike="noStrike" cap="none" spc="0" baseline="0">
                          <a:solidFill>
                            <a:schemeClr val="dk1"/>
                          </a:solidFill>
                          <a:uFillTx/>
                          <a:latin typeface="Calibri" panose="020F0502020204030204"/>
                          <a:sym typeface="Calibri" panose="020F0502020204030204"/>
                        </a:defRPr>
                      </a:lvl5pPr>
                      <a:lvl6pPr marL="0" marR="0" indent="0" algn="l" defTabSz="914400" rtl="0" latinLnBrk="0">
                        <a:lnSpc>
                          <a:spcPct val="100000"/>
                        </a:lnSpc>
                        <a:spcBef>
                          <a:spcPts val="0"/>
                        </a:spcBef>
                        <a:spcAft>
                          <a:spcPts val="0"/>
                        </a:spcAft>
                        <a:buClrTx/>
                        <a:buSzTx/>
                        <a:buFontTx/>
                        <a:buNone/>
                        <a:defRPr sz="1100" b="0" i="0" u="none" strike="noStrike" cap="none" spc="0" baseline="0">
                          <a:solidFill>
                            <a:schemeClr val="dk1"/>
                          </a:solidFill>
                          <a:uFillTx/>
                          <a:latin typeface="Calibri" panose="020F0502020204030204"/>
                          <a:sym typeface="Calibri" panose="020F0502020204030204"/>
                        </a:defRPr>
                      </a:lvl6pPr>
                      <a:lvl7pPr marL="0" marR="0" indent="0" algn="l" defTabSz="914400" rtl="0" latinLnBrk="0">
                        <a:lnSpc>
                          <a:spcPct val="100000"/>
                        </a:lnSpc>
                        <a:spcBef>
                          <a:spcPts val="0"/>
                        </a:spcBef>
                        <a:spcAft>
                          <a:spcPts val="0"/>
                        </a:spcAft>
                        <a:buClrTx/>
                        <a:buSzTx/>
                        <a:buFontTx/>
                        <a:buNone/>
                        <a:defRPr sz="1100" b="0" i="0" u="none" strike="noStrike" cap="none" spc="0" baseline="0">
                          <a:solidFill>
                            <a:schemeClr val="dk1"/>
                          </a:solidFill>
                          <a:uFillTx/>
                          <a:latin typeface="Calibri" panose="020F0502020204030204"/>
                          <a:sym typeface="Calibri" panose="020F0502020204030204"/>
                        </a:defRPr>
                      </a:lvl7pPr>
                      <a:lvl8pPr marL="0" marR="0" indent="0" algn="l" defTabSz="914400" rtl="0" latinLnBrk="0">
                        <a:lnSpc>
                          <a:spcPct val="100000"/>
                        </a:lnSpc>
                        <a:spcBef>
                          <a:spcPts val="0"/>
                        </a:spcBef>
                        <a:spcAft>
                          <a:spcPts val="0"/>
                        </a:spcAft>
                        <a:buClrTx/>
                        <a:buSzTx/>
                        <a:buFontTx/>
                        <a:buNone/>
                        <a:defRPr sz="1100" b="0" i="0" u="none" strike="noStrike" cap="none" spc="0" baseline="0">
                          <a:solidFill>
                            <a:schemeClr val="dk1"/>
                          </a:solidFill>
                          <a:uFillTx/>
                          <a:latin typeface="Calibri" panose="020F0502020204030204"/>
                          <a:sym typeface="Calibri" panose="020F0502020204030204"/>
                        </a:defRPr>
                      </a:lvl8pPr>
                      <a:lvl9pPr marL="0" marR="0" indent="0" algn="l" defTabSz="914400" rtl="0" latinLnBrk="0">
                        <a:lnSpc>
                          <a:spcPct val="100000"/>
                        </a:lnSpc>
                        <a:spcBef>
                          <a:spcPts val="0"/>
                        </a:spcBef>
                        <a:spcAft>
                          <a:spcPts val="0"/>
                        </a:spcAft>
                        <a:buClrTx/>
                        <a:buSzTx/>
                        <a:buFontTx/>
                        <a:buNone/>
                        <a:defRPr sz="1100" b="0" i="0" u="none" strike="noStrike" cap="none" spc="0" baseline="0">
                          <a:solidFill>
                            <a:schemeClr val="dk1"/>
                          </a:solidFill>
                          <a:uFillTx/>
                          <a:latin typeface="Calibri" panose="020F0502020204030204"/>
                          <a:sym typeface="Calibri" panose="020F0502020204030204"/>
                        </a:defRPr>
                      </a:lvl9pPr>
                    </a:lstStyle>
                    <a:p>
                      <a:pPr algn="ctr">
                        <a:lnSpc>
                          <a:spcPct val="80000"/>
                        </a:lnSpc>
                      </a:pPr>
                      <a:endParaRPr lang="en-US" sz="1600" b="0" dirty="0"/>
                    </a:p>
                  </a:txBody>
                  <a:tcPr marT="91440" marB="91440" anchor="ctr">
                    <a:lnL w="12700" cap="flat" cmpd="sng" algn="ctr">
                      <a:solidFill>
                        <a:srgbClr val="0079EF"/>
                      </a:solidFill>
                      <a:prstDash val="solid"/>
                      <a:round/>
                      <a:headEnd type="none" w="med" len="med"/>
                      <a:tailEnd type="none" w="med" len="med"/>
                    </a:lnL>
                    <a:lnR w="12700" cap="flat" cmpd="sng" algn="ctr">
                      <a:solidFill>
                        <a:srgbClr val="0079EF"/>
                      </a:solidFill>
                      <a:prstDash val="solid"/>
                      <a:round/>
                      <a:headEnd type="none" w="med" len="med"/>
                      <a:tailEnd type="none" w="med" len="med"/>
                    </a:lnR>
                    <a:lnT w="12700" cap="flat" cmpd="sng" algn="ctr">
                      <a:solidFill>
                        <a:srgbClr val="0079EF"/>
                      </a:solidFill>
                      <a:prstDash val="solid"/>
                      <a:round/>
                      <a:headEnd type="none" w="med" len="med"/>
                      <a:tailEnd type="none" w="med" len="med"/>
                    </a:lnT>
                    <a:lnB w="12700" cap="flat" cmpd="sng" algn="ctr">
                      <a:solidFill>
                        <a:srgbClr val="0079EF"/>
                      </a:solidFill>
                      <a:prstDash val="solid"/>
                      <a:round/>
                      <a:headEnd type="none" w="med" len="med"/>
                      <a:tailEnd type="none" w="med" len="med"/>
                    </a:lnB>
                    <a:lnTlToBr w="12700" cmpd="sng">
                      <a:noFill/>
                      <a:prstDash val="solid"/>
                    </a:lnTlToBr>
                    <a:lnBlToTr w="12700" cmpd="sng">
                      <a:noFill/>
                      <a:prstDash val="solid"/>
                    </a:lnBlToTr>
                    <a:solidFill>
                      <a:srgbClr val="161A65"/>
                    </a:solidFill>
                  </a:tcPr>
                </a:tc>
                <a:tc>
                  <a:txBody>
                    <a:bodyPr/>
                    <a:lstStyle>
                      <a:lvl1pPr marL="0" marR="0" indent="0" algn="l" defTabSz="914400" rtl="0" latinLnBrk="0">
                        <a:lnSpc>
                          <a:spcPct val="100000"/>
                        </a:lnSpc>
                        <a:spcBef>
                          <a:spcPts val="0"/>
                        </a:spcBef>
                        <a:spcAft>
                          <a:spcPts val="0"/>
                        </a:spcAft>
                        <a:buClrTx/>
                        <a:buSzTx/>
                        <a:buFontTx/>
                        <a:buNone/>
                        <a:defRPr sz="1100" b="0" i="0" u="none" strike="noStrike" cap="none" spc="0" baseline="0">
                          <a:solidFill>
                            <a:schemeClr val="dk1"/>
                          </a:solidFill>
                          <a:uFillTx/>
                          <a:latin typeface="Calibri" panose="020F0502020204030204"/>
                          <a:sym typeface="Calibri" panose="020F0502020204030204"/>
                        </a:defRPr>
                      </a:lvl1pPr>
                      <a:lvl2pPr marL="0" marR="0" indent="0" algn="l" defTabSz="914400" rtl="0" latinLnBrk="0">
                        <a:lnSpc>
                          <a:spcPct val="100000"/>
                        </a:lnSpc>
                        <a:spcBef>
                          <a:spcPts val="0"/>
                        </a:spcBef>
                        <a:spcAft>
                          <a:spcPts val="0"/>
                        </a:spcAft>
                        <a:buClrTx/>
                        <a:buSzTx/>
                        <a:buFontTx/>
                        <a:buNone/>
                        <a:defRPr sz="1100" b="0" i="0" u="none" strike="noStrike" cap="none" spc="0" baseline="0">
                          <a:solidFill>
                            <a:schemeClr val="dk1"/>
                          </a:solidFill>
                          <a:uFillTx/>
                          <a:latin typeface="Calibri" panose="020F0502020204030204"/>
                          <a:sym typeface="Calibri" panose="020F0502020204030204"/>
                        </a:defRPr>
                      </a:lvl2pPr>
                      <a:lvl3pPr marL="0" marR="0" indent="0" algn="l" defTabSz="914400" rtl="0" latinLnBrk="0">
                        <a:lnSpc>
                          <a:spcPct val="100000"/>
                        </a:lnSpc>
                        <a:spcBef>
                          <a:spcPts val="0"/>
                        </a:spcBef>
                        <a:spcAft>
                          <a:spcPts val="0"/>
                        </a:spcAft>
                        <a:buClrTx/>
                        <a:buSzTx/>
                        <a:buFontTx/>
                        <a:buNone/>
                        <a:defRPr sz="1100" b="0" i="0" u="none" strike="noStrike" cap="none" spc="0" baseline="0">
                          <a:solidFill>
                            <a:schemeClr val="dk1"/>
                          </a:solidFill>
                          <a:uFillTx/>
                          <a:latin typeface="Calibri" panose="020F0502020204030204"/>
                          <a:sym typeface="Calibri" panose="020F0502020204030204"/>
                        </a:defRPr>
                      </a:lvl3pPr>
                      <a:lvl4pPr marL="0" marR="0" indent="0" algn="l" defTabSz="914400" rtl="0" latinLnBrk="0">
                        <a:lnSpc>
                          <a:spcPct val="100000"/>
                        </a:lnSpc>
                        <a:spcBef>
                          <a:spcPts val="0"/>
                        </a:spcBef>
                        <a:spcAft>
                          <a:spcPts val="0"/>
                        </a:spcAft>
                        <a:buClrTx/>
                        <a:buSzTx/>
                        <a:buFontTx/>
                        <a:buNone/>
                        <a:defRPr sz="1100" b="0" i="0" u="none" strike="noStrike" cap="none" spc="0" baseline="0">
                          <a:solidFill>
                            <a:schemeClr val="dk1"/>
                          </a:solidFill>
                          <a:uFillTx/>
                          <a:latin typeface="Calibri" panose="020F0502020204030204"/>
                          <a:sym typeface="Calibri" panose="020F0502020204030204"/>
                        </a:defRPr>
                      </a:lvl4pPr>
                      <a:lvl5pPr marL="0" marR="0" indent="0" algn="l" defTabSz="914400" rtl="0" latinLnBrk="0">
                        <a:lnSpc>
                          <a:spcPct val="100000"/>
                        </a:lnSpc>
                        <a:spcBef>
                          <a:spcPts val="0"/>
                        </a:spcBef>
                        <a:spcAft>
                          <a:spcPts val="0"/>
                        </a:spcAft>
                        <a:buClrTx/>
                        <a:buSzTx/>
                        <a:buFontTx/>
                        <a:buNone/>
                        <a:defRPr sz="1100" b="0" i="0" u="none" strike="noStrike" cap="none" spc="0" baseline="0">
                          <a:solidFill>
                            <a:schemeClr val="dk1"/>
                          </a:solidFill>
                          <a:uFillTx/>
                          <a:latin typeface="Calibri" panose="020F0502020204030204"/>
                          <a:sym typeface="Calibri" panose="020F0502020204030204"/>
                        </a:defRPr>
                      </a:lvl5pPr>
                      <a:lvl6pPr marL="0" marR="0" indent="0" algn="l" defTabSz="914400" rtl="0" latinLnBrk="0">
                        <a:lnSpc>
                          <a:spcPct val="100000"/>
                        </a:lnSpc>
                        <a:spcBef>
                          <a:spcPts val="0"/>
                        </a:spcBef>
                        <a:spcAft>
                          <a:spcPts val="0"/>
                        </a:spcAft>
                        <a:buClrTx/>
                        <a:buSzTx/>
                        <a:buFontTx/>
                        <a:buNone/>
                        <a:defRPr sz="1100" b="0" i="0" u="none" strike="noStrike" cap="none" spc="0" baseline="0">
                          <a:solidFill>
                            <a:schemeClr val="dk1"/>
                          </a:solidFill>
                          <a:uFillTx/>
                          <a:latin typeface="Calibri" panose="020F0502020204030204"/>
                          <a:sym typeface="Calibri" panose="020F0502020204030204"/>
                        </a:defRPr>
                      </a:lvl6pPr>
                      <a:lvl7pPr marL="0" marR="0" indent="0" algn="l" defTabSz="914400" rtl="0" latinLnBrk="0">
                        <a:lnSpc>
                          <a:spcPct val="100000"/>
                        </a:lnSpc>
                        <a:spcBef>
                          <a:spcPts val="0"/>
                        </a:spcBef>
                        <a:spcAft>
                          <a:spcPts val="0"/>
                        </a:spcAft>
                        <a:buClrTx/>
                        <a:buSzTx/>
                        <a:buFontTx/>
                        <a:buNone/>
                        <a:defRPr sz="1100" b="0" i="0" u="none" strike="noStrike" cap="none" spc="0" baseline="0">
                          <a:solidFill>
                            <a:schemeClr val="dk1"/>
                          </a:solidFill>
                          <a:uFillTx/>
                          <a:latin typeface="Calibri" panose="020F0502020204030204"/>
                          <a:sym typeface="Calibri" panose="020F0502020204030204"/>
                        </a:defRPr>
                      </a:lvl7pPr>
                      <a:lvl8pPr marL="0" marR="0" indent="0" algn="l" defTabSz="914400" rtl="0" latinLnBrk="0">
                        <a:lnSpc>
                          <a:spcPct val="100000"/>
                        </a:lnSpc>
                        <a:spcBef>
                          <a:spcPts val="0"/>
                        </a:spcBef>
                        <a:spcAft>
                          <a:spcPts val="0"/>
                        </a:spcAft>
                        <a:buClrTx/>
                        <a:buSzTx/>
                        <a:buFontTx/>
                        <a:buNone/>
                        <a:defRPr sz="1100" b="0" i="0" u="none" strike="noStrike" cap="none" spc="0" baseline="0">
                          <a:solidFill>
                            <a:schemeClr val="dk1"/>
                          </a:solidFill>
                          <a:uFillTx/>
                          <a:latin typeface="Calibri" panose="020F0502020204030204"/>
                          <a:sym typeface="Calibri" panose="020F0502020204030204"/>
                        </a:defRPr>
                      </a:lvl8pPr>
                      <a:lvl9pPr marL="0" marR="0" indent="0" algn="l" defTabSz="914400" rtl="0" latinLnBrk="0">
                        <a:lnSpc>
                          <a:spcPct val="100000"/>
                        </a:lnSpc>
                        <a:spcBef>
                          <a:spcPts val="0"/>
                        </a:spcBef>
                        <a:spcAft>
                          <a:spcPts val="0"/>
                        </a:spcAft>
                        <a:buClrTx/>
                        <a:buSzTx/>
                        <a:buFontTx/>
                        <a:buNone/>
                        <a:defRPr sz="1100" b="0" i="0" u="none" strike="noStrike" cap="none" spc="0" baseline="0">
                          <a:solidFill>
                            <a:schemeClr val="dk1"/>
                          </a:solidFill>
                          <a:uFillTx/>
                          <a:latin typeface="Calibri" panose="020F0502020204030204"/>
                          <a:sym typeface="Calibri" panose="020F0502020204030204"/>
                        </a:defRPr>
                      </a:lvl9pPr>
                    </a:lstStyle>
                    <a:p>
                      <a:pPr marL="0" marR="0" indent="0" algn="ctr" defTabSz="914400" rtl="0" eaLnBrk="1" fontAlgn="auto" latinLnBrk="0" hangingPunct="1">
                        <a:lnSpc>
                          <a:spcPct val="80000"/>
                        </a:lnSpc>
                        <a:spcBef>
                          <a:spcPts val="0"/>
                        </a:spcBef>
                        <a:spcAft>
                          <a:spcPts val="0"/>
                        </a:spcAft>
                        <a:buClrTx/>
                        <a:buSzTx/>
                        <a:buFontTx/>
                        <a:buNone/>
                        <a:defRPr/>
                      </a:pPr>
                      <a:r>
                        <a:rPr lang="zh-CN" altLang="en-US" sz="1600" b="0" dirty="0">
                          <a:solidFill>
                            <a:schemeClr val="bg1"/>
                          </a:solidFill>
                        </a:rPr>
                        <a:t>行为模式匹配</a:t>
                      </a:r>
                      <a:endParaRPr lang="zh-CN" altLang="en-US" sz="1600" b="0" dirty="0">
                        <a:solidFill>
                          <a:schemeClr val="bg1"/>
                        </a:solidFill>
                      </a:endParaRPr>
                    </a:p>
                  </a:txBody>
                  <a:tcPr marT="91440" marB="91440" anchor="ctr">
                    <a:lnL w="12700" cap="flat" cmpd="sng" algn="ctr">
                      <a:solidFill>
                        <a:srgbClr val="0079EF"/>
                      </a:solidFill>
                      <a:prstDash val="solid"/>
                      <a:round/>
                      <a:headEnd type="none" w="med" len="med"/>
                      <a:tailEnd type="none" w="med" len="med"/>
                    </a:lnL>
                    <a:lnR w="12700" cap="flat" cmpd="sng" algn="ctr">
                      <a:solidFill>
                        <a:srgbClr val="0079EF"/>
                      </a:solidFill>
                      <a:prstDash val="solid"/>
                      <a:round/>
                      <a:headEnd type="none" w="med" len="med"/>
                      <a:tailEnd type="none" w="med" len="med"/>
                    </a:lnR>
                    <a:lnT w="12700" cap="flat" cmpd="sng" algn="ctr">
                      <a:solidFill>
                        <a:srgbClr val="0079EF"/>
                      </a:solidFill>
                      <a:prstDash val="solid"/>
                      <a:round/>
                      <a:headEnd type="none" w="med" len="med"/>
                      <a:tailEnd type="none" w="med" len="med"/>
                    </a:lnT>
                    <a:lnB w="12700" cap="flat" cmpd="sng" algn="ctr">
                      <a:solidFill>
                        <a:srgbClr val="0079EF"/>
                      </a:solidFill>
                      <a:prstDash val="solid"/>
                      <a:round/>
                      <a:headEnd type="none" w="med" len="med"/>
                      <a:tailEnd type="none" w="med" len="med"/>
                    </a:lnB>
                    <a:lnTlToBr w="12700" cmpd="sng">
                      <a:noFill/>
                      <a:prstDash val="solid"/>
                    </a:lnTlToBr>
                    <a:lnBlToTr w="12700" cmpd="sng">
                      <a:noFill/>
                      <a:prstDash val="solid"/>
                    </a:lnBlToTr>
                    <a:solidFill>
                      <a:srgbClr val="161A65"/>
                    </a:solidFill>
                  </a:tcPr>
                </a:tc>
              </a:tr>
              <a:tr h="575844">
                <a:tc>
                  <a:txBody>
                    <a:bodyPr/>
                    <a:lstStyle>
                      <a:lvl1pPr marL="0" marR="0" indent="0" algn="l" defTabSz="914400" rtl="0" latinLnBrk="0">
                        <a:lnSpc>
                          <a:spcPct val="100000"/>
                        </a:lnSpc>
                        <a:spcBef>
                          <a:spcPts val="0"/>
                        </a:spcBef>
                        <a:spcAft>
                          <a:spcPts val="0"/>
                        </a:spcAft>
                        <a:buClrTx/>
                        <a:buSzTx/>
                        <a:buFontTx/>
                        <a:buNone/>
                        <a:defRPr sz="1100" b="0" i="0" u="none" strike="noStrike" cap="none" spc="0" baseline="0">
                          <a:solidFill>
                            <a:schemeClr val="dk1"/>
                          </a:solidFill>
                          <a:uFillTx/>
                          <a:latin typeface="Calibri" panose="020F0502020204030204"/>
                          <a:sym typeface="Calibri" panose="020F0502020204030204"/>
                        </a:defRPr>
                      </a:lvl1pPr>
                      <a:lvl2pPr marL="0" marR="0" indent="0" algn="l" defTabSz="914400" rtl="0" latinLnBrk="0">
                        <a:lnSpc>
                          <a:spcPct val="100000"/>
                        </a:lnSpc>
                        <a:spcBef>
                          <a:spcPts val="0"/>
                        </a:spcBef>
                        <a:spcAft>
                          <a:spcPts val="0"/>
                        </a:spcAft>
                        <a:buClrTx/>
                        <a:buSzTx/>
                        <a:buFontTx/>
                        <a:buNone/>
                        <a:defRPr sz="1100" b="0" i="0" u="none" strike="noStrike" cap="none" spc="0" baseline="0">
                          <a:solidFill>
                            <a:schemeClr val="dk1"/>
                          </a:solidFill>
                          <a:uFillTx/>
                          <a:latin typeface="Calibri" panose="020F0502020204030204"/>
                          <a:sym typeface="Calibri" panose="020F0502020204030204"/>
                        </a:defRPr>
                      </a:lvl2pPr>
                      <a:lvl3pPr marL="0" marR="0" indent="0" algn="l" defTabSz="914400" rtl="0" latinLnBrk="0">
                        <a:lnSpc>
                          <a:spcPct val="100000"/>
                        </a:lnSpc>
                        <a:spcBef>
                          <a:spcPts val="0"/>
                        </a:spcBef>
                        <a:spcAft>
                          <a:spcPts val="0"/>
                        </a:spcAft>
                        <a:buClrTx/>
                        <a:buSzTx/>
                        <a:buFontTx/>
                        <a:buNone/>
                        <a:defRPr sz="1100" b="0" i="0" u="none" strike="noStrike" cap="none" spc="0" baseline="0">
                          <a:solidFill>
                            <a:schemeClr val="dk1"/>
                          </a:solidFill>
                          <a:uFillTx/>
                          <a:latin typeface="Calibri" panose="020F0502020204030204"/>
                          <a:sym typeface="Calibri" panose="020F0502020204030204"/>
                        </a:defRPr>
                      </a:lvl3pPr>
                      <a:lvl4pPr marL="0" marR="0" indent="0" algn="l" defTabSz="914400" rtl="0" latinLnBrk="0">
                        <a:lnSpc>
                          <a:spcPct val="100000"/>
                        </a:lnSpc>
                        <a:spcBef>
                          <a:spcPts val="0"/>
                        </a:spcBef>
                        <a:spcAft>
                          <a:spcPts val="0"/>
                        </a:spcAft>
                        <a:buClrTx/>
                        <a:buSzTx/>
                        <a:buFontTx/>
                        <a:buNone/>
                        <a:defRPr sz="1100" b="0" i="0" u="none" strike="noStrike" cap="none" spc="0" baseline="0">
                          <a:solidFill>
                            <a:schemeClr val="dk1"/>
                          </a:solidFill>
                          <a:uFillTx/>
                          <a:latin typeface="Calibri" panose="020F0502020204030204"/>
                          <a:sym typeface="Calibri" panose="020F0502020204030204"/>
                        </a:defRPr>
                      </a:lvl4pPr>
                      <a:lvl5pPr marL="0" marR="0" indent="0" algn="l" defTabSz="914400" rtl="0" latinLnBrk="0">
                        <a:lnSpc>
                          <a:spcPct val="100000"/>
                        </a:lnSpc>
                        <a:spcBef>
                          <a:spcPts val="0"/>
                        </a:spcBef>
                        <a:spcAft>
                          <a:spcPts val="0"/>
                        </a:spcAft>
                        <a:buClrTx/>
                        <a:buSzTx/>
                        <a:buFontTx/>
                        <a:buNone/>
                        <a:defRPr sz="1100" b="0" i="0" u="none" strike="noStrike" cap="none" spc="0" baseline="0">
                          <a:solidFill>
                            <a:schemeClr val="dk1"/>
                          </a:solidFill>
                          <a:uFillTx/>
                          <a:latin typeface="Calibri" panose="020F0502020204030204"/>
                          <a:sym typeface="Calibri" panose="020F0502020204030204"/>
                        </a:defRPr>
                      </a:lvl5pPr>
                      <a:lvl6pPr marL="0" marR="0" indent="0" algn="l" defTabSz="914400" rtl="0" latinLnBrk="0">
                        <a:lnSpc>
                          <a:spcPct val="100000"/>
                        </a:lnSpc>
                        <a:spcBef>
                          <a:spcPts val="0"/>
                        </a:spcBef>
                        <a:spcAft>
                          <a:spcPts val="0"/>
                        </a:spcAft>
                        <a:buClrTx/>
                        <a:buSzTx/>
                        <a:buFontTx/>
                        <a:buNone/>
                        <a:defRPr sz="1100" b="0" i="0" u="none" strike="noStrike" cap="none" spc="0" baseline="0">
                          <a:solidFill>
                            <a:schemeClr val="dk1"/>
                          </a:solidFill>
                          <a:uFillTx/>
                          <a:latin typeface="Calibri" panose="020F0502020204030204"/>
                          <a:sym typeface="Calibri" panose="020F0502020204030204"/>
                        </a:defRPr>
                      </a:lvl6pPr>
                      <a:lvl7pPr marL="0" marR="0" indent="0" algn="l" defTabSz="914400" rtl="0" latinLnBrk="0">
                        <a:lnSpc>
                          <a:spcPct val="100000"/>
                        </a:lnSpc>
                        <a:spcBef>
                          <a:spcPts val="0"/>
                        </a:spcBef>
                        <a:spcAft>
                          <a:spcPts val="0"/>
                        </a:spcAft>
                        <a:buClrTx/>
                        <a:buSzTx/>
                        <a:buFontTx/>
                        <a:buNone/>
                        <a:defRPr sz="1100" b="0" i="0" u="none" strike="noStrike" cap="none" spc="0" baseline="0">
                          <a:solidFill>
                            <a:schemeClr val="dk1"/>
                          </a:solidFill>
                          <a:uFillTx/>
                          <a:latin typeface="Calibri" panose="020F0502020204030204"/>
                          <a:sym typeface="Calibri" panose="020F0502020204030204"/>
                        </a:defRPr>
                      </a:lvl7pPr>
                      <a:lvl8pPr marL="0" marR="0" indent="0" algn="l" defTabSz="914400" rtl="0" latinLnBrk="0">
                        <a:lnSpc>
                          <a:spcPct val="100000"/>
                        </a:lnSpc>
                        <a:spcBef>
                          <a:spcPts val="0"/>
                        </a:spcBef>
                        <a:spcAft>
                          <a:spcPts val="0"/>
                        </a:spcAft>
                        <a:buClrTx/>
                        <a:buSzTx/>
                        <a:buFontTx/>
                        <a:buNone/>
                        <a:defRPr sz="1100" b="0" i="0" u="none" strike="noStrike" cap="none" spc="0" baseline="0">
                          <a:solidFill>
                            <a:schemeClr val="dk1"/>
                          </a:solidFill>
                          <a:uFillTx/>
                          <a:latin typeface="Calibri" panose="020F0502020204030204"/>
                          <a:sym typeface="Calibri" panose="020F0502020204030204"/>
                        </a:defRPr>
                      </a:lvl8pPr>
                      <a:lvl9pPr marL="0" marR="0" indent="0" algn="l" defTabSz="914400" rtl="0" latinLnBrk="0">
                        <a:lnSpc>
                          <a:spcPct val="100000"/>
                        </a:lnSpc>
                        <a:spcBef>
                          <a:spcPts val="0"/>
                        </a:spcBef>
                        <a:spcAft>
                          <a:spcPts val="0"/>
                        </a:spcAft>
                        <a:buClrTx/>
                        <a:buSzTx/>
                        <a:buFontTx/>
                        <a:buNone/>
                        <a:defRPr sz="1100" b="0" i="0" u="none" strike="noStrike" cap="none" spc="0" baseline="0">
                          <a:solidFill>
                            <a:schemeClr val="dk1"/>
                          </a:solidFill>
                          <a:uFillTx/>
                          <a:latin typeface="Calibri" panose="020F0502020204030204"/>
                          <a:sym typeface="Calibri" panose="020F0502020204030204"/>
                        </a:defRPr>
                      </a:lvl9pPr>
                    </a:lstStyle>
                    <a:p>
                      <a:pPr marL="0" marR="0" indent="0" algn="ctr" defTabSz="914400" rtl="0" eaLnBrk="1" fontAlgn="auto" latinLnBrk="0" hangingPunct="1">
                        <a:lnSpc>
                          <a:spcPct val="80000"/>
                        </a:lnSpc>
                        <a:spcBef>
                          <a:spcPts val="0"/>
                        </a:spcBef>
                        <a:spcAft>
                          <a:spcPts val="0"/>
                        </a:spcAft>
                        <a:buClrTx/>
                        <a:buSzTx/>
                        <a:buFontTx/>
                        <a:buNone/>
                        <a:defRPr/>
                      </a:pPr>
                      <a:r>
                        <a:rPr lang="zh-CN" altLang="en-US" sz="1600" b="0" dirty="0">
                          <a:solidFill>
                            <a:schemeClr val="bg1"/>
                          </a:solidFill>
                        </a:rPr>
                        <a:t>时间序列</a:t>
                      </a:r>
                      <a:endParaRPr lang="en-US" sz="1600" b="0" dirty="0"/>
                    </a:p>
                  </a:txBody>
                  <a:tcPr marT="91440" marB="91440" anchor="ctr">
                    <a:lnL w="12700" cap="flat" cmpd="sng" algn="ctr">
                      <a:solidFill>
                        <a:srgbClr val="0079EF"/>
                      </a:solidFill>
                      <a:prstDash val="solid"/>
                      <a:round/>
                      <a:headEnd type="none" w="med" len="med"/>
                      <a:tailEnd type="none" w="med" len="med"/>
                    </a:lnL>
                    <a:lnR w="12700" cap="flat" cmpd="sng" algn="ctr">
                      <a:solidFill>
                        <a:srgbClr val="0079EF"/>
                      </a:solidFill>
                      <a:prstDash val="solid"/>
                      <a:round/>
                      <a:headEnd type="none" w="med" len="med"/>
                      <a:tailEnd type="none" w="med" len="med"/>
                    </a:lnR>
                    <a:lnT w="12700" cap="flat" cmpd="sng" algn="ctr">
                      <a:solidFill>
                        <a:srgbClr val="0079EF"/>
                      </a:solidFill>
                      <a:prstDash val="solid"/>
                      <a:round/>
                      <a:headEnd type="none" w="med" len="med"/>
                      <a:tailEnd type="none" w="med" len="med"/>
                    </a:lnT>
                    <a:lnB w="12700" cap="flat" cmpd="sng" algn="ctr">
                      <a:solidFill>
                        <a:srgbClr val="0079EF"/>
                      </a:solidFill>
                      <a:prstDash val="solid"/>
                      <a:round/>
                      <a:headEnd type="none" w="med" len="med"/>
                      <a:tailEnd type="none" w="med" len="med"/>
                    </a:lnB>
                    <a:lnTlToBr w="12700" cmpd="sng">
                      <a:noFill/>
                      <a:prstDash val="solid"/>
                    </a:lnTlToBr>
                    <a:lnBlToTr w="12700" cmpd="sng">
                      <a:noFill/>
                      <a:prstDash val="solid"/>
                    </a:lnBlToTr>
                    <a:solidFill>
                      <a:srgbClr val="161A65"/>
                    </a:solidFill>
                  </a:tcPr>
                </a:tc>
                <a:tc>
                  <a:txBody>
                    <a:bodyPr/>
                    <a:lstStyle>
                      <a:lvl1pPr marL="0" marR="0" indent="0" algn="l" defTabSz="914400" rtl="0" latinLnBrk="0">
                        <a:lnSpc>
                          <a:spcPct val="100000"/>
                        </a:lnSpc>
                        <a:spcBef>
                          <a:spcPts val="0"/>
                        </a:spcBef>
                        <a:spcAft>
                          <a:spcPts val="0"/>
                        </a:spcAft>
                        <a:buClrTx/>
                        <a:buSzTx/>
                        <a:buFontTx/>
                        <a:buNone/>
                        <a:defRPr sz="1100" b="0" i="0" u="none" strike="noStrike" cap="none" spc="0" baseline="0">
                          <a:solidFill>
                            <a:schemeClr val="dk1"/>
                          </a:solidFill>
                          <a:uFillTx/>
                          <a:latin typeface="Calibri" panose="020F0502020204030204"/>
                          <a:sym typeface="Calibri" panose="020F0502020204030204"/>
                        </a:defRPr>
                      </a:lvl1pPr>
                      <a:lvl2pPr marL="0" marR="0" indent="0" algn="l" defTabSz="914400" rtl="0" latinLnBrk="0">
                        <a:lnSpc>
                          <a:spcPct val="100000"/>
                        </a:lnSpc>
                        <a:spcBef>
                          <a:spcPts val="0"/>
                        </a:spcBef>
                        <a:spcAft>
                          <a:spcPts val="0"/>
                        </a:spcAft>
                        <a:buClrTx/>
                        <a:buSzTx/>
                        <a:buFontTx/>
                        <a:buNone/>
                        <a:defRPr sz="1100" b="0" i="0" u="none" strike="noStrike" cap="none" spc="0" baseline="0">
                          <a:solidFill>
                            <a:schemeClr val="dk1"/>
                          </a:solidFill>
                          <a:uFillTx/>
                          <a:latin typeface="Calibri" panose="020F0502020204030204"/>
                          <a:sym typeface="Calibri" panose="020F0502020204030204"/>
                        </a:defRPr>
                      </a:lvl2pPr>
                      <a:lvl3pPr marL="0" marR="0" indent="0" algn="l" defTabSz="914400" rtl="0" latinLnBrk="0">
                        <a:lnSpc>
                          <a:spcPct val="100000"/>
                        </a:lnSpc>
                        <a:spcBef>
                          <a:spcPts val="0"/>
                        </a:spcBef>
                        <a:spcAft>
                          <a:spcPts val="0"/>
                        </a:spcAft>
                        <a:buClrTx/>
                        <a:buSzTx/>
                        <a:buFontTx/>
                        <a:buNone/>
                        <a:defRPr sz="1100" b="0" i="0" u="none" strike="noStrike" cap="none" spc="0" baseline="0">
                          <a:solidFill>
                            <a:schemeClr val="dk1"/>
                          </a:solidFill>
                          <a:uFillTx/>
                          <a:latin typeface="Calibri" panose="020F0502020204030204"/>
                          <a:sym typeface="Calibri" panose="020F0502020204030204"/>
                        </a:defRPr>
                      </a:lvl3pPr>
                      <a:lvl4pPr marL="0" marR="0" indent="0" algn="l" defTabSz="914400" rtl="0" latinLnBrk="0">
                        <a:lnSpc>
                          <a:spcPct val="100000"/>
                        </a:lnSpc>
                        <a:spcBef>
                          <a:spcPts val="0"/>
                        </a:spcBef>
                        <a:spcAft>
                          <a:spcPts val="0"/>
                        </a:spcAft>
                        <a:buClrTx/>
                        <a:buSzTx/>
                        <a:buFontTx/>
                        <a:buNone/>
                        <a:defRPr sz="1100" b="0" i="0" u="none" strike="noStrike" cap="none" spc="0" baseline="0">
                          <a:solidFill>
                            <a:schemeClr val="dk1"/>
                          </a:solidFill>
                          <a:uFillTx/>
                          <a:latin typeface="Calibri" panose="020F0502020204030204"/>
                          <a:sym typeface="Calibri" panose="020F0502020204030204"/>
                        </a:defRPr>
                      </a:lvl4pPr>
                      <a:lvl5pPr marL="0" marR="0" indent="0" algn="l" defTabSz="914400" rtl="0" latinLnBrk="0">
                        <a:lnSpc>
                          <a:spcPct val="100000"/>
                        </a:lnSpc>
                        <a:spcBef>
                          <a:spcPts val="0"/>
                        </a:spcBef>
                        <a:spcAft>
                          <a:spcPts val="0"/>
                        </a:spcAft>
                        <a:buClrTx/>
                        <a:buSzTx/>
                        <a:buFontTx/>
                        <a:buNone/>
                        <a:defRPr sz="1100" b="0" i="0" u="none" strike="noStrike" cap="none" spc="0" baseline="0">
                          <a:solidFill>
                            <a:schemeClr val="dk1"/>
                          </a:solidFill>
                          <a:uFillTx/>
                          <a:latin typeface="Calibri" panose="020F0502020204030204"/>
                          <a:sym typeface="Calibri" panose="020F0502020204030204"/>
                        </a:defRPr>
                      </a:lvl5pPr>
                      <a:lvl6pPr marL="0" marR="0" indent="0" algn="l" defTabSz="914400" rtl="0" latinLnBrk="0">
                        <a:lnSpc>
                          <a:spcPct val="100000"/>
                        </a:lnSpc>
                        <a:spcBef>
                          <a:spcPts val="0"/>
                        </a:spcBef>
                        <a:spcAft>
                          <a:spcPts val="0"/>
                        </a:spcAft>
                        <a:buClrTx/>
                        <a:buSzTx/>
                        <a:buFontTx/>
                        <a:buNone/>
                        <a:defRPr sz="1100" b="0" i="0" u="none" strike="noStrike" cap="none" spc="0" baseline="0">
                          <a:solidFill>
                            <a:schemeClr val="dk1"/>
                          </a:solidFill>
                          <a:uFillTx/>
                          <a:latin typeface="Calibri" panose="020F0502020204030204"/>
                          <a:sym typeface="Calibri" panose="020F0502020204030204"/>
                        </a:defRPr>
                      </a:lvl6pPr>
                      <a:lvl7pPr marL="0" marR="0" indent="0" algn="l" defTabSz="914400" rtl="0" latinLnBrk="0">
                        <a:lnSpc>
                          <a:spcPct val="100000"/>
                        </a:lnSpc>
                        <a:spcBef>
                          <a:spcPts val="0"/>
                        </a:spcBef>
                        <a:spcAft>
                          <a:spcPts val="0"/>
                        </a:spcAft>
                        <a:buClrTx/>
                        <a:buSzTx/>
                        <a:buFontTx/>
                        <a:buNone/>
                        <a:defRPr sz="1100" b="0" i="0" u="none" strike="noStrike" cap="none" spc="0" baseline="0">
                          <a:solidFill>
                            <a:schemeClr val="dk1"/>
                          </a:solidFill>
                          <a:uFillTx/>
                          <a:latin typeface="Calibri" panose="020F0502020204030204"/>
                          <a:sym typeface="Calibri" panose="020F0502020204030204"/>
                        </a:defRPr>
                      </a:lvl7pPr>
                      <a:lvl8pPr marL="0" marR="0" indent="0" algn="l" defTabSz="914400" rtl="0" latinLnBrk="0">
                        <a:lnSpc>
                          <a:spcPct val="100000"/>
                        </a:lnSpc>
                        <a:spcBef>
                          <a:spcPts val="0"/>
                        </a:spcBef>
                        <a:spcAft>
                          <a:spcPts val="0"/>
                        </a:spcAft>
                        <a:buClrTx/>
                        <a:buSzTx/>
                        <a:buFontTx/>
                        <a:buNone/>
                        <a:defRPr sz="1100" b="0" i="0" u="none" strike="noStrike" cap="none" spc="0" baseline="0">
                          <a:solidFill>
                            <a:schemeClr val="dk1"/>
                          </a:solidFill>
                          <a:uFillTx/>
                          <a:latin typeface="Calibri" panose="020F0502020204030204"/>
                          <a:sym typeface="Calibri" panose="020F0502020204030204"/>
                        </a:defRPr>
                      </a:lvl8pPr>
                      <a:lvl9pPr marL="0" marR="0" indent="0" algn="l" defTabSz="914400" rtl="0" latinLnBrk="0">
                        <a:lnSpc>
                          <a:spcPct val="100000"/>
                        </a:lnSpc>
                        <a:spcBef>
                          <a:spcPts val="0"/>
                        </a:spcBef>
                        <a:spcAft>
                          <a:spcPts val="0"/>
                        </a:spcAft>
                        <a:buClrTx/>
                        <a:buSzTx/>
                        <a:buFontTx/>
                        <a:buNone/>
                        <a:defRPr sz="1100" b="0" i="0" u="none" strike="noStrike" cap="none" spc="0" baseline="0">
                          <a:solidFill>
                            <a:schemeClr val="dk1"/>
                          </a:solidFill>
                          <a:uFillTx/>
                          <a:latin typeface="Calibri" panose="020F0502020204030204"/>
                          <a:sym typeface="Calibri" panose="020F0502020204030204"/>
                        </a:defRPr>
                      </a:lvl9pPr>
                    </a:lstStyle>
                    <a:p>
                      <a:pPr marL="0" marR="0" indent="0" algn="ctr" defTabSz="914400" rtl="0" eaLnBrk="1" fontAlgn="auto" latinLnBrk="0" hangingPunct="1">
                        <a:lnSpc>
                          <a:spcPct val="80000"/>
                        </a:lnSpc>
                        <a:spcBef>
                          <a:spcPts val="0"/>
                        </a:spcBef>
                        <a:spcAft>
                          <a:spcPts val="0"/>
                        </a:spcAft>
                        <a:buClrTx/>
                        <a:buSzTx/>
                        <a:buFontTx/>
                        <a:buNone/>
                        <a:defRPr/>
                      </a:pPr>
                      <a:r>
                        <a:rPr lang="zh-CN" altLang="en-US" sz="1600" b="0" dirty="0">
                          <a:solidFill>
                            <a:schemeClr val="bg1"/>
                          </a:solidFill>
                        </a:rPr>
                        <a:t>机器学习</a:t>
                      </a:r>
                      <a:endParaRPr lang="en-US" sz="1600" b="0" dirty="0">
                        <a:solidFill>
                          <a:schemeClr val="bg1"/>
                        </a:solidFill>
                      </a:endParaRPr>
                    </a:p>
                  </a:txBody>
                  <a:tcPr marT="91440" marB="91440" anchor="ctr">
                    <a:lnL w="12700" cap="flat" cmpd="sng" algn="ctr">
                      <a:solidFill>
                        <a:srgbClr val="0079EF"/>
                      </a:solidFill>
                      <a:prstDash val="solid"/>
                      <a:round/>
                      <a:headEnd type="none" w="med" len="med"/>
                      <a:tailEnd type="none" w="med" len="med"/>
                    </a:lnL>
                    <a:lnR w="12700" cap="flat" cmpd="sng" algn="ctr">
                      <a:solidFill>
                        <a:srgbClr val="0079EF"/>
                      </a:solidFill>
                      <a:prstDash val="solid"/>
                      <a:round/>
                      <a:headEnd type="none" w="med" len="med"/>
                      <a:tailEnd type="none" w="med" len="med"/>
                    </a:lnR>
                    <a:lnT w="12700" cap="flat" cmpd="sng" algn="ctr">
                      <a:solidFill>
                        <a:srgbClr val="0079EF"/>
                      </a:solidFill>
                      <a:prstDash val="solid"/>
                      <a:round/>
                      <a:headEnd type="none" w="med" len="med"/>
                      <a:tailEnd type="none" w="med" len="med"/>
                    </a:lnT>
                    <a:lnB w="12700" cap="flat" cmpd="sng" algn="ctr">
                      <a:solidFill>
                        <a:srgbClr val="0079EF"/>
                      </a:solidFill>
                      <a:prstDash val="solid"/>
                      <a:round/>
                      <a:headEnd type="none" w="med" len="med"/>
                      <a:tailEnd type="none" w="med" len="med"/>
                    </a:lnB>
                    <a:lnTlToBr w="12700" cmpd="sng">
                      <a:noFill/>
                      <a:prstDash val="solid"/>
                    </a:lnTlToBr>
                    <a:lnBlToTr w="12700" cmpd="sng">
                      <a:noFill/>
                      <a:prstDash val="solid"/>
                    </a:lnBlToTr>
                    <a:solidFill>
                      <a:srgbClr val="161A65"/>
                    </a:solidFill>
                  </a:tcPr>
                </a:tc>
                <a:tc>
                  <a:txBody>
                    <a:bodyPr/>
                    <a:lstStyle>
                      <a:lvl1pPr marL="0" marR="0" indent="0" algn="l" defTabSz="914400" rtl="0" latinLnBrk="0">
                        <a:lnSpc>
                          <a:spcPct val="100000"/>
                        </a:lnSpc>
                        <a:spcBef>
                          <a:spcPts val="0"/>
                        </a:spcBef>
                        <a:spcAft>
                          <a:spcPts val="0"/>
                        </a:spcAft>
                        <a:buClrTx/>
                        <a:buSzTx/>
                        <a:buFontTx/>
                        <a:buNone/>
                        <a:defRPr sz="1100" b="0" i="0" u="none" strike="noStrike" cap="none" spc="0" baseline="0">
                          <a:solidFill>
                            <a:schemeClr val="dk1"/>
                          </a:solidFill>
                          <a:uFillTx/>
                          <a:latin typeface="Calibri" panose="020F0502020204030204"/>
                          <a:sym typeface="Calibri" panose="020F0502020204030204"/>
                        </a:defRPr>
                      </a:lvl1pPr>
                      <a:lvl2pPr marL="0" marR="0" indent="0" algn="l" defTabSz="914400" rtl="0" latinLnBrk="0">
                        <a:lnSpc>
                          <a:spcPct val="100000"/>
                        </a:lnSpc>
                        <a:spcBef>
                          <a:spcPts val="0"/>
                        </a:spcBef>
                        <a:spcAft>
                          <a:spcPts val="0"/>
                        </a:spcAft>
                        <a:buClrTx/>
                        <a:buSzTx/>
                        <a:buFontTx/>
                        <a:buNone/>
                        <a:defRPr sz="1100" b="0" i="0" u="none" strike="noStrike" cap="none" spc="0" baseline="0">
                          <a:solidFill>
                            <a:schemeClr val="dk1"/>
                          </a:solidFill>
                          <a:uFillTx/>
                          <a:latin typeface="Calibri" panose="020F0502020204030204"/>
                          <a:sym typeface="Calibri" panose="020F0502020204030204"/>
                        </a:defRPr>
                      </a:lvl2pPr>
                      <a:lvl3pPr marL="0" marR="0" indent="0" algn="l" defTabSz="914400" rtl="0" latinLnBrk="0">
                        <a:lnSpc>
                          <a:spcPct val="100000"/>
                        </a:lnSpc>
                        <a:spcBef>
                          <a:spcPts val="0"/>
                        </a:spcBef>
                        <a:spcAft>
                          <a:spcPts val="0"/>
                        </a:spcAft>
                        <a:buClrTx/>
                        <a:buSzTx/>
                        <a:buFontTx/>
                        <a:buNone/>
                        <a:defRPr sz="1100" b="0" i="0" u="none" strike="noStrike" cap="none" spc="0" baseline="0">
                          <a:solidFill>
                            <a:schemeClr val="dk1"/>
                          </a:solidFill>
                          <a:uFillTx/>
                          <a:latin typeface="Calibri" panose="020F0502020204030204"/>
                          <a:sym typeface="Calibri" panose="020F0502020204030204"/>
                        </a:defRPr>
                      </a:lvl3pPr>
                      <a:lvl4pPr marL="0" marR="0" indent="0" algn="l" defTabSz="914400" rtl="0" latinLnBrk="0">
                        <a:lnSpc>
                          <a:spcPct val="100000"/>
                        </a:lnSpc>
                        <a:spcBef>
                          <a:spcPts val="0"/>
                        </a:spcBef>
                        <a:spcAft>
                          <a:spcPts val="0"/>
                        </a:spcAft>
                        <a:buClrTx/>
                        <a:buSzTx/>
                        <a:buFontTx/>
                        <a:buNone/>
                        <a:defRPr sz="1100" b="0" i="0" u="none" strike="noStrike" cap="none" spc="0" baseline="0">
                          <a:solidFill>
                            <a:schemeClr val="dk1"/>
                          </a:solidFill>
                          <a:uFillTx/>
                          <a:latin typeface="Calibri" panose="020F0502020204030204"/>
                          <a:sym typeface="Calibri" panose="020F0502020204030204"/>
                        </a:defRPr>
                      </a:lvl4pPr>
                      <a:lvl5pPr marL="0" marR="0" indent="0" algn="l" defTabSz="914400" rtl="0" latinLnBrk="0">
                        <a:lnSpc>
                          <a:spcPct val="100000"/>
                        </a:lnSpc>
                        <a:spcBef>
                          <a:spcPts val="0"/>
                        </a:spcBef>
                        <a:spcAft>
                          <a:spcPts val="0"/>
                        </a:spcAft>
                        <a:buClrTx/>
                        <a:buSzTx/>
                        <a:buFontTx/>
                        <a:buNone/>
                        <a:defRPr sz="1100" b="0" i="0" u="none" strike="noStrike" cap="none" spc="0" baseline="0">
                          <a:solidFill>
                            <a:schemeClr val="dk1"/>
                          </a:solidFill>
                          <a:uFillTx/>
                          <a:latin typeface="Calibri" panose="020F0502020204030204"/>
                          <a:sym typeface="Calibri" panose="020F0502020204030204"/>
                        </a:defRPr>
                      </a:lvl5pPr>
                      <a:lvl6pPr marL="0" marR="0" indent="0" algn="l" defTabSz="914400" rtl="0" latinLnBrk="0">
                        <a:lnSpc>
                          <a:spcPct val="100000"/>
                        </a:lnSpc>
                        <a:spcBef>
                          <a:spcPts val="0"/>
                        </a:spcBef>
                        <a:spcAft>
                          <a:spcPts val="0"/>
                        </a:spcAft>
                        <a:buClrTx/>
                        <a:buSzTx/>
                        <a:buFontTx/>
                        <a:buNone/>
                        <a:defRPr sz="1100" b="0" i="0" u="none" strike="noStrike" cap="none" spc="0" baseline="0">
                          <a:solidFill>
                            <a:schemeClr val="dk1"/>
                          </a:solidFill>
                          <a:uFillTx/>
                          <a:latin typeface="Calibri" panose="020F0502020204030204"/>
                          <a:sym typeface="Calibri" panose="020F0502020204030204"/>
                        </a:defRPr>
                      </a:lvl6pPr>
                      <a:lvl7pPr marL="0" marR="0" indent="0" algn="l" defTabSz="914400" rtl="0" latinLnBrk="0">
                        <a:lnSpc>
                          <a:spcPct val="100000"/>
                        </a:lnSpc>
                        <a:spcBef>
                          <a:spcPts val="0"/>
                        </a:spcBef>
                        <a:spcAft>
                          <a:spcPts val="0"/>
                        </a:spcAft>
                        <a:buClrTx/>
                        <a:buSzTx/>
                        <a:buFontTx/>
                        <a:buNone/>
                        <a:defRPr sz="1100" b="0" i="0" u="none" strike="noStrike" cap="none" spc="0" baseline="0">
                          <a:solidFill>
                            <a:schemeClr val="dk1"/>
                          </a:solidFill>
                          <a:uFillTx/>
                          <a:latin typeface="Calibri" panose="020F0502020204030204"/>
                          <a:sym typeface="Calibri" panose="020F0502020204030204"/>
                        </a:defRPr>
                      </a:lvl7pPr>
                      <a:lvl8pPr marL="0" marR="0" indent="0" algn="l" defTabSz="914400" rtl="0" latinLnBrk="0">
                        <a:lnSpc>
                          <a:spcPct val="100000"/>
                        </a:lnSpc>
                        <a:spcBef>
                          <a:spcPts val="0"/>
                        </a:spcBef>
                        <a:spcAft>
                          <a:spcPts val="0"/>
                        </a:spcAft>
                        <a:buClrTx/>
                        <a:buSzTx/>
                        <a:buFontTx/>
                        <a:buNone/>
                        <a:defRPr sz="1100" b="0" i="0" u="none" strike="noStrike" cap="none" spc="0" baseline="0">
                          <a:solidFill>
                            <a:schemeClr val="dk1"/>
                          </a:solidFill>
                          <a:uFillTx/>
                          <a:latin typeface="Calibri" panose="020F0502020204030204"/>
                          <a:sym typeface="Calibri" panose="020F0502020204030204"/>
                        </a:defRPr>
                      </a:lvl8pPr>
                      <a:lvl9pPr marL="0" marR="0" indent="0" algn="l" defTabSz="914400" rtl="0" latinLnBrk="0">
                        <a:lnSpc>
                          <a:spcPct val="100000"/>
                        </a:lnSpc>
                        <a:spcBef>
                          <a:spcPts val="0"/>
                        </a:spcBef>
                        <a:spcAft>
                          <a:spcPts val="0"/>
                        </a:spcAft>
                        <a:buClrTx/>
                        <a:buSzTx/>
                        <a:buFontTx/>
                        <a:buNone/>
                        <a:defRPr sz="1100" b="0" i="0" u="none" strike="noStrike" cap="none" spc="0" baseline="0">
                          <a:solidFill>
                            <a:schemeClr val="dk1"/>
                          </a:solidFill>
                          <a:uFillTx/>
                          <a:latin typeface="Calibri" panose="020F0502020204030204"/>
                          <a:sym typeface="Calibri" panose="020F0502020204030204"/>
                        </a:defRPr>
                      </a:lvl9pPr>
                    </a:lstStyle>
                    <a:p>
                      <a:pPr marL="0" marR="0" indent="0" algn="ctr" defTabSz="914400" rtl="0" eaLnBrk="1" fontAlgn="auto" latinLnBrk="0" hangingPunct="1">
                        <a:lnSpc>
                          <a:spcPct val="80000"/>
                        </a:lnSpc>
                        <a:spcBef>
                          <a:spcPts val="0"/>
                        </a:spcBef>
                        <a:spcAft>
                          <a:spcPts val="0"/>
                        </a:spcAft>
                        <a:buClrTx/>
                        <a:buSzTx/>
                        <a:buFontTx/>
                        <a:buNone/>
                        <a:defRPr/>
                      </a:pPr>
                      <a:r>
                        <a:rPr lang="zh-CN" altLang="en-US" sz="1600" b="0" dirty="0">
                          <a:solidFill>
                            <a:schemeClr val="bg1"/>
                          </a:solidFill>
                        </a:rPr>
                        <a:t>回归</a:t>
                      </a:r>
                      <a:endParaRPr lang="zh-CN" altLang="en-US" sz="1600" b="0" dirty="0">
                        <a:solidFill>
                          <a:schemeClr val="bg1"/>
                        </a:solidFill>
                      </a:endParaRPr>
                    </a:p>
                  </a:txBody>
                  <a:tcPr marT="91440" marB="91440" anchor="ctr">
                    <a:lnL w="12700" cap="flat" cmpd="sng" algn="ctr">
                      <a:solidFill>
                        <a:srgbClr val="0079EF"/>
                      </a:solidFill>
                      <a:prstDash val="solid"/>
                      <a:round/>
                      <a:headEnd type="none" w="med" len="med"/>
                      <a:tailEnd type="none" w="med" len="med"/>
                    </a:lnL>
                    <a:lnR w="12700" cap="flat" cmpd="sng" algn="ctr">
                      <a:solidFill>
                        <a:srgbClr val="0079EF"/>
                      </a:solidFill>
                      <a:prstDash val="solid"/>
                      <a:round/>
                      <a:headEnd type="none" w="med" len="med"/>
                      <a:tailEnd type="none" w="med" len="med"/>
                    </a:lnR>
                    <a:lnT w="12700" cap="flat" cmpd="sng" algn="ctr">
                      <a:solidFill>
                        <a:srgbClr val="0079EF"/>
                      </a:solidFill>
                      <a:prstDash val="solid"/>
                      <a:round/>
                      <a:headEnd type="none" w="med" len="med"/>
                      <a:tailEnd type="none" w="med" len="med"/>
                    </a:lnT>
                    <a:lnB w="12700" cap="flat" cmpd="sng" algn="ctr">
                      <a:solidFill>
                        <a:srgbClr val="0079EF"/>
                      </a:solidFill>
                      <a:prstDash val="solid"/>
                      <a:round/>
                      <a:headEnd type="none" w="med" len="med"/>
                      <a:tailEnd type="none" w="med" len="med"/>
                    </a:lnB>
                    <a:lnTlToBr w="12700" cmpd="sng">
                      <a:noFill/>
                      <a:prstDash val="solid"/>
                    </a:lnTlToBr>
                    <a:lnBlToTr w="12700" cmpd="sng">
                      <a:noFill/>
                      <a:prstDash val="solid"/>
                    </a:lnBlToTr>
                    <a:solidFill>
                      <a:srgbClr val="161A65"/>
                    </a:solidFill>
                  </a:tcPr>
                </a:tc>
              </a:tr>
            </a:tbl>
          </a:graphicData>
        </a:graphic>
      </p:graphicFrame>
      <p:grpSp>
        <p:nvGrpSpPr>
          <p:cNvPr id="158" name="Group 157"/>
          <p:cNvGrpSpPr/>
          <p:nvPr/>
        </p:nvGrpSpPr>
        <p:grpSpPr>
          <a:xfrm>
            <a:off x="889049" y="2574861"/>
            <a:ext cx="2055296" cy="1147120"/>
            <a:chOff x="889049" y="2574861"/>
            <a:chExt cx="2055296" cy="1147120"/>
          </a:xfrm>
        </p:grpSpPr>
        <p:sp>
          <p:nvSpPr>
            <p:cNvPr id="159" name="Flowchart: Process 50"/>
            <p:cNvSpPr/>
            <p:nvPr/>
          </p:nvSpPr>
          <p:spPr bwMode="ltGray">
            <a:xfrm>
              <a:off x="994121" y="2915170"/>
              <a:ext cx="1950224" cy="806811"/>
            </a:xfrm>
            <a:prstGeom prst="flowChartProcess">
              <a:avLst/>
            </a:prstGeom>
            <a:noFill/>
            <a:ln w="25400" cap="flat" cmpd="sng" algn="ctr">
              <a:solidFill>
                <a:srgbClr val="29CEFE"/>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60" name="TextBox 159"/>
            <p:cNvSpPr txBox="true"/>
            <p:nvPr/>
          </p:nvSpPr>
          <p:spPr>
            <a:xfrm>
              <a:off x="889049" y="2574861"/>
              <a:ext cx="1969953" cy="400110"/>
            </a:xfrm>
            <a:prstGeom prst="rect">
              <a:avLst/>
            </a:prstGeom>
          </p:spPr>
          <p:txBody>
            <a:bodyPr wrap="square" rtlCol="0">
              <a:spAutoFit/>
            </a:bodyPr>
            <a:lstStyle>
              <a:defPPr>
                <a:defRPr lang="en-US"/>
              </a:defPPr>
              <a:lvl1pPr algn="ctr">
                <a:defRPr sz="1400" b="1">
                  <a:solidFill>
                    <a:prstClr val="white"/>
                  </a:solidFill>
                  <a:effectLst>
                    <a:outerShdw blurRad="38100" dist="38100" dir="2700000" algn="tl">
                      <a:srgbClr val="000000">
                        <a:alpha val="43137"/>
                      </a:srgbClr>
                    </a:outerShdw>
                  </a:effectLst>
                  <a:latin typeface="+mj-lt"/>
                </a:defRPr>
              </a:lvl1p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white"/>
                  </a:solidFill>
                  <a:effectLst/>
                  <a:uLnTx/>
                  <a:uFillTx/>
                  <a:latin typeface="Calibri" panose="020F0502020204030204"/>
                  <a:ea typeface="SimSun" pitchFamily="2" charset="-122"/>
                </a:rPr>
                <a:t>消息流</a:t>
              </a:r>
              <a:endParaRPr kumimoji="0" lang="en-US" sz="2000" b="0" i="0" u="none" strike="noStrike" kern="0" cap="none" spc="0" normalizeH="0" baseline="0" noProof="0" dirty="0">
                <a:ln>
                  <a:noFill/>
                </a:ln>
                <a:solidFill>
                  <a:prstClr val="white"/>
                </a:solidFill>
                <a:effectLst/>
                <a:uLnTx/>
                <a:uFillTx/>
                <a:latin typeface="Calibri" panose="020F0502020204030204"/>
              </a:endParaRPr>
            </a:p>
          </p:txBody>
        </p:sp>
        <p:pic>
          <p:nvPicPr>
            <p:cNvPr id="161" name="Picture 6" descr="Image result for Apache Kafka"/>
            <p:cNvPicPr>
              <a:picLocks noChangeAspect="true" noChangeArrowheads="true"/>
            </p:cNvPicPr>
            <p:nvPr/>
          </p:nvPicPr>
          <p:blipFill>
            <a:blip r:embed="rId1" cstate="screen">
              <a:extLst>
                <a:ext uri="{BEBA8EAE-BF5A-486C-A8C5-ECC9F3942E4B}">
                  <a14:imgProps xmlns:a14="http://schemas.microsoft.com/office/drawing/2010/main">
                    <a14:imgLayer r:embed="rId2">
                      <a14:imgEffect>
                        <a14:brightnessContrast bright="100000"/>
                      </a14:imgEffect>
                    </a14:imgLayer>
                  </a14:imgProps>
                </a:ext>
              </a:extLst>
            </a:blip>
            <a:srcRect/>
            <a:stretch>
              <a:fillRect/>
            </a:stretch>
          </p:blipFill>
          <p:spPr bwMode="auto">
            <a:xfrm>
              <a:off x="1247062" y="2966166"/>
              <a:ext cx="1376793" cy="723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7" name="Group 166"/>
          <p:cNvGrpSpPr/>
          <p:nvPr/>
        </p:nvGrpSpPr>
        <p:grpSpPr>
          <a:xfrm>
            <a:off x="893881" y="1165703"/>
            <a:ext cx="2049065" cy="1148052"/>
            <a:chOff x="893881" y="1165703"/>
            <a:chExt cx="2049065" cy="1148052"/>
          </a:xfrm>
        </p:grpSpPr>
        <p:sp>
          <p:nvSpPr>
            <p:cNvPr id="168" name="Flowchart: Process 53"/>
            <p:cNvSpPr/>
            <p:nvPr/>
          </p:nvSpPr>
          <p:spPr bwMode="ltGray">
            <a:xfrm>
              <a:off x="995199" y="1506944"/>
              <a:ext cx="1947747" cy="806811"/>
            </a:xfrm>
            <a:prstGeom prst="flowChartProcess">
              <a:avLst/>
            </a:prstGeom>
            <a:noFill/>
            <a:ln w="25400" cap="flat" cmpd="sng" algn="ctr">
              <a:solidFill>
                <a:srgbClr val="29CEFE"/>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69" name="TextBox 168"/>
            <p:cNvSpPr txBox="true"/>
            <p:nvPr/>
          </p:nvSpPr>
          <p:spPr>
            <a:xfrm>
              <a:off x="893881" y="1165703"/>
              <a:ext cx="1949214" cy="400110"/>
            </a:xfrm>
            <a:prstGeom prst="rect">
              <a:avLst/>
            </a:prstGeom>
          </p:spPr>
          <p:txBody>
            <a:bodyPr wrap="square" rtlCol="0">
              <a:spAutoFit/>
            </a:bodyPr>
            <a:lstStyle>
              <a:defPPr>
                <a:defRPr lang="en-US"/>
              </a:defPPr>
              <a:lvl1pPr algn="ctr">
                <a:defRPr sz="1400" b="1">
                  <a:solidFill>
                    <a:prstClr val="white"/>
                  </a:solidFill>
                  <a:effectLst>
                    <a:outerShdw blurRad="38100" dist="38100" dir="2700000" algn="tl">
                      <a:srgbClr val="000000">
                        <a:alpha val="43137"/>
                      </a:srgbClr>
                    </a:outerShdw>
                  </a:effectLst>
                  <a:latin typeface="+mj-lt"/>
                </a:defRPr>
              </a:lvl1p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white"/>
                  </a:solidFill>
                  <a:effectLst/>
                  <a:uLnTx/>
                  <a:uFillTx/>
                  <a:latin typeface="Calibri" panose="020F0502020204030204"/>
                  <a:ea typeface="SimSun" pitchFamily="2" charset="-122"/>
                </a:rPr>
                <a:t>数据转换</a:t>
              </a:r>
              <a:endParaRPr kumimoji="0" lang="zh-CN" altLang="en-US" sz="2000" b="0" i="0" u="none" strike="noStrike" kern="0" cap="none" spc="0" normalizeH="0" baseline="0" noProof="0" dirty="0">
                <a:ln>
                  <a:noFill/>
                </a:ln>
                <a:solidFill>
                  <a:prstClr val="white"/>
                </a:solidFill>
                <a:effectLst/>
                <a:uLnTx/>
                <a:uFillTx/>
                <a:latin typeface="Calibri" panose="020F0502020204030204"/>
                <a:ea typeface="SimSun" pitchFamily="2" charset="-122"/>
              </a:endParaRPr>
            </a:p>
          </p:txBody>
        </p:sp>
        <p:pic>
          <p:nvPicPr>
            <p:cNvPr id="170" name="Picture 2" descr="Image result for spark transparent logo"/>
            <p:cNvPicPr>
              <a:picLocks noChangeAspect="true" noChangeArrowheads="true"/>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Lst>
            </a:blip>
            <a:srcRect/>
            <a:stretch>
              <a:fillRect/>
            </a:stretch>
          </p:blipFill>
          <p:spPr bwMode="auto">
            <a:xfrm>
              <a:off x="1395076" y="1619207"/>
              <a:ext cx="1112842" cy="5909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1" name="Group 170"/>
          <p:cNvGrpSpPr/>
          <p:nvPr/>
        </p:nvGrpSpPr>
        <p:grpSpPr>
          <a:xfrm>
            <a:off x="889049" y="3948374"/>
            <a:ext cx="2352239" cy="1138501"/>
            <a:chOff x="889049" y="3948374"/>
            <a:chExt cx="2352239" cy="1138501"/>
          </a:xfrm>
        </p:grpSpPr>
        <p:sp>
          <p:nvSpPr>
            <p:cNvPr id="172" name="Flowchart: Process 85"/>
            <p:cNvSpPr/>
            <p:nvPr/>
          </p:nvSpPr>
          <p:spPr bwMode="ltGray">
            <a:xfrm>
              <a:off x="995199" y="4280064"/>
              <a:ext cx="1950224" cy="806811"/>
            </a:xfrm>
            <a:prstGeom prst="flowChartProcess">
              <a:avLst/>
            </a:prstGeom>
            <a:noFill/>
            <a:ln w="25400" cap="flat" cmpd="sng" algn="ctr">
              <a:solidFill>
                <a:srgbClr val="29CEFE"/>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73" name="TextBox 172"/>
            <p:cNvSpPr txBox="true"/>
            <p:nvPr/>
          </p:nvSpPr>
          <p:spPr>
            <a:xfrm>
              <a:off x="889049" y="3948374"/>
              <a:ext cx="2352239" cy="707886"/>
            </a:xfrm>
            <a:prstGeom prst="rect">
              <a:avLst/>
            </a:prstGeom>
          </p:spPr>
          <p:txBody>
            <a:bodyPr wrap="square" rtlCol="0">
              <a:spAutoFit/>
            </a:bodyPr>
            <a:lstStyle>
              <a:defPPr>
                <a:defRPr lang="en-US"/>
              </a:defPPr>
              <a:lvl1pPr algn="ctr">
                <a:defRPr sz="1400" b="1">
                  <a:solidFill>
                    <a:prstClr val="white"/>
                  </a:solidFill>
                  <a:effectLst>
                    <a:outerShdw blurRad="38100" dist="38100" dir="2700000" algn="tl">
                      <a:srgbClr val="000000">
                        <a:alpha val="43137"/>
                      </a:srgbClr>
                    </a:outerShdw>
                  </a:effectLst>
                  <a:latin typeface="+mj-lt"/>
                </a:defRPr>
              </a:lvl1p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white"/>
                  </a:solidFill>
                  <a:effectLst/>
                  <a:uLnTx/>
                  <a:uFillTx/>
                  <a:latin typeface="Calibri" panose="020F0502020204030204"/>
                  <a:ea typeface="SimSun" pitchFamily="2" charset="-122"/>
                </a:rPr>
                <a:t>抽取、转换、加载</a:t>
              </a:r>
              <a:endParaRPr kumimoji="0" lang="zh-CN" altLang="en-US" sz="2000" b="0" i="0" u="none" strike="noStrike" kern="0" cap="none" spc="0" normalizeH="0" baseline="0" noProof="0" dirty="0">
                <a:ln>
                  <a:noFill/>
                </a:ln>
                <a:solidFill>
                  <a:prstClr val="white"/>
                </a:solidFill>
                <a:effectLst/>
                <a:uLnTx/>
                <a:uFillTx/>
                <a:latin typeface="Calibri" panose="020F0502020204030204"/>
                <a:ea typeface="SimSun" pitchFamily="2" charset="-122"/>
              </a:endParaRPr>
            </a:p>
            <a:p>
              <a:pPr marL="0" marR="0" lvl="0" indent="0" algn="l" defTabSz="914400" eaLnBrk="1" fontAlgn="auto" latinLnBrk="0" hangingPunct="1">
                <a:lnSpc>
                  <a:spcPct val="100000"/>
                </a:lnSpc>
                <a:spcBef>
                  <a:spcPts val="0"/>
                </a:spcBef>
                <a:spcAft>
                  <a:spcPts val="0"/>
                </a:spcAft>
                <a:buClrTx/>
                <a:buSzTx/>
                <a:buFontTx/>
                <a:buNone/>
                <a:defRPr/>
              </a:pPr>
              <a:endParaRPr kumimoji="0" lang="en-US" sz="2000" b="0" i="0" u="none" strike="noStrike" kern="0" cap="none" spc="0" normalizeH="0" baseline="0" noProof="0" dirty="0">
                <a:ln>
                  <a:noFill/>
                </a:ln>
                <a:solidFill>
                  <a:prstClr val="white"/>
                </a:solidFill>
                <a:effectLst/>
                <a:uLnTx/>
                <a:uFillTx/>
                <a:latin typeface="Calibri" panose="020F0502020204030204"/>
              </a:endParaRPr>
            </a:p>
          </p:txBody>
        </p:sp>
        <p:pic>
          <p:nvPicPr>
            <p:cNvPr id="174" name="Picture 173"/>
            <p:cNvPicPr>
              <a:picLocks noChangeAspect="true"/>
            </p:cNvPicPr>
            <p:nvPr/>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1395076" y="4406749"/>
              <a:ext cx="1171251" cy="284285"/>
            </a:xfrm>
            <a:prstGeom prst="rect">
              <a:avLst/>
            </a:prstGeom>
          </p:spPr>
        </p:pic>
        <p:pic>
          <p:nvPicPr>
            <p:cNvPr id="175" name="Picture 30" descr="Image result for informatica logo transparent"/>
            <p:cNvPicPr>
              <a:picLocks noChangeAspect="true" noChangeArrowheads="true"/>
            </p:cNvPicPr>
            <p:nvPr/>
          </p:nvPicPr>
          <p:blipFill>
            <a:blip r:embed="rId7" cstate="screen">
              <a:extLst>
                <a:ext uri="{BEBA8EAE-BF5A-486C-A8C5-ECC9F3942E4B}">
                  <a14:imgProps xmlns:a14="http://schemas.microsoft.com/office/drawing/2010/main">
                    <a14:imgLayer r:embed="rId8">
                      <a14:imgEffect>
                        <a14:brightnessContrast bright="100000"/>
                      </a14:imgEffect>
                    </a14:imgLayer>
                  </a14:imgProps>
                </a:ext>
              </a:extLst>
            </a:blip>
            <a:srcRect/>
            <a:stretch>
              <a:fillRect/>
            </a:stretch>
          </p:blipFill>
          <p:spPr bwMode="auto">
            <a:xfrm>
              <a:off x="1515961" y="4763350"/>
              <a:ext cx="1033046" cy="2174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6" name="Group 175"/>
          <p:cNvGrpSpPr/>
          <p:nvPr/>
        </p:nvGrpSpPr>
        <p:grpSpPr>
          <a:xfrm>
            <a:off x="987065" y="1154778"/>
            <a:ext cx="10915209" cy="4863830"/>
            <a:chOff x="987065" y="1154778"/>
            <a:chExt cx="10915209" cy="4863830"/>
          </a:xfrm>
        </p:grpSpPr>
        <p:sp>
          <p:nvSpPr>
            <p:cNvPr id="177" name="Flowchart: Process 54"/>
            <p:cNvSpPr/>
            <p:nvPr/>
          </p:nvSpPr>
          <p:spPr bwMode="ltGray">
            <a:xfrm>
              <a:off x="9719422" y="1498268"/>
              <a:ext cx="2074805" cy="3589101"/>
            </a:xfrm>
            <a:prstGeom prst="flowChartProcess">
              <a:avLst/>
            </a:prstGeom>
            <a:noFill/>
            <a:ln w="25400" cap="flat" cmpd="sng" algn="ctr">
              <a:solidFill>
                <a:srgbClr val="29CEFE"/>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78" name="Flowchart: Process 68"/>
            <p:cNvSpPr/>
            <p:nvPr/>
          </p:nvSpPr>
          <p:spPr bwMode="ltGray">
            <a:xfrm>
              <a:off x="3951378" y="4424806"/>
              <a:ext cx="4877428" cy="662564"/>
            </a:xfrm>
            <a:prstGeom prst="flowChartProcess">
              <a:avLst/>
            </a:prstGeom>
            <a:noFill/>
            <a:ln w="25400" cap="flat" cmpd="sng" algn="ctr">
              <a:solidFill>
                <a:srgbClr val="29CEFE"/>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79" name="TextBox 178"/>
            <p:cNvSpPr txBox="true"/>
            <p:nvPr/>
          </p:nvSpPr>
          <p:spPr>
            <a:xfrm>
              <a:off x="9457736" y="1154778"/>
              <a:ext cx="2444538" cy="400110"/>
            </a:xfrm>
            <a:prstGeom prst="rect">
              <a:avLst/>
            </a:prstGeom>
          </p:spPr>
          <p:txBody>
            <a:bodyPr wrap="square" rtlCol="0">
              <a:spAutoFit/>
            </a:bodyPr>
            <a:lstStyle>
              <a:defPPr>
                <a:defRPr lang="en-US"/>
              </a:defPPr>
              <a:lvl1pPr algn="ctr">
                <a:defRPr sz="1400" b="1">
                  <a:solidFill>
                    <a:prstClr val="white"/>
                  </a:solidFill>
                  <a:effectLst>
                    <a:outerShdw blurRad="38100" dist="38100" dir="2700000" algn="tl">
                      <a:srgbClr val="000000">
                        <a:alpha val="43137"/>
                      </a:srgbClr>
                    </a:outerShdw>
                  </a:effectLst>
                  <a:latin typeface="+mj-lt"/>
                </a:defRPr>
              </a:lvl1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white"/>
                  </a:solidFill>
                  <a:effectLst/>
                  <a:uLnTx/>
                  <a:uFillTx/>
                  <a:latin typeface="Calibri" panose="020F0502020204030204"/>
                  <a:ea typeface="SimSun" pitchFamily="2" charset="-122"/>
                </a:rPr>
                <a:t>商务智能和可视化</a:t>
              </a:r>
              <a:endParaRPr kumimoji="0" lang="zh-CN" altLang="en-US" sz="2000" b="0" i="0" u="none" strike="noStrike" kern="0" cap="none" spc="0" normalizeH="0" baseline="0" noProof="0" dirty="0">
                <a:ln>
                  <a:noFill/>
                </a:ln>
                <a:solidFill>
                  <a:prstClr val="white"/>
                </a:solidFill>
                <a:effectLst/>
                <a:uLnTx/>
                <a:uFillTx/>
                <a:latin typeface="Calibri" panose="020F0502020204030204"/>
                <a:ea typeface="SimSun" pitchFamily="2" charset="-122"/>
              </a:endParaRPr>
            </a:p>
          </p:txBody>
        </p:sp>
        <p:pic>
          <p:nvPicPr>
            <p:cNvPr id="180" name="Picture 179"/>
            <p:cNvPicPr>
              <a:picLocks noChangeAspect="true"/>
            </p:cNvPicPr>
            <p:nvPr/>
          </p:nvPicPr>
          <p:blipFill>
            <a:blip r:embed="rId9" cstate="email"/>
            <a:stretch>
              <a:fillRect/>
            </a:stretch>
          </p:blipFill>
          <p:spPr>
            <a:xfrm>
              <a:off x="7806616" y="4736014"/>
              <a:ext cx="739995" cy="300077"/>
            </a:xfrm>
            <a:prstGeom prst="rect">
              <a:avLst/>
            </a:prstGeom>
          </p:spPr>
        </p:pic>
        <p:sp>
          <p:nvSpPr>
            <p:cNvPr id="181" name="Rectangle 180"/>
            <p:cNvSpPr/>
            <p:nvPr/>
          </p:nvSpPr>
          <p:spPr bwMode="ltGray">
            <a:xfrm>
              <a:off x="3951378" y="1498268"/>
              <a:ext cx="914400" cy="299567"/>
            </a:xfrm>
            <a:prstGeom prst="rect">
              <a:avLst/>
            </a:prstGeom>
            <a:solidFill>
              <a:schemeClr val="accent2">
                <a:lumMod val="40000"/>
                <a:lumOff val="60000"/>
              </a:schemeClr>
            </a:solidFill>
            <a:ln w="38100" cap="flat" cmpd="sng" algn="ctr">
              <a:noFill/>
              <a:prstDash val="solid"/>
              <a:miter lim="800000"/>
            </a:ln>
            <a:effectLst/>
          </p:spPr>
          <p:txBody>
            <a:bodyPr rtlCol="0" anchor="t"/>
            <a:lstStyle/>
            <a:p>
              <a:pPr marL="0" marR="0" lvl="0" indent="0" algn="ctr" defTabSz="609600" eaLnBrk="1" fontAlgn="auto" latinLnBrk="0" hangingPunct="1">
                <a:lnSpc>
                  <a:spcPct val="90000"/>
                </a:lnSpc>
                <a:spcBef>
                  <a:spcPts val="0"/>
                </a:spcBef>
                <a:spcAft>
                  <a:spcPts val="0"/>
                </a:spcAft>
                <a:buClrTx/>
                <a:buSzTx/>
                <a:buFontTx/>
                <a:buNone/>
                <a:defRPr/>
              </a:pPr>
              <a:r>
                <a:rPr kumimoji="0" lang="en-US" sz="1600" b="0" i="0" u="none" strike="noStrike" kern="0" cap="none" spc="0" normalizeH="0" baseline="0" noProof="0" dirty="0">
                  <a:ln>
                    <a:noFill/>
                  </a:ln>
                  <a:solidFill>
                    <a:prstClr val="white"/>
                  </a:solidFill>
                  <a:effectLst/>
                  <a:uLnTx/>
                  <a:uFillTx/>
                  <a:latin typeface="Calibri" panose="020F0502020204030204"/>
                  <a:ea typeface="+mn-ea"/>
                  <a:cs typeface="+mn-cs"/>
                </a:rPr>
                <a:t>R</a:t>
              </a:r>
              <a:endParaRPr kumimoji="0" lang="en-US" sz="16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82" name="Rectangle 181"/>
            <p:cNvSpPr/>
            <p:nvPr/>
          </p:nvSpPr>
          <p:spPr bwMode="ltGray">
            <a:xfrm>
              <a:off x="4938563" y="1498268"/>
              <a:ext cx="914400" cy="299568"/>
            </a:xfrm>
            <a:prstGeom prst="rect">
              <a:avLst/>
            </a:prstGeom>
            <a:solidFill>
              <a:schemeClr val="accent2">
                <a:lumMod val="40000"/>
                <a:lumOff val="60000"/>
              </a:schemeClr>
            </a:solidFill>
            <a:ln w="38100" cap="flat" cmpd="sng" algn="ctr">
              <a:noFill/>
              <a:prstDash val="solid"/>
              <a:miter lim="800000"/>
            </a:ln>
            <a:effectLst/>
          </p:spPr>
          <p:txBody>
            <a:bodyPr rtlCol="0" anchor="t"/>
            <a:lstStyle/>
            <a:p>
              <a:pPr marL="0" marR="0" lvl="0" indent="0" algn="ctr" defTabSz="609600" eaLnBrk="1" fontAlgn="auto" latinLnBrk="0" hangingPunct="1">
                <a:lnSpc>
                  <a:spcPct val="90000"/>
                </a:lnSpc>
                <a:spcBef>
                  <a:spcPts val="0"/>
                </a:spcBef>
                <a:spcAft>
                  <a:spcPts val="0"/>
                </a:spcAft>
                <a:buClrTx/>
                <a:buSzTx/>
                <a:buFontTx/>
                <a:buNone/>
                <a:defRPr/>
              </a:pPr>
              <a:r>
                <a:rPr kumimoji="0" lang="en-US" sz="1600" b="0" i="0" u="none" strike="noStrike" kern="0" cap="none" spc="0" normalizeH="0" baseline="0" noProof="0" dirty="0">
                  <a:ln>
                    <a:noFill/>
                  </a:ln>
                  <a:solidFill>
                    <a:prstClr val="white"/>
                  </a:solidFill>
                  <a:effectLst/>
                  <a:uLnTx/>
                  <a:uFillTx/>
                  <a:latin typeface="Calibri" panose="020F0502020204030204"/>
                  <a:ea typeface="+mn-ea"/>
                  <a:cs typeface="+mn-cs"/>
                </a:rPr>
                <a:t>Java</a:t>
              </a:r>
              <a:endParaRPr kumimoji="0" lang="en-US" sz="16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83" name="Rectangle 182"/>
            <p:cNvSpPr/>
            <p:nvPr/>
          </p:nvSpPr>
          <p:spPr bwMode="ltGray">
            <a:xfrm>
              <a:off x="6912933" y="1498268"/>
              <a:ext cx="914400" cy="299568"/>
            </a:xfrm>
            <a:prstGeom prst="rect">
              <a:avLst/>
            </a:prstGeom>
            <a:solidFill>
              <a:schemeClr val="accent2">
                <a:lumMod val="40000"/>
                <a:lumOff val="60000"/>
              </a:schemeClr>
            </a:solidFill>
            <a:ln w="38100" cap="flat" cmpd="sng" algn="ctr">
              <a:noFill/>
              <a:prstDash val="solid"/>
              <a:miter lim="800000"/>
            </a:ln>
            <a:effectLst/>
          </p:spPr>
          <p:txBody>
            <a:bodyPr rtlCol="0" anchor="t"/>
            <a:lstStyle/>
            <a:p>
              <a:pPr marL="0" marR="0" lvl="0" indent="0" algn="ctr" defTabSz="609600" eaLnBrk="1" fontAlgn="auto" latinLnBrk="0" hangingPunct="1">
                <a:lnSpc>
                  <a:spcPct val="90000"/>
                </a:lnSpc>
                <a:spcBef>
                  <a:spcPts val="0"/>
                </a:spcBef>
                <a:spcAft>
                  <a:spcPts val="0"/>
                </a:spcAft>
                <a:buClrTx/>
                <a:buSzTx/>
                <a:buFontTx/>
                <a:buNone/>
                <a:defRPr/>
              </a:pPr>
              <a:r>
                <a:rPr kumimoji="0" lang="en-US" sz="1600" b="0" i="0" u="none" strike="noStrike" kern="0" cap="none" spc="0" normalizeH="0" baseline="0" noProof="0" dirty="0">
                  <a:ln>
                    <a:noFill/>
                  </a:ln>
                  <a:solidFill>
                    <a:prstClr val="white"/>
                  </a:solidFill>
                  <a:effectLst/>
                  <a:uLnTx/>
                  <a:uFillTx/>
                  <a:latin typeface="Calibri" panose="020F0502020204030204"/>
                  <a:ea typeface="+mn-ea"/>
                  <a:cs typeface="+mn-cs"/>
                </a:rPr>
                <a:t>Python</a:t>
              </a:r>
              <a:endParaRPr kumimoji="0" lang="en-US" sz="16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84" name="TextBox 183"/>
            <p:cNvSpPr txBox="true"/>
            <p:nvPr/>
          </p:nvSpPr>
          <p:spPr>
            <a:xfrm>
              <a:off x="2838400" y="2443419"/>
              <a:ext cx="1264945" cy="338554"/>
            </a:xfrm>
            <a:prstGeom prst="rect">
              <a:avLst/>
            </a:prstGeom>
          </p:spPr>
          <p:txBody>
            <a:bodyPr wrap="square" rtlCol="0">
              <a:spAutoFit/>
            </a:bodyPr>
            <a:lstStyle>
              <a:defPPr>
                <a:defRPr lang="en-US"/>
              </a:defPPr>
              <a:lvl1pPr algn="ctr">
                <a:defRPr sz="1400" b="1">
                  <a:solidFill>
                    <a:prstClr val="white"/>
                  </a:solidFill>
                  <a:effectLst>
                    <a:outerShdw blurRad="38100" dist="38100" dir="2700000" algn="tl">
                      <a:srgbClr val="000000">
                        <a:alpha val="43137"/>
                      </a:srgbClr>
                    </a:outerShdw>
                  </a:effectLst>
                  <a:latin typeface="+mj-lt"/>
                </a:defRPr>
              </a:lvl1p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a:ln>
                    <a:noFill/>
                  </a:ln>
                  <a:solidFill>
                    <a:prstClr val="white"/>
                  </a:solidFill>
                  <a:effectLst/>
                  <a:uLnTx/>
                  <a:uFillTx/>
                  <a:latin typeface="Calibri" panose="020F0502020204030204"/>
                  <a:ea typeface="SimSun" pitchFamily="2" charset="-122"/>
                </a:rPr>
                <a:t>自定义加载</a:t>
              </a:r>
              <a:endParaRPr kumimoji="0" lang="zh-CN" altLang="en-US" sz="1600" b="0" i="0" u="none" strike="noStrike" kern="0" cap="none" spc="0" normalizeH="0" baseline="0" noProof="0" dirty="0">
                <a:ln>
                  <a:noFill/>
                </a:ln>
                <a:solidFill>
                  <a:prstClr val="white"/>
                </a:solidFill>
                <a:effectLst/>
                <a:uLnTx/>
                <a:uFillTx/>
                <a:latin typeface="Calibri" panose="020F0502020204030204"/>
                <a:ea typeface="SimSun" pitchFamily="2" charset="-122"/>
              </a:endParaRPr>
            </a:p>
          </p:txBody>
        </p:sp>
        <p:sp>
          <p:nvSpPr>
            <p:cNvPr id="185" name="TextBox 184"/>
            <p:cNvSpPr txBox="true"/>
            <p:nvPr/>
          </p:nvSpPr>
          <p:spPr>
            <a:xfrm>
              <a:off x="3884144" y="1173454"/>
              <a:ext cx="3614316" cy="279439"/>
            </a:xfrm>
            <a:prstGeom prst="rect">
              <a:avLst/>
            </a:prstGeom>
            <a:ln w="38100">
              <a:noFill/>
            </a:ln>
          </p:spPr>
          <p:txBody>
            <a:bodyPr wrap="square" rtlCol="0">
              <a:no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white"/>
                  </a:solidFill>
                  <a:effectLst/>
                  <a:uLnTx/>
                  <a:uFillTx/>
                  <a:latin typeface="Calibri" panose="020F0502020204030204"/>
                  <a:ea typeface="SimSun" pitchFamily="2" charset="-122"/>
                </a:rPr>
                <a:t>用户定义的函数</a:t>
              </a:r>
              <a:endParaRPr kumimoji="0" lang="en-US" sz="2000" b="0" i="0" u="none" strike="noStrike" kern="0" cap="none" spc="0" normalizeH="0" baseline="0" noProof="0" dirty="0">
                <a:ln>
                  <a:noFill/>
                </a:ln>
                <a:solidFill>
                  <a:prstClr val="white"/>
                </a:solidFill>
                <a:effectLst/>
                <a:uLnTx/>
                <a:uFillTx/>
                <a:latin typeface="Calibri" panose="020F0502020204030204"/>
              </a:endParaRPr>
            </a:p>
          </p:txBody>
        </p:sp>
        <p:sp>
          <p:nvSpPr>
            <p:cNvPr id="186" name="Right Arrow 185"/>
            <p:cNvSpPr/>
            <p:nvPr/>
          </p:nvSpPr>
          <p:spPr bwMode="ltGray">
            <a:xfrm>
              <a:off x="3131493" y="3024354"/>
              <a:ext cx="682384" cy="342500"/>
            </a:xfrm>
            <a:prstGeom prst="rightArrow">
              <a:avLst/>
            </a:prstGeom>
            <a:gradFill flip="none" rotWithShape="true">
              <a:gsLst>
                <a:gs pos="0">
                  <a:srgbClr val="29CEFE">
                    <a:lumMod val="67000"/>
                    <a:alpha val="0"/>
                  </a:srgbClr>
                </a:gs>
                <a:gs pos="48000">
                  <a:srgbClr val="29CEFE">
                    <a:lumMod val="97000"/>
                    <a:lumOff val="3000"/>
                  </a:srgbClr>
                </a:gs>
                <a:gs pos="100000">
                  <a:srgbClr val="29CEFE">
                    <a:lumMod val="60000"/>
                    <a:lumOff val="40000"/>
                  </a:srgbClr>
                </a:gs>
              </a:gsLst>
              <a:lin ang="0" scaled="true"/>
              <a:tileRect/>
            </a:gradFill>
            <a:ln w="19050" cap="flat" cmpd="sng" algn="ctr">
              <a:no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87" name="Right Arrow 186"/>
            <p:cNvSpPr/>
            <p:nvPr/>
          </p:nvSpPr>
          <p:spPr bwMode="ltGray">
            <a:xfrm rot="10800000">
              <a:off x="3122927" y="3316891"/>
              <a:ext cx="685138" cy="342500"/>
            </a:xfrm>
            <a:prstGeom prst="rightArrow">
              <a:avLst/>
            </a:prstGeom>
            <a:gradFill flip="none" rotWithShape="true">
              <a:gsLst>
                <a:gs pos="0">
                  <a:srgbClr val="29CEFE">
                    <a:lumMod val="67000"/>
                    <a:alpha val="0"/>
                  </a:srgbClr>
                </a:gs>
                <a:gs pos="48000">
                  <a:srgbClr val="29CEFE">
                    <a:lumMod val="97000"/>
                    <a:lumOff val="3000"/>
                  </a:srgbClr>
                </a:gs>
                <a:gs pos="100000">
                  <a:srgbClr val="29CEFE">
                    <a:lumMod val="60000"/>
                    <a:lumOff val="40000"/>
                  </a:srgbClr>
                </a:gs>
              </a:gsLst>
              <a:lin ang="0" scaled="true"/>
              <a:tileRect/>
            </a:gradFill>
            <a:ln w="19050" cap="flat" cmpd="sng" algn="ctr">
              <a:no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88" name="Right Arrow 187"/>
            <p:cNvSpPr/>
            <p:nvPr/>
          </p:nvSpPr>
          <p:spPr bwMode="ltGray">
            <a:xfrm>
              <a:off x="8911755" y="3121568"/>
              <a:ext cx="645825" cy="342500"/>
            </a:xfrm>
            <a:prstGeom prst="rightArrow">
              <a:avLst/>
            </a:prstGeom>
            <a:gradFill flip="none" rotWithShape="true">
              <a:gsLst>
                <a:gs pos="0">
                  <a:srgbClr val="29CEFE">
                    <a:lumMod val="67000"/>
                    <a:alpha val="0"/>
                  </a:srgbClr>
                </a:gs>
                <a:gs pos="48000">
                  <a:srgbClr val="29CEFE">
                    <a:lumMod val="97000"/>
                    <a:lumOff val="3000"/>
                  </a:srgbClr>
                </a:gs>
                <a:gs pos="100000">
                  <a:srgbClr val="29CEFE">
                    <a:lumMod val="60000"/>
                    <a:lumOff val="40000"/>
                  </a:srgbClr>
                </a:gs>
              </a:gsLst>
              <a:lin ang="0" scaled="true"/>
              <a:tileRect/>
            </a:gradFill>
            <a:ln w="19050" cap="flat" cmpd="sng" algn="ctr">
              <a:no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89" name="Picture 4" descr="Image result for hadoop transparent logo"/>
            <p:cNvPicPr>
              <a:picLocks noChangeAspect="true" noChangeArrowheads="true"/>
            </p:cNvPicPr>
            <p:nvPr/>
          </p:nvPicPr>
          <p:blipFill>
            <a:blip r:embed="rId10" cstate="screen"/>
            <a:srcRect/>
            <a:stretch>
              <a:fillRect/>
            </a:stretch>
          </p:blipFill>
          <p:spPr bwMode="auto">
            <a:xfrm>
              <a:off x="6453108" y="4726238"/>
              <a:ext cx="1109832" cy="287446"/>
            </a:xfrm>
            <a:prstGeom prst="rect">
              <a:avLst/>
            </a:prstGeom>
            <a:noFill/>
            <a:extLst>
              <a:ext uri="{909E8E84-426E-40DD-AFC4-6F175D3DCCD1}">
                <a14:hiddenFill xmlns:a14="http://schemas.microsoft.com/office/drawing/2010/main">
                  <a:solidFill>
                    <a:srgbClr val="FFFFFF"/>
                  </a:solidFill>
                </a14:hiddenFill>
              </a:ext>
            </a:extLst>
          </p:spPr>
        </p:pic>
        <p:pic>
          <p:nvPicPr>
            <p:cNvPr id="190" name="Picture 6" descr="Image result for amazon s3 logo transparent"/>
            <p:cNvPicPr>
              <a:picLocks noChangeAspect="true" noChangeArrowheads="true"/>
            </p:cNvPicPr>
            <p:nvPr/>
          </p:nvPicPr>
          <p:blipFill>
            <a:blip r:embed="rId11" cstate="screen"/>
            <a:srcRect/>
            <a:stretch>
              <a:fillRect/>
            </a:stretch>
          </p:blipFill>
          <p:spPr bwMode="auto">
            <a:xfrm>
              <a:off x="5332209" y="4763350"/>
              <a:ext cx="869413" cy="217897"/>
            </a:xfrm>
            <a:prstGeom prst="rect">
              <a:avLst/>
            </a:prstGeom>
            <a:noFill/>
            <a:extLst>
              <a:ext uri="{909E8E84-426E-40DD-AFC4-6F175D3DCCD1}">
                <a14:hiddenFill xmlns:a14="http://schemas.microsoft.com/office/drawing/2010/main">
                  <a:solidFill>
                    <a:srgbClr val="FFFFFF"/>
                  </a:solidFill>
                </a14:hiddenFill>
              </a:ext>
            </a:extLst>
          </p:spPr>
        </p:pic>
        <p:cxnSp>
          <p:nvCxnSpPr>
            <p:cNvPr id="191" name="Straight Connector 190"/>
            <p:cNvCxnSpPr/>
            <p:nvPr/>
          </p:nvCxnSpPr>
          <p:spPr>
            <a:xfrm flipH="true">
              <a:off x="3926013" y="1471943"/>
              <a:ext cx="3768262" cy="0"/>
            </a:xfrm>
            <a:prstGeom prst="line">
              <a:avLst/>
            </a:prstGeom>
            <a:noFill/>
            <a:ln w="28575" cap="flat" cmpd="sng" algn="ctr">
              <a:noFill/>
              <a:prstDash val="solid"/>
              <a:miter lim="800000"/>
            </a:ln>
            <a:effectLst/>
          </p:spPr>
        </p:cxnSp>
        <p:pic>
          <p:nvPicPr>
            <p:cNvPr id="192" name="Picture 2" descr="Image result for parquet logo transparent"/>
            <p:cNvPicPr>
              <a:picLocks noChangeAspect="true" noChangeArrowheads="true"/>
            </p:cNvPicPr>
            <p:nvPr/>
          </p:nvPicPr>
          <p:blipFill>
            <a:blip r:embed="rId12" cstate="email"/>
            <a:srcRect/>
            <a:stretch>
              <a:fillRect/>
            </a:stretch>
          </p:blipFill>
          <p:spPr bwMode="auto">
            <a:xfrm>
              <a:off x="3980985" y="4723729"/>
              <a:ext cx="1174481" cy="312362"/>
            </a:xfrm>
            <a:prstGeom prst="rect">
              <a:avLst/>
            </a:prstGeom>
            <a:noFill/>
            <a:extLst>
              <a:ext uri="{909E8E84-426E-40DD-AFC4-6F175D3DCCD1}">
                <a14:hiddenFill xmlns:a14="http://schemas.microsoft.com/office/drawing/2010/main">
                  <a:solidFill>
                    <a:srgbClr val="FFFFFF"/>
                  </a:solidFill>
                </a14:hiddenFill>
              </a:ext>
            </a:extLst>
          </p:spPr>
        </p:pic>
        <p:sp>
          <p:nvSpPr>
            <p:cNvPr id="193" name="Rectangle 192"/>
            <p:cNvSpPr/>
            <p:nvPr/>
          </p:nvSpPr>
          <p:spPr bwMode="ltGray">
            <a:xfrm>
              <a:off x="5925748" y="1498268"/>
              <a:ext cx="914400" cy="299567"/>
            </a:xfrm>
            <a:prstGeom prst="rect">
              <a:avLst/>
            </a:prstGeom>
            <a:solidFill>
              <a:schemeClr val="accent2">
                <a:lumMod val="40000"/>
                <a:lumOff val="60000"/>
              </a:schemeClr>
            </a:solidFill>
            <a:ln w="38100" cap="flat" cmpd="sng" algn="ctr">
              <a:noFill/>
              <a:prstDash val="solid"/>
              <a:miter lim="800000"/>
            </a:ln>
            <a:effectLst/>
          </p:spPr>
          <p:txBody>
            <a:bodyPr rtlCol="0" anchor="t"/>
            <a:lstStyle/>
            <a:p>
              <a:pPr marL="0" marR="0" lvl="0" indent="0" algn="ctr" defTabSz="609600" eaLnBrk="1" fontAlgn="auto" latinLnBrk="0" hangingPunct="1">
                <a:lnSpc>
                  <a:spcPct val="90000"/>
                </a:lnSpc>
                <a:spcBef>
                  <a:spcPts val="0"/>
                </a:spcBef>
                <a:spcAft>
                  <a:spcPts val="0"/>
                </a:spcAft>
                <a:buClrTx/>
                <a:buSzTx/>
                <a:buFontTx/>
                <a:buNone/>
                <a:defRPr/>
              </a:pPr>
              <a:r>
                <a:rPr kumimoji="0" lang="en-US" sz="1600" b="0" i="0" u="none" strike="noStrike" kern="0" cap="none" spc="0" normalizeH="0" baseline="0" noProof="0" dirty="0">
                  <a:ln>
                    <a:noFill/>
                  </a:ln>
                  <a:solidFill>
                    <a:prstClr val="white"/>
                  </a:solidFill>
                  <a:effectLst/>
                  <a:uLnTx/>
                  <a:uFillTx/>
                  <a:latin typeface="Calibri" panose="020F0502020204030204"/>
                  <a:ea typeface="+mn-ea"/>
                  <a:cs typeface="+mn-cs"/>
                </a:rPr>
                <a:t>C++</a:t>
              </a:r>
              <a:endParaRPr kumimoji="0" lang="en-US" sz="16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94" name="Rectangle 193"/>
            <p:cNvSpPr/>
            <p:nvPr/>
          </p:nvSpPr>
          <p:spPr bwMode="ltGray">
            <a:xfrm>
              <a:off x="987065" y="5250316"/>
              <a:ext cx="10834055" cy="768292"/>
            </a:xfrm>
            <a:prstGeom prst="rect">
              <a:avLst/>
            </a:prstGeom>
            <a:noFill/>
            <a:ln w="25400" cap="flat" cmpd="sng" algn="ctr">
              <a:solidFill>
                <a:srgbClr val="29CEFE"/>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195" name="Rectangle 194"/>
          <p:cNvSpPr/>
          <p:nvPr/>
        </p:nvSpPr>
        <p:spPr>
          <a:xfrm>
            <a:off x="8828806" y="2129835"/>
            <a:ext cx="1013060" cy="1077218"/>
          </a:xfrm>
          <a:prstGeom prst="rect">
            <a:avLst/>
          </a:prstGeom>
        </p:spPr>
        <p:txBody>
          <a:bodyPr wrap="square" rtlCol="0">
            <a:spAutoFit/>
          </a:bodyPr>
          <a:lstStyle/>
          <a:p>
            <a:pPr defTabSz="914400"/>
            <a:r>
              <a:rPr lang="en-US" sz="1600" dirty="0">
                <a:solidFill>
                  <a:prstClr val="white"/>
                </a:solidFill>
                <a:latin typeface="Calibri" panose="020F0502020204030204"/>
              </a:rPr>
              <a:t>ODBC</a:t>
            </a:r>
            <a:endParaRPr lang="en-US" sz="1600" dirty="0">
              <a:solidFill>
                <a:prstClr val="white"/>
              </a:solidFill>
              <a:latin typeface="Calibri" panose="020F0502020204030204"/>
            </a:endParaRPr>
          </a:p>
          <a:p>
            <a:pPr defTabSz="914400"/>
            <a:r>
              <a:rPr lang="en-US" sz="1600" dirty="0">
                <a:solidFill>
                  <a:prstClr val="white"/>
                </a:solidFill>
                <a:latin typeface="Calibri" panose="020F0502020204030204"/>
              </a:rPr>
              <a:t>JDBC</a:t>
            </a:r>
            <a:endParaRPr lang="en-US" sz="1600" dirty="0">
              <a:solidFill>
                <a:prstClr val="white"/>
              </a:solidFill>
              <a:latin typeface="Calibri" panose="020F0502020204030204"/>
            </a:endParaRPr>
          </a:p>
          <a:p>
            <a:pPr defTabSz="914400"/>
            <a:r>
              <a:rPr lang="en-US" sz="1600" dirty="0">
                <a:solidFill>
                  <a:prstClr val="white"/>
                </a:solidFill>
                <a:latin typeface="Calibri" panose="020F0502020204030204"/>
              </a:rPr>
              <a:t>ADO.NET</a:t>
            </a:r>
            <a:endParaRPr lang="en-US" sz="1600" dirty="0">
              <a:solidFill>
                <a:prstClr val="white"/>
              </a:solidFill>
              <a:latin typeface="Calibri" panose="020F0502020204030204"/>
            </a:endParaRPr>
          </a:p>
          <a:p>
            <a:pPr defTabSz="914400"/>
            <a:r>
              <a:rPr lang="en-US" sz="1600" dirty="0">
                <a:solidFill>
                  <a:prstClr val="white"/>
                </a:solidFill>
                <a:latin typeface="Calibri" panose="020F0502020204030204"/>
              </a:rPr>
              <a:t>OLEDB</a:t>
            </a:r>
            <a:endParaRPr lang="en-US" sz="1600" dirty="0">
              <a:solidFill>
                <a:prstClr val="white"/>
              </a:solidFill>
              <a:latin typeface="Calibri" panose="020F0502020204030204"/>
            </a:endParaRPr>
          </a:p>
        </p:txBody>
      </p:sp>
      <p:pic>
        <p:nvPicPr>
          <p:cNvPr id="198" name="Picture 8" descr="Image result for commodity hardware data center icon"/>
          <p:cNvPicPr>
            <a:picLocks noChangeAspect="true" noChangeArrowheads="true"/>
          </p:cNvPicPr>
          <p:nvPr/>
        </p:nvPicPr>
        <p:blipFill>
          <a:blip r:embed="rId13" cstate="screen">
            <a:duotone>
              <a:schemeClr val="accent5">
                <a:shade val="45000"/>
                <a:satMod val="135000"/>
              </a:schemeClr>
              <a:prstClr val="white"/>
            </a:duotone>
            <a:extLst>
              <a:ext uri="{BEBA8EAE-BF5A-486C-A8C5-ECC9F3942E4B}">
                <a14:imgProps xmlns:a14="http://schemas.microsoft.com/office/drawing/2010/main">
                  <a14:imgLayer r:embed="rId14">
                    <a14:imgEffect>
                      <a14:brightnessContrast bright="61000" contrast="100000"/>
                    </a14:imgEffect>
                    <a14:imgEffect>
                      <a14:colorTemperature colorTemp="1500"/>
                    </a14:imgEffect>
                  </a14:imgLayer>
                </a14:imgProps>
              </a:ext>
            </a:extLst>
          </a:blip>
          <a:srcRect/>
          <a:stretch>
            <a:fillRect/>
          </a:stretch>
        </p:blipFill>
        <p:spPr bwMode="auto">
          <a:xfrm>
            <a:off x="7317341" y="5301132"/>
            <a:ext cx="713551" cy="713551"/>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6" descr="Image result for open stack transparent logo"/>
          <p:cNvPicPr>
            <a:picLocks noChangeAspect="true" noChangeArrowheads="true"/>
          </p:cNvPicPr>
          <p:nvPr/>
        </p:nvPicPr>
        <p:blipFill>
          <a:blip r:embed="rId15" cstate="email">
            <a:duotone>
              <a:schemeClr val="accent5">
                <a:shade val="45000"/>
                <a:satMod val="135000"/>
              </a:schemeClr>
              <a:prstClr val="white"/>
            </a:duotone>
            <a:extLst>
              <a:ext uri="{BEBA8EAE-BF5A-486C-A8C5-ECC9F3942E4B}">
                <a14:imgProps xmlns:a14="http://schemas.microsoft.com/office/drawing/2010/main">
                  <a14:imgLayer r:embed="rId16">
                    <a14:imgEffect>
                      <a14:brightnessContrast bright="100000"/>
                    </a14:imgEffect>
                    <a14:imgEffect>
                      <a14:colorTemperature colorTemp="1500"/>
                    </a14:imgEffect>
                    <a14:imgEffect>
                      <a14:saturation sat="0"/>
                    </a14:imgEffect>
                  </a14:imgLayer>
                </a14:imgProps>
              </a:ext>
            </a:extLst>
          </a:blip>
          <a:srcRect/>
          <a:stretch>
            <a:fillRect/>
          </a:stretch>
        </p:blipFill>
        <p:spPr bwMode="auto">
          <a:xfrm>
            <a:off x="8667266" y="5379282"/>
            <a:ext cx="545835" cy="545835"/>
          </a:xfrm>
          <a:prstGeom prst="rect">
            <a:avLst/>
          </a:prstGeom>
          <a:noFill/>
          <a:extLst>
            <a:ext uri="{909E8E84-426E-40DD-AFC4-6F175D3DCCD1}">
              <a14:hiddenFill xmlns:a14="http://schemas.microsoft.com/office/drawing/2010/main">
                <a:solidFill>
                  <a:srgbClr val="FFFFFF"/>
                </a:solidFill>
              </a14:hiddenFill>
            </a:ext>
          </a:extLst>
        </p:spPr>
      </p:pic>
      <p:sp>
        <p:nvSpPr>
          <p:cNvPr id="202" name="Rectangle 201"/>
          <p:cNvSpPr/>
          <p:nvPr/>
        </p:nvSpPr>
        <p:spPr bwMode="ltGray">
          <a:xfrm>
            <a:off x="7900117" y="1498268"/>
            <a:ext cx="939103" cy="400110"/>
          </a:xfrm>
          <a:prstGeom prst="rect">
            <a:avLst/>
          </a:prstGeom>
          <a:solidFill>
            <a:srgbClr val="161A65"/>
          </a:solidFill>
          <a:ln w="38100" cap="flat" cmpd="sng" algn="ctr">
            <a:noFill/>
            <a:prstDash val="solid"/>
            <a:miter lim="800000"/>
          </a:ln>
          <a:effectLst/>
        </p:spPr>
        <p:txBody>
          <a:bodyPr rtlCol="0" anchor="t"/>
          <a:lstStyle/>
          <a:p>
            <a:pPr marL="0" marR="0" lvl="0" indent="0" algn="ctr" defTabSz="609600" eaLnBrk="1" fontAlgn="auto" latinLnBrk="0" hangingPunct="1">
              <a:lnSpc>
                <a:spcPct val="90000"/>
              </a:lnSpc>
              <a:spcBef>
                <a:spcPts val="0"/>
              </a:spcBef>
              <a:spcAft>
                <a:spcPts val="0"/>
              </a:spcAft>
              <a:buClrTx/>
              <a:buSzTx/>
              <a:buFontTx/>
              <a:buNone/>
              <a:defRPr/>
            </a:pPr>
            <a:r>
              <a:rPr kumimoji="0" lang="en-US" sz="1600" b="0" i="0" u="none" strike="noStrike" kern="0" cap="none" spc="0" normalizeH="0" baseline="0" noProof="0" dirty="0">
                <a:ln>
                  <a:noFill/>
                </a:ln>
                <a:solidFill>
                  <a:prstClr val="white"/>
                </a:solidFill>
                <a:effectLst/>
                <a:uLnTx/>
                <a:uFillTx/>
                <a:latin typeface="Calibri" panose="020F0502020204030204"/>
                <a:ea typeface="+mn-ea"/>
                <a:cs typeface="+mn-cs"/>
              </a:rPr>
              <a:t>SQL</a:t>
            </a:r>
            <a:endParaRPr kumimoji="0" lang="en-US" sz="16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203" name="Picture 202"/>
          <p:cNvPicPr>
            <a:picLocks noChangeAspect="true"/>
          </p:cNvPicPr>
          <p:nvPr/>
        </p:nvPicPr>
        <p:blipFill>
          <a:blip r:embed="rId17" cstate="email"/>
          <a:stretch>
            <a:fillRect/>
          </a:stretch>
        </p:blipFill>
        <p:spPr>
          <a:xfrm>
            <a:off x="5744072" y="2613495"/>
            <a:ext cx="1297629" cy="254056"/>
          </a:xfrm>
          <a:prstGeom prst="rect">
            <a:avLst/>
          </a:prstGeom>
        </p:spPr>
      </p:pic>
      <p:sp>
        <p:nvSpPr>
          <p:cNvPr id="204" name="TextBox 203"/>
          <p:cNvSpPr txBox="true"/>
          <p:nvPr/>
        </p:nvSpPr>
        <p:spPr>
          <a:xfrm>
            <a:off x="3926013" y="4440376"/>
            <a:ext cx="4860811" cy="338554"/>
          </a:xfrm>
          <a:prstGeom prst="rect">
            <a:avLst/>
          </a:prstGeom>
          <a:noFill/>
        </p:spPr>
        <p:txBody>
          <a:bodyPr wrap="square" rtlCol="0">
            <a:spAutoFit/>
          </a:bodyPr>
          <a:lstStyle>
            <a:defPPr>
              <a:defRPr lang="en-US"/>
            </a:defPPr>
            <a:lvl1pPr algn="ctr">
              <a:defRPr sz="1400" b="1">
                <a:solidFill>
                  <a:prstClr val="white"/>
                </a:solidFill>
                <a:effectLst>
                  <a:outerShdw blurRad="38100" dist="38100" dir="2700000" algn="tl">
                    <a:srgbClr val="000000">
                      <a:alpha val="43137"/>
                    </a:srgbClr>
                  </a:outerShdw>
                </a:effectLst>
                <a:latin typeface="+mj-lt"/>
              </a:defRPr>
            </a:lvl1pPr>
          </a:lstStyle>
          <a:p>
            <a:r>
              <a:rPr lang="zh-CN" altLang="en-US" sz="1600" b="0" dirty="0">
                <a:solidFill>
                  <a:schemeClr val="bg1"/>
                </a:solidFill>
                <a:effectLst/>
                <a:ea typeface="SimSun" pitchFamily="2" charset="-122"/>
              </a:rPr>
              <a:t>就地分析外部数据</a:t>
            </a:r>
            <a:r>
              <a:rPr lang="en-US" altLang="zh-CN" sz="1600" b="0" dirty="0">
                <a:solidFill>
                  <a:schemeClr val="bg1"/>
                </a:solidFill>
                <a:effectLst/>
                <a:ea typeface="SimSun" pitchFamily="2" charset="-122"/>
              </a:rPr>
              <a:t>(</a:t>
            </a:r>
            <a:r>
              <a:rPr lang="zh-CN" altLang="en-US" sz="1600" b="0" dirty="0">
                <a:solidFill>
                  <a:schemeClr val="bg1"/>
                </a:solidFill>
                <a:effectLst/>
                <a:ea typeface="SimSun" pitchFamily="2" charset="-122"/>
              </a:rPr>
              <a:t>外部表</a:t>
            </a:r>
            <a:r>
              <a:rPr lang="en-US" altLang="zh-CN" sz="1600" b="0" dirty="0">
                <a:solidFill>
                  <a:schemeClr val="bg1"/>
                </a:solidFill>
                <a:effectLst/>
                <a:ea typeface="SimSun" pitchFamily="2" charset="-122"/>
              </a:rPr>
              <a:t>)</a:t>
            </a:r>
            <a:endParaRPr lang="en-US" altLang="zh-CN" sz="1600" b="0" dirty="0">
              <a:solidFill>
                <a:schemeClr val="bg1"/>
              </a:solidFill>
              <a:effectLst/>
              <a:ea typeface="SimSun" pitchFamily="2" charset="-122"/>
            </a:endParaRPr>
          </a:p>
        </p:txBody>
      </p:sp>
      <p:sp>
        <p:nvSpPr>
          <p:cNvPr id="205" name="Rectangle 204"/>
          <p:cNvSpPr/>
          <p:nvPr/>
        </p:nvSpPr>
        <p:spPr>
          <a:xfrm>
            <a:off x="3951378" y="4037348"/>
            <a:ext cx="4877598" cy="299318"/>
          </a:xfrm>
          <a:prstGeom prst="rect">
            <a:avLst/>
          </a:prstGeom>
          <a:solidFill>
            <a:schemeClr val="bg2">
              <a:lumMod val="60000"/>
              <a:lumOff val="40000"/>
            </a:schemeClr>
          </a:solidFill>
          <a:ln w="38100">
            <a:noFill/>
          </a:ln>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a:ln>
                  <a:noFill/>
                </a:ln>
                <a:solidFill>
                  <a:prstClr val="white"/>
                </a:solidFill>
                <a:effectLst/>
                <a:uLnTx/>
                <a:uFillTx/>
                <a:latin typeface="Calibri" panose="020F0502020204030204"/>
                <a:ea typeface="SimSun" pitchFamily="2" charset="-122"/>
              </a:rPr>
              <a:t>安全</a:t>
            </a:r>
            <a:endParaRPr kumimoji="0" lang="zh-CN" altLang="en-US" sz="1600" b="0" i="0" u="none" strike="noStrike" kern="0" cap="none" spc="0" normalizeH="0" baseline="0" noProof="0" dirty="0">
              <a:ln>
                <a:noFill/>
              </a:ln>
              <a:solidFill>
                <a:prstClr val="white"/>
              </a:solidFill>
              <a:effectLst/>
              <a:uLnTx/>
              <a:uFillTx/>
              <a:latin typeface="Calibri" panose="020F0502020204030204"/>
              <a:ea typeface="SimSun" pitchFamily="2" charset="-122"/>
            </a:endParaRPr>
          </a:p>
        </p:txBody>
      </p:sp>
      <p:sp>
        <p:nvSpPr>
          <p:cNvPr id="206" name="Rectangle 205"/>
          <p:cNvSpPr/>
          <p:nvPr/>
        </p:nvSpPr>
        <p:spPr>
          <a:xfrm>
            <a:off x="3951378" y="3694772"/>
            <a:ext cx="4877598" cy="299318"/>
          </a:xfrm>
          <a:prstGeom prst="rect">
            <a:avLst/>
          </a:prstGeom>
          <a:solidFill>
            <a:schemeClr val="bg2">
              <a:lumMod val="60000"/>
              <a:lumOff val="40000"/>
            </a:schemeClr>
          </a:solidFill>
          <a:ln w="38100">
            <a:noFill/>
          </a:ln>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a:ln>
                  <a:noFill/>
                </a:ln>
                <a:solidFill>
                  <a:prstClr val="white"/>
                </a:solidFill>
                <a:effectLst/>
                <a:uLnTx/>
                <a:uFillTx/>
                <a:latin typeface="Calibri" panose="020F0502020204030204"/>
                <a:ea typeface="SimSun" pitchFamily="2" charset="-122"/>
              </a:rPr>
              <a:t>自定义存储</a:t>
            </a:r>
            <a:endParaRPr kumimoji="0" lang="zh-CN" altLang="en-US" sz="1600" b="0" i="0" u="none" strike="noStrike" kern="0" cap="none" spc="0" normalizeH="0" baseline="0" noProof="0" dirty="0">
              <a:ln>
                <a:noFill/>
              </a:ln>
              <a:solidFill>
                <a:prstClr val="white"/>
              </a:solidFill>
              <a:effectLst/>
              <a:uLnTx/>
              <a:uFillTx/>
              <a:latin typeface="Calibri" panose="020F0502020204030204"/>
              <a:ea typeface="SimSun" pitchFamily="2" charset="-122"/>
            </a:endParaRPr>
          </a:p>
        </p:txBody>
      </p:sp>
      <p:sp>
        <p:nvSpPr>
          <p:cNvPr id="207" name="Right Arrow 206"/>
          <p:cNvSpPr/>
          <p:nvPr/>
        </p:nvSpPr>
        <p:spPr bwMode="ltGray">
          <a:xfrm rot="5400000">
            <a:off x="8376215" y="3592375"/>
            <a:ext cx="434074" cy="342500"/>
          </a:xfrm>
          <a:prstGeom prst="rightArrow">
            <a:avLst/>
          </a:prstGeom>
          <a:gradFill flip="none" rotWithShape="true">
            <a:gsLst>
              <a:gs pos="0">
                <a:srgbClr val="29CEFE">
                  <a:lumMod val="67000"/>
                  <a:alpha val="0"/>
                </a:srgbClr>
              </a:gs>
              <a:gs pos="48000">
                <a:srgbClr val="29CEFE">
                  <a:lumMod val="97000"/>
                  <a:lumOff val="3000"/>
                </a:srgbClr>
              </a:gs>
              <a:gs pos="100000">
                <a:srgbClr val="29CEFE">
                  <a:lumMod val="60000"/>
                  <a:lumOff val="40000"/>
                </a:srgbClr>
              </a:gs>
            </a:gsLst>
            <a:lin ang="0" scaled="true"/>
            <a:tileRect/>
          </a:gradFill>
          <a:ln w="19050" cap="flat" cmpd="sng" algn="ctr">
            <a:no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54" name="Image" descr="Image"/>
          <p:cNvPicPr>
            <a:picLocks noChangeAspect="true"/>
          </p:cNvPicPr>
          <p:nvPr/>
        </p:nvPicPr>
        <p:blipFill>
          <a:blip r:embed="rId18"/>
          <a:stretch>
            <a:fillRect/>
          </a:stretch>
        </p:blipFill>
        <p:spPr>
          <a:xfrm>
            <a:off x="1300595" y="5517234"/>
            <a:ext cx="1323260" cy="351972"/>
          </a:xfrm>
          <a:prstGeom prst="rect">
            <a:avLst/>
          </a:prstGeom>
          <a:ln w="12700">
            <a:miter lim="400000"/>
            <a:headEnd/>
            <a:tailEnd/>
          </a:ln>
        </p:spPr>
      </p:pic>
      <p:pic>
        <p:nvPicPr>
          <p:cNvPr id="55" name="image52.png" descr="image52.png"/>
          <p:cNvPicPr>
            <a:picLocks noChangeAspect="true"/>
          </p:cNvPicPr>
          <p:nvPr/>
        </p:nvPicPr>
        <p:blipFill>
          <a:blip r:embed="rId19"/>
          <a:srcRect l="165" r="165"/>
          <a:stretch>
            <a:fillRect/>
          </a:stretch>
        </p:blipFill>
        <p:spPr>
          <a:xfrm>
            <a:off x="2858858" y="5430028"/>
            <a:ext cx="1280439" cy="481270"/>
          </a:xfrm>
          <a:prstGeom prst="rect">
            <a:avLst/>
          </a:prstGeom>
          <a:ln w="12700">
            <a:miter lim="400000"/>
            <a:headEnd/>
            <a:tailEnd/>
          </a:ln>
        </p:spPr>
      </p:pic>
      <p:grpSp>
        <p:nvGrpSpPr>
          <p:cNvPr id="59" name="Group"/>
          <p:cNvGrpSpPr/>
          <p:nvPr/>
        </p:nvGrpSpPr>
        <p:grpSpPr>
          <a:xfrm>
            <a:off x="4348920" y="5334778"/>
            <a:ext cx="1358835" cy="641241"/>
            <a:chOff x="0" y="28848"/>
            <a:chExt cx="2021766" cy="728637"/>
          </a:xfrm>
        </p:grpSpPr>
        <p:pic>
          <p:nvPicPr>
            <p:cNvPr id="60" name="social-icon-google-cloud-1200-630.png" descr="social-icon-google-cloud-1200-630.png"/>
            <p:cNvPicPr>
              <a:picLocks noChangeAspect="true"/>
            </p:cNvPicPr>
            <p:nvPr/>
          </p:nvPicPr>
          <p:blipFill>
            <a:blip r:embed="rId20"/>
            <a:srcRect l="25391" t="16938" r="25391" b="16938"/>
            <a:stretch>
              <a:fillRect/>
            </a:stretch>
          </p:blipFill>
          <p:spPr>
            <a:xfrm>
              <a:off x="0" y="28848"/>
              <a:ext cx="945678" cy="667018"/>
            </a:xfrm>
            <a:prstGeom prst="rect">
              <a:avLst/>
            </a:prstGeom>
            <a:ln w="12700" cap="flat">
              <a:noFill/>
              <a:miter lim="400000"/>
              <a:headEnd/>
              <a:tailEnd/>
            </a:ln>
            <a:effectLst/>
          </p:spPr>
        </p:pic>
        <p:sp>
          <p:nvSpPr>
            <p:cNvPr id="61" name="Google  cloud  platform"/>
            <p:cNvSpPr txBox="true"/>
            <p:nvPr/>
          </p:nvSpPr>
          <p:spPr>
            <a:xfrm>
              <a:off x="960097" y="61785"/>
              <a:ext cx="1061669" cy="695700"/>
            </a:xfrm>
            <a:prstGeom prst="rect">
              <a:avLst/>
            </a:prstGeom>
            <a:noFill/>
            <a:ln w="12700" cap="flat">
              <a:noFill/>
              <a:miter lim="400000"/>
            </a:ln>
            <a:effectLst/>
          </p:spPr>
          <p:txBody>
            <a:bodyPr wrap="square" lIns="0" tIns="0" rIns="0" bIns="0" numCol="1" anchor="t">
              <a:noAutofit/>
            </a:bodyPr>
            <a:lstStyle/>
            <a:p>
              <a:pPr defTabSz="786130">
                <a:lnSpc>
                  <a:spcPct val="80000"/>
                </a:lnSpc>
                <a:spcBef>
                  <a:spcPts val="1000"/>
                </a:spcBef>
                <a:defRPr sz="1700">
                  <a:solidFill>
                    <a:srgbClr val="FFFFFF"/>
                  </a:solidFill>
                </a:defRPr>
              </a:pPr>
              <a:r>
                <a:rPr sz="1400" dirty="0"/>
                <a:t>Google </a:t>
              </a:r>
              <a:br>
                <a:rPr sz="1400" dirty="0"/>
              </a:br>
              <a:r>
                <a:rPr sz="1400" dirty="0"/>
                <a:t>cloud </a:t>
              </a:r>
              <a:br>
                <a:rPr sz="1400" dirty="0"/>
              </a:br>
              <a:r>
                <a:rPr sz="1400" dirty="0"/>
                <a:t>platform</a:t>
              </a:r>
              <a:endParaRPr sz="1400" dirty="0"/>
            </a:p>
          </p:txBody>
        </p:sp>
      </p:grpSp>
      <p:grpSp>
        <p:nvGrpSpPr>
          <p:cNvPr id="62" name="Group"/>
          <p:cNvGrpSpPr/>
          <p:nvPr/>
        </p:nvGrpSpPr>
        <p:grpSpPr>
          <a:xfrm>
            <a:off x="9577331" y="5397832"/>
            <a:ext cx="1674731" cy="516428"/>
            <a:chOff x="0" y="0"/>
            <a:chExt cx="1674729" cy="516427"/>
          </a:xfrm>
        </p:grpSpPr>
        <p:pic>
          <p:nvPicPr>
            <p:cNvPr id="63" name="Image" descr="Image"/>
            <p:cNvPicPr>
              <a:picLocks noChangeAspect="true"/>
            </p:cNvPicPr>
            <p:nvPr/>
          </p:nvPicPr>
          <p:blipFill>
            <a:blip r:embed="rId21"/>
            <a:stretch>
              <a:fillRect/>
            </a:stretch>
          </p:blipFill>
          <p:spPr>
            <a:xfrm>
              <a:off x="0" y="-1"/>
              <a:ext cx="1674730" cy="386807"/>
            </a:xfrm>
            <a:prstGeom prst="rect">
              <a:avLst/>
            </a:prstGeom>
            <a:ln w="12700" cap="flat">
              <a:noFill/>
              <a:miter lim="400000"/>
              <a:headEnd/>
              <a:tailEnd/>
            </a:ln>
            <a:effectLst/>
          </p:spPr>
        </p:pic>
        <p:pic>
          <p:nvPicPr>
            <p:cNvPr id="64" name="Image" descr="Image"/>
            <p:cNvPicPr>
              <a:picLocks noChangeAspect="true"/>
            </p:cNvPicPr>
            <p:nvPr/>
          </p:nvPicPr>
          <p:blipFill>
            <a:blip r:embed="rId22">
              <a:alphaModFix amt="65792"/>
            </a:blip>
            <a:stretch>
              <a:fillRect/>
            </a:stretch>
          </p:blipFill>
          <p:spPr>
            <a:xfrm>
              <a:off x="414366" y="345491"/>
              <a:ext cx="621675" cy="170936"/>
            </a:xfrm>
            <a:prstGeom prst="rect">
              <a:avLst/>
            </a:prstGeom>
            <a:ln w="12700" cap="flat">
              <a:noFill/>
              <a:miter lim="400000"/>
              <a:headEnd/>
              <a:tailEnd/>
            </a:ln>
            <a:effectLst/>
          </p:spPr>
        </p:pic>
      </p:grpSp>
      <p:grpSp>
        <p:nvGrpSpPr>
          <p:cNvPr id="2" name="Group 1"/>
          <p:cNvGrpSpPr/>
          <p:nvPr/>
        </p:nvGrpSpPr>
        <p:grpSpPr>
          <a:xfrm>
            <a:off x="9966168" y="1852086"/>
            <a:ext cx="1629777" cy="3062319"/>
            <a:chOff x="9966168" y="1852086"/>
            <a:chExt cx="1629777" cy="3062319"/>
          </a:xfrm>
        </p:grpSpPr>
        <p:pic>
          <p:nvPicPr>
            <p:cNvPr id="163" name="Picture 162"/>
            <p:cNvPicPr>
              <a:picLocks noChangeAspect="true"/>
            </p:cNvPicPr>
            <p:nvPr/>
          </p:nvPicPr>
          <p:blipFill>
            <a:blip r:embed="rId23" cstate="screen">
              <a:extLst>
                <a:ext uri="{BEBA8EAE-BF5A-486C-A8C5-ECC9F3942E4B}">
                  <a14:imgProps xmlns:a14="http://schemas.microsoft.com/office/drawing/2010/main">
                    <a14:imgLayer r:embed="rId24">
                      <a14:imgEffect>
                        <a14:brightnessContrast bright="100000"/>
                      </a14:imgEffect>
                    </a14:imgLayer>
                  </a14:imgProps>
                </a:ext>
              </a:extLst>
            </a:blip>
            <a:stretch>
              <a:fillRect/>
            </a:stretch>
          </p:blipFill>
          <p:spPr>
            <a:xfrm>
              <a:off x="10017352" y="3877175"/>
              <a:ext cx="1037178" cy="425245"/>
            </a:xfrm>
            <a:prstGeom prst="rect">
              <a:avLst/>
            </a:prstGeom>
          </p:spPr>
        </p:pic>
        <p:pic>
          <p:nvPicPr>
            <p:cNvPr id="164" name="Picture 163"/>
            <p:cNvPicPr>
              <a:picLocks noChangeAspect="true"/>
            </p:cNvPicPr>
            <p:nvPr/>
          </p:nvPicPr>
          <p:blipFill>
            <a:blip r:embed="rId25" cstate="screen">
              <a:extLst>
                <a:ext uri="{BEBA8EAE-BF5A-486C-A8C5-ECC9F3942E4B}">
                  <a14:imgProps xmlns:a14="http://schemas.microsoft.com/office/drawing/2010/main">
                    <a14:imgLayer r:embed="rId26">
                      <a14:imgEffect>
                        <a14:brightnessContrast bright="100000"/>
                      </a14:imgEffect>
                    </a14:imgLayer>
                  </a14:imgProps>
                </a:ext>
              </a:extLst>
            </a:blip>
            <a:stretch>
              <a:fillRect/>
            </a:stretch>
          </p:blipFill>
          <p:spPr>
            <a:xfrm>
              <a:off x="10017352" y="3272221"/>
              <a:ext cx="1506756" cy="313352"/>
            </a:xfrm>
            <a:prstGeom prst="rect">
              <a:avLst/>
            </a:prstGeom>
          </p:spPr>
        </p:pic>
        <p:pic>
          <p:nvPicPr>
            <p:cNvPr id="165" name="Picture 60" descr="Image result for looker logo transparent"/>
            <p:cNvPicPr>
              <a:picLocks noChangeAspect="true" noChangeArrowheads="true"/>
            </p:cNvPicPr>
            <p:nvPr/>
          </p:nvPicPr>
          <p:blipFill>
            <a:blip r:embed="rId27" cstate="screen">
              <a:extLst>
                <a:ext uri="{BEBA8EAE-BF5A-486C-A8C5-ECC9F3942E4B}">
                  <a14:imgProps xmlns:a14="http://schemas.microsoft.com/office/drawing/2010/main">
                    <a14:imgLayer r:embed="rId28">
                      <a14:imgEffect>
                        <a14:brightnessContrast bright="100000"/>
                      </a14:imgEffect>
                    </a14:imgLayer>
                  </a14:imgProps>
                </a:ext>
              </a:extLst>
            </a:blip>
            <a:srcRect/>
            <a:stretch>
              <a:fillRect/>
            </a:stretch>
          </p:blipFill>
          <p:spPr bwMode="auto">
            <a:xfrm>
              <a:off x="10017352" y="1852086"/>
              <a:ext cx="1187318" cy="484697"/>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66" descr="Image result for qlik logo transparent"/>
            <p:cNvPicPr>
              <a:picLocks noChangeAspect="true" noChangeArrowheads="true"/>
            </p:cNvPicPr>
            <p:nvPr/>
          </p:nvPicPr>
          <p:blipFill>
            <a:blip r:embed="rId29" cstate="screen">
              <a:extLst>
                <a:ext uri="{BEBA8EAE-BF5A-486C-A8C5-ECC9F3942E4B}">
                  <a14:imgProps xmlns:a14="http://schemas.microsoft.com/office/drawing/2010/main">
                    <a14:imgLayer r:embed="rId30">
                      <a14:imgEffect>
                        <a14:brightnessContrast bright="100000"/>
                      </a14:imgEffect>
                    </a14:imgLayer>
                  </a14:imgProps>
                </a:ext>
              </a:extLst>
            </a:blip>
            <a:srcRect/>
            <a:stretch>
              <a:fillRect/>
            </a:stretch>
          </p:blipFill>
          <p:spPr bwMode="auto">
            <a:xfrm>
              <a:off x="10017352" y="2628387"/>
              <a:ext cx="1311750" cy="40601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true" noChangeArrowheads="true"/>
            </p:cNvPicPr>
            <p:nvPr/>
          </p:nvPicPr>
          <p:blipFill rotWithShape="true">
            <a:blip r:embed="rId31" cstate="email">
              <a:extLst>
                <a:ext uri="{BEBA8EAE-BF5A-486C-A8C5-ECC9F3942E4B}">
                  <a14:imgProps xmlns:a14="http://schemas.microsoft.com/office/drawing/2010/main">
                    <a14:imgLayer r:embed="rId32">
                      <a14:imgEffect>
                        <a14:brightnessContrast bright="40000" contrast="40000"/>
                      </a14:imgEffect>
                      <a14:imgEffect>
                        <a14:saturation sat="0"/>
                      </a14:imgEffect>
                    </a14:imgLayer>
                  </a14:imgProps>
                </a:ext>
              </a:extLst>
            </a:blip>
            <a:srcRect/>
            <a:stretch>
              <a:fillRect/>
            </a:stretch>
          </p:blipFill>
          <p:spPr bwMode="auto">
            <a:xfrm>
              <a:off x="9966168" y="4602472"/>
              <a:ext cx="1629777" cy="31193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5902173" y="5334778"/>
            <a:ext cx="1291339" cy="612255"/>
            <a:chOff x="5968673" y="5334778"/>
            <a:chExt cx="1291339" cy="612255"/>
          </a:xfrm>
        </p:grpSpPr>
        <p:pic>
          <p:nvPicPr>
            <p:cNvPr id="66" name="Picture 65"/>
            <p:cNvPicPr>
              <a:picLocks noChangeAspect="true"/>
            </p:cNvPicPr>
            <p:nvPr/>
          </p:nvPicPr>
          <p:blipFill rotWithShape="true">
            <a:blip r:embed="rId33" cstate="email">
              <a:clrChange>
                <a:clrFrom>
                  <a:srgbClr val="FFFFFF"/>
                </a:clrFrom>
                <a:clrTo>
                  <a:srgbClr val="FFFFFF">
                    <a:alpha val="0"/>
                  </a:srgbClr>
                </a:clrTo>
              </a:clrChange>
              <a:duotone>
                <a:prstClr val="black"/>
                <a:schemeClr val="bg1">
                  <a:tint val="45000"/>
                  <a:satMod val="400000"/>
                </a:schemeClr>
              </a:duotone>
              <a:extLst>
                <a:ext uri="{BEBA8EAE-BF5A-486C-A8C5-ECC9F3942E4B}">
                  <a14:imgProps xmlns:a14="http://schemas.microsoft.com/office/drawing/2010/main">
                    <a14:imgLayer r:embed="rId34">
                      <a14:imgEffect>
                        <a14:brightnessContrast bright="40000" contrast="40000"/>
                      </a14:imgEffect>
                    </a14:imgLayer>
                  </a14:imgProps>
                </a:ext>
              </a:extLst>
            </a:blip>
            <a:srcRect t="-9247"/>
            <a:stretch>
              <a:fillRect/>
            </a:stretch>
          </p:blipFill>
          <p:spPr>
            <a:xfrm>
              <a:off x="5968673" y="5334778"/>
              <a:ext cx="707615" cy="612255"/>
            </a:xfrm>
            <a:prstGeom prst="rect">
              <a:avLst/>
            </a:prstGeom>
          </p:spPr>
        </p:pic>
        <p:sp>
          <p:nvSpPr>
            <p:cNvPr id="68" name="Google  cloud  platform"/>
            <p:cNvSpPr txBox="true"/>
            <p:nvPr/>
          </p:nvSpPr>
          <p:spPr>
            <a:xfrm>
              <a:off x="6546461" y="5514857"/>
              <a:ext cx="713551" cy="405838"/>
            </a:xfrm>
            <a:prstGeom prst="rect">
              <a:avLst/>
            </a:prstGeom>
            <a:noFill/>
            <a:ln w="12700" cap="flat">
              <a:noFill/>
              <a:miter lim="400000"/>
            </a:ln>
            <a:effectLst/>
          </p:spPr>
          <p:txBody>
            <a:bodyPr wrap="square" lIns="0" tIns="0" rIns="0" bIns="0" numCol="1" anchor="t">
              <a:noAutofit/>
            </a:bodyPr>
            <a:lstStyle/>
            <a:p>
              <a:pPr defTabSz="786130">
                <a:lnSpc>
                  <a:spcPct val="80000"/>
                </a:lnSpc>
                <a:spcBef>
                  <a:spcPts val="1000"/>
                </a:spcBef>
                <a:defRPr sz="1700">
                  <a:solidFill>
                    <a:srgbClr val="FFFFFF"/>
                  </a:solidFill>
                </a:defRPr>
              </a:pPr>
              <a:r>
                <a:rPr lang="en-US" sz="1400" dirty="0" err="1"/>
                <a:t>AliCloud</a:t>
              </a:r>
              <a:endParaRPr sz="1400" dirty="0"/>
            </a:p>
          </p:txBody>
        </p:sp>
      </p:grpSp>
    </p:spTree>
  </p:cSld>
  <p:clrMapOvr>
    <a:masterClrMapping/>
  </p:clrMapOvr>
  <mc:AlternateContent xmlns:mc="http://schemas.openxmlformats.org/markup-compatibility/2006">
    <mc:Choice xmlns:p14="http://schemas.microsoft.com/office/powerpoint/2010/main" Requires="p14">
      <p:transition p14:dur="0" advClick="false"/>
    </mc:Choice>
    <mc:Fallback>
      <p:transition advClick="false"/>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3867295" y="2589062"/>
            <a:ext cx="4583251" cy="748061"/>
            <a:chOff x="3867295" y="2601419"/>
            <a:chExt cx="4583251" cy="748061"/>
          </a:xfrm>
        </p:grpSpPr>
        <p:sp>
          <p:nvSpPr>
            <p:cNvPr id="17" name="Cross 6"/>
            <p:cNvSpPr/>
            <p:nvPr/>
          </p:nvSpPr>
          <p:spPr>
            <a:xfrm>
              <a:off x="3867295" y="2601419"/>
              <a:ext cx="748061" cy="748061"/>
            </a:xfrm>
            <a:prstGeom prst="plus">
              <a:avLst>
                <a:gd name="adj" fmla="val 41915"/>
              </a:avLst>
            </a:prstGeom>
            <a:solidFill>
              <a:srgbClr val="FFFFFF"/>
            </a:solidFill>
            <a:ln w="12700">
              <a:miter lim="400000"/>
            </a:ln>
          </p:spPr>
          <p:txBody>
            <a:bodyPr lIns="45718" tIns="45718" rIns="45718" bIns="45718" anchor="ctr"/>
            <a:lstStyle/>
            <a:p>
              <a:pPr algn="ctr" defTabSz="914400">
                <a:defRPr>
                  <a:solidFill>
                    <a:srgbClr val="FFFFFF"/>
                  </a:solidFill>
                </a:defRPr>
              </a:pPr>
              <a:endParaRPr dirty="0"/>
            </a:p>
          </p:txBody>
        </p:sp>
        <p:sp>
          <p:nvSpPr>
            <p:cNvPr id="18" name="Cross 6"/>
            <p:cNvSpPr/>
            <p:nvPr/>
          </p:nvSpPr>
          <p:spPr>
            <a:xfrm>
              <a:off x="7702485" y="2601419"/>
              <a:ext cx="748061" cy="748061"/>
            </a:xfrm>
            <a:prstGeom prst="plus">
              <a:avLst>
                <a:gd name="adj" fmla="val 41915"/>
              </a:avLst>
            </a:prstGeom>
            <a:solidFill>
              <a:srgbClr val="FFFFFF"/>
            </a:solidFill>
            <a:ln w="12700">
              <a:miter lim="400000"/>
            </a:ln>
          </p:spPr>
          <p:txBody>
            <a:bodyPr lIns="45718" tIns="45718" rIns="45718" bIns="45718" anchor="ctr"/>
            <a:lstStyle/>
            <a:p>
              <a:pPr algn="ctr" defTabSz="914400">
                <a:defRPr>
                  <a:solidFill>
                    <a:srgbClr val="FFFFFF"/>
                  </a:solidFill>
                </a:defRPr>
              </a:pPr>
              <a:endParaRPr dirty="0"/>
            </a:p>
          </p:txBody>
        </p:sp>
      </p:grpSp>
      <p:grpSp>
        <p:nvGrpSpPr>
          <p:cNvPr id="19" name="Group 18"/>
          <p:cNvGrpSpPr/>
          <p:nvPr/>
        </p:nvGrpSpPr>
        <p:grpSpPr>
          <a:xfrm>
            <a:off x="891472" y="1728546"/>
            <a:ext cx="10517052" cy="2481794"/>
            <a:chOff x="891472" y="1740903"/>
            <a:chExt cx="10517052" cy="2481794"/>
          </a:xfrm>
        </p:grpSpPr>
        <p:sp>
          <p:nvSpPr>
            <p:cNvPr id="20" name="Rectangle"/>
            <p:cNvSpPr/>
            <p:nvPr/>
          </p:nvSpPr>
          <p:spPr>
            <a:xfrm>
              <a:off x="891472" y="1740903"/>
              <a:ext cx="10517052" cy="2481794"/>
            </a:xfrm>
            <a:prstGeom prst="rect">
              <a:avLst/>
            </a:prstGeom>
            <a:solidFill>
              <a:srgbClr val="FFFFFF"/>
            </a:solidFill>
            <a:ln w="12700">
              <a:miter lim="400000"/>
            </a:ln>
          </p:spPr>
          <p:txBody>
            <a:bodyPr lIns="45718" tIns="45718" rIns="45718" bIns="45718" anchor="ctr"/>
            <a:lstStyle/>
            <a:p>
              <a:pPr>
                <a:defRPr>
                  <a:solidFill>
                    <a:srgbClr val="FFFFFF"/>
                  </a:solidFill>
                </a:defRPr>
              </a:pPr>
              <a:endParaRPr dirty="0"/>
            </a:p>
          </p:txBody>
        </p:sp>
        <p:sp>
          <p:nvSpPr>
            <p:cNvPr id="21" name="Cross 6"/>
            <p:cNvSpPr/>
            <p:nvPr/>
          </p:nvSpPr>
          <p:spPr>
            <a:xfrm>
              <a:off x="3867295" y="2601419"/>
              <a:ext cx="748061" cy="748061"/>
            </a:xfrm>
            <a:prstGeom prst="plus">
              <a:avLst>
                <a:gd name="adj" fmla="val 41915"/>
              </a:avLst>
            </a:prstGeom>
            <a:gradFill>
              <a:gsLst>
                <a:gs pos="0">
                  <a:srgbClr val="1DBDFF"/>
                </a:gs>
                <a:gs pos="47000">
                  <a:srgbClr val="188DFF"/>
                </a:gs>
                <a:gs pos="100000">
                  <a:srgbClr val="752FB7"/>
                </a:gs>
              </a:gsLst>
              <a:lin ang="2700000"/>
            </a:gradFill>
            <a:ln w="12700">
              <a:miter lim="400000"/>
            </a:ln>
          </p:spPr>
          <p:txBody>
            <a:bodyPr lIns="45718" tIns="45718" rIns="45718" bIns="45718" anchor="ctr"/>
            <a:lstStyle/>
            <a:p>
              <a:pPr algn="ctr" defTabSz="914400">
                <a:lnSpc>
                  <a:spcPct val="80000"/>
                </a:lnSpc>
                <a:defRPr>
                  <a:solidFill>
                    <a:srgbClr val="FFFFFF"/>
                  </a:solidFill>
                </a:defRPr>
              </a:pPr>
              <a:endParaRPr dirty="0"/>
            </a:p>
          </p:txBody>
        </p:sp>
        <p:sp>
          <p:nvSpPr>
            <p:cNvPr id="22" name="Cross 6"/>
            <p:cNvSpPr/>
            <p:nvPr/>
          </p:nvSpPr>
          <p:spPr>
            <a:xfrm>
              <a:off x="7702485" y="2601419"/>
              <a:ext cx="748061" cy="748061"/>
            </a:xfrm>
            <a:prstGeom prst="plus">
              <a:avLst>
                <a:gd name="adj" fmla="val 41915"/>
              </a:avLst>
            </a:prstGeom>
            <a:gradFill>
              <a:gsLst>
                <a:gs pos="0">
                  <a:srgbClr val="1DBDFF"/>
                </a:gs>
                <a:gs pos="47000">
                  <a:srgbClr val="188DFF"/>
                </a:gs>
                <a:gs pos="100000">
                  <a:srgbClr val="752FB7"/>
                </a:gs>
              </a:gsLst>
              <a:lin ang="2700000"/>
            </a:gradFill>
            <a:ln w="12700">
              <a:miter lim="400000"/>
            </a:ln>
          </p:spPr>
          <p:txBody>
            <a:bodyPr lIns="45718" tIns="45718" rIns="45718" bIns="45718" anchor="ctr"/>
            <a:lstStyle/>
            <a:p>
              <a:pPr algn="ctr" defTabSz="914400">
                <a:lnSpc>
                  <a:spcPct val="80000"/>
                </a:lnSpc>
                <a:defRPr>
                  <a:solidFill>
                    <a:srgbClr val="FFFFFF"/>
                  </a:solidFill>
                </a:defRPr>
              </a:pPr>
              <a:endParaRPr dirty="0"/>
            </a:p>
          </p:txBody>
        </p:sp>
      </p:grpSp>
      <p:sp>
        <p:nvSpPr>
          <p:cNvPr id="23" name="Rectangle"/>
          <p:cNvSpPr/>
          <p:nvPr/>
        </p:nvSpPr>
        <p:spPr>
          <a:xfrm>
            <a:off x="8522982" y="1743380"/>
            <a:ext cx="2885542" cy="2481795"/>
          </a:xfrm>
          <a:prstGeom prst="rect">
            <a:avLst/>
          </a:prstGeom>
          <a:solidFill>
            <a:srgbClr val="FFFFFF"/>
          </a:solidFill>
          <a:ln w="12700">
            <a:miter lim="400000"/>
          </a:ln>
        </p:spPr>
        <p:txBody>
          <a:bodyPr lIns="45718" tIns="45718" rIns="45718" bIns="45718" anchor="ctr"/>
          <a:lstStyle/>
          <a:p>
            <a:pPr>
              <a:defRPr>
                <a:solidFill>
                  <a:srgbClr val="FFFFFF"/>
                </a:solidFill>
              </a:defRPr>
            </a:pPr>
            <a:endParaRPr dirty="0"/>
          </a:p>
        </p:txBody>
      </p:sp>
      <p:sp>
        <p:nvSpPr>
          <p:cNvPr id="24" name="Rectangle"/>
          <p:cNvSpPr/>
          <p:nvPr/>
        </p:nvSpPr>
        <p:spPr>
          <a:xfrm>
            <a:off x="4716150" y="1734553"/>
            <a:ext cx="2885542" cy="2481794"/>
          </a:xfrm>
          <a:prstGeom prst="rect">
            <a:avLst/>
          </a:prstGeom>
          <a:solidFill>
            <a:srgbClr val="FFFFFF"/>
          </a:solidFill>
          <a:ln w="12700">
            <a:miter lim="400000"/>
          </a:ln>
        </p:spPr>
        <p:txBody>
          <a:bodyPr lIns="45718" tIns="45718" rIns="45718" bIns="45718" anchor="ctr"/>
          <a:lstStyle/>
          <a:p>
            <a:pPr>
              <a:defRPr>
                <a:solidFill>
                  <a:srgbClr val="FFFFFF"/>
                </a:solidFill>
              </a:defRPr>
            </a:pPr>
            <a:endParaRPr dirty="0"/>
          </a:p>
        </p:txBody>
      </p:sp>
      <p:sp>
        <p:nvSpPr>
          <p:cNvPr id="25" name="Rectangle"/>
          <p:cNvSpPr/>
          <p:nvPr/>
        </p:nvSpPr>
        <p:spPr>
          <a:xfrm>
            <a:off x="880959" y="1734553"/>
            <a:ext cx="2885543" cy="2481794"/>
          </a:xfrm>
          <a:prstGeom prst="rect">
            <a:avLst/>
          </a:prstGeom>
          <a:solidFill>
            <a:srgbClr val="FFFFFF"/>
          </a:solidFill>
          <a:ln w="12700">
            <a:miter lim="400000"/>
          </a:ln>
        </p:spPr>
        <p:txBody>
          <a:bodyPr lIns="45718" tIns="45718" rIns="45718" bIns="45718" anchor="ctr"/>
          <a:lstStyle/>
          <a:p>
            <a:pPr>
              <a:defRPr>
                <a:solidFill>
                  <a:srgbClr val="FFFFFF"/>
                </a:solidFill>
              </a:defRPr>
            </a:pPr>
            <a:endParaRPr dirty="0"/>
          </a:p>
        </p:txBody>
      </p:sp>
      <p:sp>
        <p:nvSpPr>
          <p:cNvPr id="26" name="Rectangle"/>
          <p:cNvSpPr/>
          <p:nvPr/>
        </p:nvSpPr>
        <p:spPr>
          <a:xfrm>
            <a:off x="1050114" y="1899653"/>
            <a:ext cx="2716388" cy="2164294"/>
          </a:xfrm>
          <a:prstGeom prst="rect">
            <a:avLst/>
          </a:prstGeom>
          <a:gradFill>
            <a:gsLst>
              <a:gs pos="0">
                <a:srgbClr val="1DBDFF"/>
              </a:gs>
              <a:gs pos="47000">
                <a:srgbClr val="188DFF"/>
              </a:gs>
              <a:gs pos="100000">
                <a:srgbClr val="752FB7"/>
              </a:gs>
            </a:gsLst>
            <a:lin ang="2700000"/>
          </a:gradFill>
          <a:ln w="12700">
            <a:miter lim="400000"/>
          </a:ln>
        </p:spPr>
        <p:txBody>
          <a:bodyPr lIns="45718" tIns="45718" rIns="45718" bIns="45718" anchor="ctr"/>
          <a:lstStyle/>
          <a:p>
            <a:pPr algn="ctr" defTabSz="914400">
              <a:lnSpc>
                <a:spcPct val="80000"/>
              </a:lnSpc>
              <a:defRPr>
                <a:solidFill>
                  <a:srgbClr val="FFFFFF"/>
                </a:solidFill>
              </a:defRPr>
            </a:pPr>
            <a:endParaRPr dirty="0"/>
          </a:p>
        </p:txBody>
      </p:sp>
      <p:sp>
        <p:nvSpPr>
          <p:cNvPr id="27" name="Rectangle"/>
          <p:cNvSpPr/>
          <p:nvPr/>
        </p:nvSpPr>
        <p:spPr>
          <a:xfrm>
            <a:off x="8522982" y="1908480"/>
            <a:ext cx="2716388" cy="2164295"/>
          </a:xfrm>
          <a:prstGeom prst="rect">
            <a:avLst/>
          </a:prstGeom>
          <a:gradFill>
            <a:gsLst>
              <a:gs pos="0">
                <a:srgbClr val="1DBDFF"/>
              </a:gs>
              <a:gs pos="47000">
                <a:srgbClr val="188DFF"/>
              </a:gs>
              <a:gs pos="100000">
                <a:srgbClr val="752FB7"/>
              </a:gs>
            </a:gsLst>
            <a:lin ang="2700000"/>
          </a:gradFill>
          <a:ln w="12700">
            <a:miter lim="400000"/>
          </a:ln>
        </p:spPr>
        <p:txBody>
          <a:bodyPr lIns="45718" tIns="45718" rIns="45718" bIns="45718" anchor="ctr"/>
          <a:lstStyle/>
          <a:p>
            <a:pPr algn="ctr" defTabSz="914400">
              <a:lnSpc>
                <a:spcPct val="80000"/>
              </a:lnSpc>
              <a:defRPr>
                <a:solidFill>
                  <a:srgbClr val="FFFFFF"/>
                </a:solidFill>
              </a:defRPr>
            </a:pPr>
            <a:endParaRPr dirty="0"/>
          </a:p>
        </p:txBody>
      </p:sp>
      <p:sp>
        <p:nvSpPr>
          <p:cNvPr id="28" name="Rectangle"/>
          <p:cNvSpPr/>
          <p:nvPr/>
        </p:nvSpPr>
        <p:spPr>
          <a:xfrm>
            <a:off x="4716150" y="1899653"/>
            <a:ext cx="2885542" cy="2164294"/>
          </a:xfrm>
          <a:prstGeom prst="rect">
            <a:avLst/>
          </a:prstGeom>
          <a:gradFill>
            <a:gsLst>
              <a:gs pos="0">
                <a:srgbClr val="1DBDFF"/>
              </a:gs>
              <a:gs pos="47000">
                <a:srgbClr val="188DFF"/>
              </a:gs>
              <a:gs pos="100000">
                <a:srgbClr val="752FB7"/>
              </a:gs>
            </a:gsLst>
            <a:lin ang="2700000"/>
          </a:gradFill>
          <a:ln w="12700">
            <a:miter lim="400000"/>
          </a:ln>
        </p:spPr>
        <p:txBody>
          <a:bodyPr lIns="45718" tIns="45718" rIns="45718" bIns="45718" anchor="ctr"/>
          <a:lstStyle/>
          <a:p>
            <a:pPr algn="ctr" defTabSz="914400">
              <a:lnSpc>
                <a:spcPct val="80000"/>
              </a:lnSpc>
              <a:defRPr>
                <a:solidFill>
                  <a:srgbClr val="FFFFFF"/>
                </a:solidFill>
              </a:defRPr>
            </a:pPr>
            <a:endParaRPr dirty="0"/>
          </a:p>
        </p:txBody>
      </p:sp>
      <p:sp>
        <p:nvSpPr>
          <p:cNvPr id="29" name="Unified analytics…"/>
          <p:cNvSpPr txBox="true"/>
          <p:nvPr/>
        </p:nvSpPr>
        <p:spPr>
          <a:xfrm>
            <a:off x="1221385" y="2522614"/>
            <a:ext cx="2339925" cy="923326"/>
          </a:xfrm>
          <a:prstGeom prst="rect">
            <a:avLst/>
          </a:prstGeom>
          <a:ln w="12700">
            <a:miter lim="400000"/>
          </a:ln>
        </p:spPr>
        <p:txBody>
          <a:bodyPr lIns="45718" tIns="45718" rIns="45718" bIns="45718" anchor="ctr">
            <a:spAutoFit/>
          </a:bodyPr>
          <a:lstStyle/>
          <a:p>
            <a:pPr algn="ctr">
              <a:lnSpc>
                <a:spcPct val="90000"/>
              </a:lnSpc>
              <a:defRPr sz="3000" spc="-59">
                <a:solidFill>
                  <a:srgbClr val="FFFFFF"/>
                </a:solidFill>
              </a:defRPr>
            </a:pPr>
            <a:r>
              <a:rPr lang="zh-CN" altLang="en-US" b="1" dirty="0"/>
              <a:t>统一分析去除数据孤岛</a:t>
            </a:r>
            <a:endParaRPr dirty="0"/>
          </a:p>
        </p:txBody>
      </p:sp>
      <p:sp>
        <p:nvSpPr>
          <p:cNvPr id="30" name="Machine learning &amp; advanced analytics"/>
          <p:cNvSpPr txBox="true"/>
          <p:nvPr/>
        </p:nvSpPr>
        <p:spPr>
          <a:xfrm>
            <a:off x="8573703" y="2522614"/>
            <a:ext cx="2676180" cy="923326"/>
          </a:xfrm>
          <a:prstGeom prst="rect">
            <a:avLst/>
          </a:prstGeom>
          <a:ln w="12700">
            <a:miter lim="400000"/>
          </a:ln>
        </p:spPr>
        <p:txBody>
          <a:bodyPr wrap="square" lIns="45718" tIns="45718" rIns="45718" bIns="45718" anchor="ctr">
            <a:spAutoFit/>
          </a:bodyPr>
          <a:lstStyle/>
          <a:p>
            <a:pPr algn="ctr">
              <a:lnSpc>
                <a:spcPct val="90000"/>
              </a:lnSpc>
              <a:defRPr sz="3000" spc="-59">
                <a:solidFill>
                  <a:srgbClr val="FFFFFF"/>
                </a:solidFill>
              </a:defRPr>
            </a:pPr>
            <a:r>
              <a:rPr lang="zh-CN" altLang="en-US" b="1" dirty="0"/>
              <a:t>敏捷机器学习快速预测</a:t>
            </a:r>
            <a:endParaRPr dirty="0"/>
          </a:p>
        </p:txBody>
      </p:sp>
      <p:sp>
        <p:nvSpPr>
          <p:cNvPr id="31" name="No infrastructure lock-in"/>
          <p:cNvSpPr txBox="true"/>
          <p:nvPr/>
        </p:nvSpPr>
        <p:spPr>
          <a:xfrm>
            <a:off x="5076053" y="2507374"/>
            <a:ext cx="2173970" cy="923326"/>
          </a:xfrm>
          <a:prstGeom prst="rect">
            <a:avLst/>
          </a:prstGeom>
          <a:ln w="12700">
            <a:miter lim="400000"/>
          </a:ln>
        </p:spPr>
        <p:txBody>
          <a:bodyPr lIns="45718" tIns="45718" rIns="45718" bIns="45718" anchor="ctr">
            <a:spAutoFit/>
          </a:bodyPr>
          <a:lstStyle/>
          <a:p>
            <a:pPr algn="ctr">
              <a:lnSpc>
                <a:spcPct val="90000"/>
              </a:lnSpc>
              <a:defRPr sz="3000" spc="-59">
                <a:solidFill>
                  <a:srgbClr val="FFFFFF"/>
                </a:solidFill>
              </a:defRPr>
            </a:pPr>
            <a:r>
              <a:rPr lang="zh-CN" altLang="en-US" b="1" dirty="0"/>
              <a:t>多云和混合部署免锁定</a:t>
            </a:r>
            <a:endParaRPr dirty="0"/>
          </a:p>
        </p:txBody>
      </p:sp>
      <p:sp>
        <p:nvSpPr>
          <p:cNvPr id="32" name="Rectangle"/>
          <p:cNvSpPr/>
          <p:nvPr/>
        </p:nvSpPr>
        <p:spPr>
          <a:xfrm>
            <a:off x="891472" y="4456172"/>
            <a:ext cx="10517052" cy="991661"/>
          </a:xfrm>
          <a:prstGeom prst="rect">
            <a:avLst/>
          </a:prstGeom>
          <a:gradFill>
            <a:gsLst>
              <a:gs pos="0">
                <a:srgbClr val="1DBDFF"/>
              </a:gs>
              <a:gs pos="47000">
                <a:srgbClr val="188DFF"/>
              </a:gs>
              <a:gs pos="100000">
                <a:srgbClr val="752FB7"/>
              </a:gs>
            </a:gsLst>
            <a:lin ang="2700000"/>
          </a:gradFill>
          <a:ln w="12700">
            <a:miter lim="400000"/>
          </a:ln>
        </p:spPr>
        <p:txBody>
          <a:bodyPr lIns="45718" tIns="45718" rIns="45718" bIns="45718" anchor="ctr"/>
          <a:lstStyle/>
          <a:p>
            <a:pPr algn="ctr" defTabSz="914400">
              <a:lnSpc>
                <a:spcPct val="80000"/>
              </a:lnSpc>
              <a:defRPr>
                <a:solidFill>
                  <a:srgbClr val="FFFFFF"/>
                </a:solidFill>
              </a:defRPr>
            </a:pPr>
            <a:endParaRPr dirty="0"/>
          </a:p>
        </p:txBody>
      </p:sp>
      <p:sp>
        <p:nvSpPr>
          <p:cNvPr id="33" name="Unmatched and reliable performance at maximum scale"/>
          <p:cNvSpPr txBox="true"/>
          <p:nvPr/>
        </p:nvSpPr>
        <p:spPr>
          <a:xfrm>
            <a:off x="937192" y="4686538"/>
            <a:ext cx="10425611" cy="480127"/>
          </a:xfrm>
          <a:prstGeom prst="rect">
            <a:avLst/>
          </a:prstGeom>
          <a:ln w="12700">
            <a:miter lim="400000"/>
          </a:ln>
        </p:spPr>
        <p:txBody>
          <a:bodyPr lIns="45718" tIns="45718" rIns="45718" bIns="45718" anchor="ctr">
            <a:spAutoFit/>
          </a:bodyPr>
          <a:lstStyle>
            <a:lvl1pPr algn="ctr">
              <a:lnSpc>
                <a:spcPct val="90000"/>
              </a:lnSpc>
              <a:defRPr sz="2800">
                <a:solidFill>
                  <a:srgbClr val="FFFFFF"/>
                </a:solidFill>
              </a:defRPr>
            </a:lvl1pPr>
          </a:lstStyle>
          <a:p>
            <a:r>
              <a:rPr lang="zh-CN" altLang="en-US" dirty="0"/>
              <a:t>无与伦比、可靠的大规模可扩展性能</a:t>
            </a:r>
            <a:endParaRPr dirty="0"/>
          </a:p>
        </p:txBody>
      </p:sp>
      <p:sp>
        <p:nvSpPr>
          <p:cNvPr id="34" name="Title 1"/>
          <p:cNvSpPr txBox="true"/>
          <p:nvPr/>
        </p:nvSpPr>
        <p:spPr>
          <a:xfrm>
            <a:off x="986733" y="371702"/>
            <a:ext cx="9913426" cy="685757"/>
          </a:xfrm>
          <a:prstGeom prst="rect">
            <a:avLst/>
          </a:prstGeom>
        </p:spPr>
        <p:txBody>
          <a:bodyP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zh-CN" altLang="en-US" sz="4400" dirty="0">
                <a:solidFill>
                  <a:schemeClr val="bg1"/>
                </a:solidFill>
              </a:rPr>
              <a:t>以数致胜，因 </a:t>
            </a:r>
            <a:r>
              <a:rPr lang="en-US" altLang="zh-CN" sz="4400" dirty="0">
                <a:solidFill>
                  <a:schemeClr val="bg1"/>
                </a:solidFill>
              </a:rPr>
              <a:t>Vertica</a:t>
            </a:r>
            <a:endParaRPr lang="zh-CN" altLang="en-US" sz="44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p14:dur="0" advClick="false"/>
    </mc:Choice>
    <mc:Fallback>
      <p:transition advClick="false"/>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p:cNvPicPr>
            <a:picLocks noChangeAspect="true"/>
          </p:cNvPicPr>
          <p:nvPr/>
        </p:nvPicPr>
        <p:blipFill>
          <a:blip r:embed="rId1" cstate="email"/>
          <a:stretch>
            <a:fillRect/>
          </a:stretch>
        </p:blipFill>
        <p:spPr>
          <a:xfrm>
            <a:off x="5289954" y="1500178"/>
            <a:ext cx="3732440" cy="2759988"/>
          </a:xfrm>
          <a:prstGeom prst="rect">
            <a:avLst/>
          </a:prstGeom>
        </p:spPr>
      </p:pic>
      <p:pic>
        <p:nvPicPr>
          <p:cNvPr id="3" name="Picture 2"/>
          <p:cNvPicPr>
            <a:picLocks noChangeAspect="true"/>
          </p:cNvPicPr>
          <p:nvPr/>
        </p:nvPicPr>
        <p:blipFill>
          <a:blip r:embed="rId2" cstate="email"/>
          <a:stretch>
            <a:fillRect/>
          </a:stretch>
        </p:blipFill>
        <p:spPr>
          <a:xfrm>
            <a:off x="1426835" y="1867815"/>
            <a:ext cx="2996943" cy="2124415"/>
          </a:xfrm>
          <a:prstGeom prst="rect">
            <a:avLst/>
          </a:prstGeom>
        </p:spPr>
      </p:pic>
      <p:sp>
        <p:nvSpPr>
          <p:cNvPr id="87" name="Rectangle 86"/>
          <p:cNvSpPr/>
          <p:nvPr/>
        </p:nvSpPr>
        <p:spPr>
          <a:xfrm>
            <a:off x="9796441" y="3154882"/>
            <a:ext cx="2428334" cy="2739211"/>
          </a:xfrm>
          <a:prstGeom prst="rect">
            <a:avLst/>
          </a:prstGeom>
        </p:spPr>
        <p:txBody>
          <a:bodyPr wrap="square">
            <a:spAutoFit/>
          </a:bodyPr>
          <a:lstStyle/>
          <a:p>
            <a:r>
              <a:rPr lang="zh-CN" altLang="en-US" sz="3200" dirty="0">
                <a:solidFill>
                  <a:schemeClr val="bg1"/>
                </a:solidFill>
              </a:rPr>
              <a:t>困于“孤岛”</a:t>
            </a:r>
            <a:endParaRPr lang="en-US" altLang="zh-CN" sz="3200" dirty="0">
              <a:solidFill>
                <a:schemeClr val="bg1"/>
              </a:solidFill>
            </a:endParaRPr>
          </a:p>
          <a:p>
            <a:pPr marL="457200" indent="-457200">
              <a:buFont typeface="Arial" panose="020B0604020202020204" pitchFamily="34" charset="0"/>
              <a:buChar char="•"/>
            </a:pPr>
            <a:r>
              <a:rPr lang="zh-CN" altLang="en-US" sz="2800" dirty="0">
                <a:solidFill>
                  <a:schemeClr val="bg1"/>
                </a:solidFill>
              </a:rPr>
              <a:t>时延太长</a:t>
            </a:r>
            <a:endParaRPr lang="en-US" altLang="zh-CN" sz="2800" dirty="0">
              <a:solidFill>
                <a:schemeClr val="bg1"/>
              </a:solidFill>
            </a:endParaRPr>
          </a:p>
          <a:p>
            <a:pPr marL="457200" indent="-457200">
              <a:buFont typeface="Arial" panose="020B0604020202020204" pitchFamily="34" charset="0"/>
              <a:buChar char="•"/>
            </a:pPr>
            <a:r>
              <a:rPr lang="zh-CN" altLang="en-US" sz="2800" dirty="0">
                <a:solidFill>
                  <a:schemeClr val="bg1"/>
                </a:solidFill>
              </a:rPr>
              <a:t>不易一致</a:t>
            </a:r>
            <a:endParaRPr lang="en-US" altLang="zh-CN" sz="2800" dirty="0">
              <a:solidFill>
                <a:schemeClr val="bg1"/>
              </a:solidFill>
            </a:endParaRPr>
          </a:p>
          <a:p>
            <a:pPr marL="457200" indent="-457200">
              <a:buFont typeface="Arial" panose="020B0604020202020204" pitchFamily="34" charset="0"/>
              <a:buChar char="•"/>
            </a:pPr>
            <a:r>
              <a:rPr lang="zh-CN" altLang="en-US" sz="2800" dirty="0">
                <a:solidFill>
                  <a:schemeClr val="bg1"/>
                </a:solidFill>
              </a:rPr>
              <a:t>质量难控</a:t>
            </a:r>
            <a:endParaRPr lang="en-US" altLang="zh-CN" sz="2800" dirty="0">
              <a:solidFill>
                <a:schemeClr val="bg1"/>
              </a:solidFill>
            </a:endParaRPr>
          </a:p>
          <a:p>
            <a:pPr marL="457200" indent="-457200">
              <a:buFont typeface="Arial" panose="020B0604020202020204" pitchFamily="34" charset="0"/>
              <a:buChar char="•"/>
            </a:pPr>
            <a:r>
              <a:rPr lang="zh-CN" altLang="en-US" sz="2800" dirty="0">
                <a:solidFill>
                  <a:schemeClr val="bg1"/>
                </a:solidFill>
              </a:rPr>
              <a:t>数据冗余</a:t>
            </a:r>
            <a:endParaRPr lang="en-US" altLang="zh-CN" sz="2800" dirty="0">
              <a:solidFill>
                <a:schemeClr val="bg1"/>
              </a:solidFill>
            </a:endParaRPr>
          </a:p>
          <a:p>
            <a:pPr marL="457200" indent="-457200">
              <a:buFont typeface="Arial" panose="020B0604020202020204" pitchFamily="34" charset="0"/>
              <a:buChar char="•"/>
            </a:pPr>
            <a:r>
              <a:rPr lang="zh-CN" altLang="en-US" sz="2800" dirty="0">
                <a:solidFill>
                  <a:schemeClr val="bg1"/>
                </a:solidFill>
              </a:rPr>
              <a:t>扩容不易</a:t>
            </a:r>
            <a:endParaRPr lang="en-US" altLang="zh-CN" sz="2800" dirty="0">
              <a:solidFill>
                <a:schemeClr val="bg1"/>
              </a:solidFill>
            </a:endParaRPr>
          </a:p>
        </p:txBody>
      </p:sp>
      <p:grpSp>
        <p:nvGrpSpPr>
          <p:cNvPr id="4" name="Group 3"/>
          <p:cNvGrpSpPr/>
          <p:nvPr/>
        </p:nvGrpSpPr>
        <p:grpSpPr>
          <a:xfrm>
            <a:off x="1426835" y="4147457"/>
            <a:ext cx="7595559" cy="2216412"/>
            <a:chOff x="793259" y="1524639"/>
            <a:chExt cx="10336555" cy="4995212"/>
          </a:xfrm>
        </p:grpSpPr>
        <p:sp>
          <p:nvSpPr>
            <p:cNvPr id="89" name="TextBox 88"/>
            <p:cNvSpPr txBox="true"/>
            <p:nvPr/>
          </p:nvSpPr>
          <p:spPr>
            <a:xfrm>
              <a:off x="9726844" y="1524639"/>
              <a:ext cx="1402970" cy="520221"/>
            </a:xfrm>
            <a:prstGeom prst="rect">
              <a:avLst/>
            </a:prstGeom>
          </p:spPr>
          <p:txBody>
            <a:bodyPr vert="horz" wrap="none" lIns="45714" tIns="22857" rIns="45714" bIns="22857" rtlCol="0" anchor="t" anchorCtr="false">
              <a:spAutoFit/>
            </a:bodyPr>
            <a:lstStyle/>
            <a:p>
              <a:pPr algn="ctr"/>
              <a:r>
                <a:rPr lang="fr-FR" sz="1200" b="1" dirty="0">
                  <a:solidFill>
                    <a:schemeClr val="bg1"/>
                  </a:solidFill>
                  <a:ea typeface="Roboto Light" charset="0"/>
                  <a:cs typeface="Roboto Light" charset="0"/>
                </a:rPr>
                <a:t>BI / </a:t>
              </a:r>
              <a:r>
                <a:rPr lang="en-US" sz="1200" b="1" dirty="0">
                  <a:solidFill>
                    <a:schemeClr val="bg1"/>
                  </a:solidFill>
                  <a:ea typeface="Roboto Light" charset="0"/>
                  <a:cs typeface="Roboto Light" charset="0"/>
                </a:rPr>
                <a:t>Analytics</a:t>
              </a:r>
              <a:endParaRPr lang="en-US" sz="1200" b="1" dirty="0">
                <a:solidFill>
                  <a:schemeClr val="bg1"/>
                </a:solidFill>
                <a:ea typeface="Roboto Light" charset="0"/>
                <a:cs typeface="Roboto Light" charset="0"/>
              </a:endParaRPr>
            </a:p>
          </p:txBody>
        </p:sp>
        <p:sp>
          <p:nvSpPr>
            <p:cNvPr id="94" name="Can 93"/>
            <p:cNvSpPr/>
            <p:nvPr/>
          </p:nvSpPr>
          <p:spPr>
            <a:xfrm>
              <a:off x="2225500" y="2019571"/>
              <a:ext cx="493397" cy="520249"/>
            </a:xfrm>
            <a:prstGeom prst="can">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GB" sz="1200">
                <a:solidFill>
                  <a:schemeClr val="bg1"/>
                </a:solidFill>
              </a:endParaRPr>
            </a:p>
          </p:txBody>
        </p:sp>
        <p:sp>
          <p:nvSpPr>
            <p:cNvPr id="99" name="Can 98"/>
            <p:cNvSpPr/>
            <p:nvPr/>
          </p:nvSpPr>
          <p:spPr>
            <a:xfrm>
              <a:off x="2103619" y="2200870"/>
              <a:ext cx="493397" cy="520249"/>
            </a:xfrm>
            <a:prstGeom prst="can">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GB" sz="1200">
                <a:solidFill>
                  <a:schemeClr val="bg1"/>
                </a:solidFill>
              </a:endParaRPr>
            </a:p>
          </p:txBody>
        </p:sp>
        <p:sp>
          <p:nvSpPr>
            <p:cNvPr id="100" name="TextBox 99"/>
            <p:cNvSpPr txBox="true"/>
            <p:nvPr/>
          </p:nvSpPr>
          <p:spPr>
            <a:xfrm>
              <a:off x="793259" y="2183528"/>
              <a:ext cx="1201236" cy="936410"/>
            </a:xfrm>
            <a:prstGeom prst="rect">
              <a:avLst/>
            </a:prstGeom>
          </p:spPr>
          <p:txBody>
            <a:bodyPr vert="horz" wrap="none" lIns="45714" tIns="22857" rIns="45714" bIns="22857" rtlCol="0" anchor="t" anchorCtr="false">
              <a:spAutoFit/>
            </a:bodyPr>
            <a:lstStyle/>
            <a:p>
              <a:pPr algn="ctr"/>
              <a:r>
                <a:rPr lang="fr-FR" sz="1200" b="1" dirty="0">
                  <a:solidFill>
                    <a:schemeClr val="bg1"/>
                  </a:solidFill>
                  <a:ea typeface="Roboto Light" charset="0"/>
                  <a:cs typeface="Roboto Light" charset="0"/>
                </a:rPr>
                <a:t>OLTP</a:t>
              </a:r>
              <a:endParaRPr lang="fr-FR" sz="1200" b="1" dirty="0">
                <a:solidFill>
                  <a:schemeClr val="bg1"/>
                </a:solidFill>
                <a:ea typeface="Roboto Light" charset="0"/>
                <a:cs typeface="Roboto Light" charset="0"/>
              </a:endParaRPr>
            </a:p>
            <a:p>
              <a:pPr algn="ctr"/>
              <a:r>
                <a:rPr lang="fr-FR" sz="1200" b="1" dirty="0">
                  <a:solidFill>
                    <a:schemeClr val="bg1"/>
                  </a:solidFill>
                  <a:ea typeface="Roboto Light" charset="0"/>
                  <a:cs typeface="Roboto Light" charset="0"/>
                </a:rPr>
                <a:t> </a:t>
              </a:r>
              <a:r>
                <a:rPr lang="en-US" sz="1200" b="1" dirty="0">
                  <a:solidFill>
                    <a:schemeClr val="bg1"/>
                  </a:solidFill>
                  <a:ea typeface="Roboto Light" charset="0"/>
                  <a:cs typeface="Roboto Light" charset="0"/>
                </a:rPr>
                <a:t>Databases</a:t>
              </a:r>
              <a:endParaRPr lang="en-US" sz="1200" b="1" dirty="0">
                <a:solidFill>
                  <a:schemeClr val="bg1"/>
                </a:solidFill>
                <a:ea typeface="Roboto Light" charset="0"/>
                <a:cs typeface="Roboto Light" charset="0"/>
              </a:endParaRPr>
            </a:p>
          </p:txBody>
        </p:sp>
        <p:sp>
          <p:nvSpPr>
            <p:cNvPr id="101" name="Rounded Rectangle 100"/>
            <p:cNvSpPr/>
            <p:nvPr/>
          </p:nvSpPr>
          <p:spPr>
            <a:xfrm>
              <a:off x="2225500" y="2966666"/>
              <a:ext cx="615277" cy="482413"/>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GB" sz="1200">
                <a:solidFill>
                  <a:schemeClr val="bg1"/>
                </a:solidFill>
              </a:endParaRPr>
            </a:p>
          </p:txBody>
        </p:sp>
        <p:sp>
          <p:nvSpPr>
            <p:cNvPr id="102" name="Rounded Rectangle 101"/>
            <p:cNvSpPr/>
            <p:nvPr/>
          </p:nvSpPr>
          <p:spPr>
            <a:xfrm>
              <a:off x="2103619" y="3053373"/>
              <a:ext cx="615277" cy="482413"/>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GB" sz="1200">
                <a:solidFill>
                  <a:schemeClr val="bg1"/>
                </a:solidFill>
              </a:endParaRPr>
            </a:p>
          </p:txBody>
        </p:sp>
        <p:sp>
          <p:nvSpPr>
            <p:cNvPr id="105" name="TextBox 104"/>
            <p:cNvSpPr txBox="true"/>
            <p:nvPr/>
          </p:nvSpPr>
          <p:spPr>
            <a:xfrm>
              <a:off x="846515" y="2995671"/>
              <a:ext cx="1192697" cy="936410"/>
            </a:xfrm>
            <a:prstGeom prst="rect">
              <a:avLst/>
            </a:prstGeom>
          </p:spPr>
          <p:txBody>
            <a:bodyPr vert="horz" wrap="none" lIns="45714" tIns="22857" rIns="45714" bIns="22857" rtlCol="0" anchor="t" anchorCtr="false">
              <a:spAutoFit/>
            </a:bodyPr>
            <a:lstStyle/>
            <a:p>
              <a:pPr algn="ctr"/>
              <a:r>
                <a:rPr lang="fr-FR" sz="1200" b="1" dirty="0">
                  <a:solidFill>
                    <a:schemeClr val="bg1"/>
                  </a:solidFill>
                  <a:ea typeface="Roboto Light" charset="0"/>
                  <a:cs typeface="Roboto Light" charset="0"/>
                </a:rPr>
                <a:t>Enterprise </a:t>
              </a:r>
              <a:endParaRPr lang="fr-FR" sz="1200" b="1" dirty="0">
                <a:solidFill>
                  <a:schemeClr val="bg1"/>
                </a:solidFill>
                <a:ea typeface="Roboto Light" charset="0"/>
                <a:cs typeface="Roboto Light" charset="0"/>
              </a:endParaRPr>
            </a:p>
            <a:p>
              <a:pPr algn="ctr"/>
              <a:r>
                <a:rPr lang="fr-FR" sz="1200" b="1" dirty="0">
                  <a:solidFill>
                    <a:schemeClr val="bg1"/>
                  </a:solidFill>
                  <a:ea typeface="Roboto Light" charset="0"/>
                  <a:cs typeface="Roboto Light" charset="0"/>
                </a:rPr>
                <a:t>Apps</a:t>
              </a:r>
              <a:endParaRPr lang="en-GB" sz="1200" b="1" dirty="0">
                <a:solidFill>
                  <a:schemeClr val="bg1"/>
                </a:solidFill>
                <a:ea typeface="Roboto Light" charset="0"/>
                <a:cs typeface="Roboto Light" charset="0"/>
              </a:endParaRPr>
            </a:p>
          </p:txBody>
        </p:sp>
        <p:sp>
          <p:nvSpPr>
            <p:cNvPr id="108" name="Isosceles Triangle 9"/>
            <p:cNvSpPr/>
            <p:nvPr/>
          </p:nvSpPr>
          <p:spPr>
            <a:xfrm>
              <a:off x="2290845" y="3875925"/>
              <a:ext cx="490459" cy="372836"/>
            </a:xfrm>
            <a:prstGeom prst="triangl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GB" sz="1200">
                <a:solidFill>
                  <a:schemeClr val="bg1"/>
                </a:solidFill>
              </a:endParaRPr>
            </a:p>
          </p:txBody>
        </p:sp>
        <p:sp>
          <p:nvSpPr>
            <p:cNvPr id="109" name="Isosceles Triangle 10"/>
            <p:cNvSpPr/>
            <p:nvPr/>
          </p:nvSpPr>
          <p:spPr>
            <a:xfrm>
              <a:off x="2166027" y="3962633"/>
              <a:ext cx="490459" cy="372836"/>
            </a:xfrm>
            <a:prstGeom prst="triangl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GB" sz="1200">
                <a:solidFill>
                  <a:schemeClr val="bg1"/>
                </a:solidFill>
              </a:endParaRPr>
            </a:p>
          </p:txBody>
        </p:sp>
        <p:sp>
          <p:nvSpPr>
            <p:cNvPr id="110" name="TextBox 109"/>
            <p:cNvSpPr txBox="true"/>
            <p:nvPr/>
          </p:nvSpPr>
          <p:spPr>
            <a:xfrm>
              <a:off x="1250676" y="3876401"/>
              <a:ext cx="804092" cy="936410"/>
            </a:xfrm>
            <a:prstGeom prst="rect">
              <a:avLst/>
            </a:prstGeom>
          </p:spPr>
          <p:txBody>
            <a:bodyPr vert="horz" wrap="none" lIns="45714" tIns="22857" rIns="45714" bIns="22857" rtlCol="0" anchor="t" anchorCtr="false">
              <a:spAutoFit/>
            </a:bodyPr>
            <a:lstStyle/>
            <a:p>
              <a:pPr algn="ctr"/>
              <a:r>
                <a:rPr lang="fr-FR" sz="1200" b="1" dirty="0">
                  <a:solidFill>
                    <a:schemeClr val="bg1"/>
                  </a:solidFill>
                  <a:ea typeface="Roboto Light" charset="0"/>
                  <a:cs typeface="Roboto Light" charset="0"/>
                </a:rPr>
                <a:t>3 Party</a:t>
              </a:r>
              <a:endParaRPr lang="fr-FR" sz="1200" b="1" dirty="0">
                <a:solidFill>
                  <a:schemeClr val="bg1"/>
                </a:solidFill>
                <a:ea typeface="Roboto Light" charset="0"/>
                <a:cs typeface="Roboto Light" charset="0"/>
              </a:endParaRPr>
            </a:p>
            <a:p>
              <a:pPr algn="ctr"/>
              <a:r>
                <a:rPr lang="fr-FR" sz="1200" b="1" dirty="0">
                  <a:solidFill>
                    <a:schemeClr val="bg1"/>
                  </a:solidFill>
                  <a:ea typeface="Roboto Light" charset="0"/>
                  <a:cs typeface="Roboto Light" charset="0"/>
                </a:rPr>
                <a:t>Apps</a:t>
              </a:r>
              <a:endParaRPr lang="en-GB" sz="1200" b="1" dirty="0">
                <a:solidFill>
                  <a:schemeClr val="bg1"/>
                </a:solidFill>
                <a:ea typeface="Roboto Light" charset="0"/>
                <a:cs typeface="Roboto Light" charset="0"/>
              </a:endParaRPr>
            </a:p>
          </p:txBody>
        </p:sp>
        <p:sp>
          <p:nvSpPr>
            <p:cNvPr id="111" name="Chevron 110"/>
            <p:cNvSpPr/>
            <p:nvPr/>
          </p:nvSpPr>
          <p:spPr>
            <a:xfrm>
              <a:off x="2378218" y="5315715"/>
              <a:ext cx="306170" cy="368904"/>
            </a:xfrm>
            <a:prstGeom prst="chevron">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GB" sz="1200">
                <a:solidFill>
                  <a:schemeClr val="bg1"/>
                </a:solidFill>
              </a:endParaRPr>
            </a:p>
          </p:txBody>
        </p:sp>
        <p:sp>
          <p:nvSpPr>
            <p:cNvPr id="112" name="Chevron 111"/>
            <p:cNvSpPr/>
            <p:nvPr/>
          </p:nvSpPr>
          <p:spPr>
            <a:xfrm>
              <a:off x="2162877" y="5315715"/>
              <a:ext cx="306170" cy="368904"/>
            </a:xfrm>
            <a:prstGeom prst="chevron">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GB" sz="1200">
                <a:solidFill>
                  <a:schemeClr val="bg1"/>
                </a:solidFill>
              </a:endParaRPr>
            </a:p>
          </p:txBody>
        </p:sp>
        <p:sp>
          <p:nvSpPr>
            <p:cNvPr id="113" name="TextBox 112"/>
            <p:cNvSpPr txBox="true"/>
            <p:nvPr/>
          </p:nvSpPr>
          <p:spPr>
            <a:xfrm>
              <a:off x="1173123" y="5273396"/>
              <a:ext cx="793417" cy="520221"/>
            </a:xfrm>
            <a:prstGeom prst="rect">
              <a:avLst/>
            </a:prstGeom>
          </p:spPr>
          <p:txBody>
            <a:bodyPr vert="horz" wrap="none" lIns="45714" tIns="22857" rIns="45714" bIns="22857" rtlCol="0" anchor="t" anchorCtr="false">
              <a:spAutoFit/>
            </a:bodyPr>
            <a:lstStyle/>
            <a:p>
              <a:pPr algn="ctr"/>
              <a:r>
                <a:rPr lang="fr-FR" sz="1200" b="1" dirty="0">
                  <a:solidFill>
                    <a:schemeClr val="bg1"/>
                  </a:solidFill>
                  <a:ea typeface="Roboto Light" charset="0"/>
                  <a:cs typeface="Roboto Light" charset="0"/>
                </a:rPr>
                <a:t>Events</a:t>
              </a:r>
              <a:endParaRPr lang="en-GB" sz="1200" b="1" dirty="0">
                <a:solidFill>
                  <a:schemeClr val="bg1"/>
                </a:solidFill>
                <a:ea typeface="Roboto Light" charset="0"/>
                <a:cs typeface="Roboto Light" charset="0"/>
              </a:endParaRPr>
            </a:p>
          </p:txBody>
        </p:sp>
        <p:sp>
          <p:nvSpPr>
            <p:cNvPr id="114" name="Rounded Rectangle 113"/>
            <p:cNvSpPr/>
            <p:nvPr/>
          </p:nvSpPr>
          <p:spPr>
            <a:xfrm rot="16200000">
              <a:off x="2302405" y="3083416"/>
              <a:ext cx="2516114" cy="422327"/>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GB" sz="1200" b="1">
                <a:solidFill>
                  <a:schemeClr val="bg1"/>
                </a:solidFill>
              </a:endParaRPr>
            </a:p>
          </p:txBody>
        </p:sp>
        <p:sp>
          <p:nvSpPr>
            <p:cNvPr id="115" name="TextBox 114"/>
            <p:cNvSpPr txBox="true"/>
            <p:nvPr/>
          </p:nvSpPr>
          <p:spPr>
            <a:xfrm>
              <a:off x="3317745" y="1608419"/>
              <a:ext cx="511573" cy="520221"/>
            </a:xfrm>
            <a:prstGeom prst="rect">
              <a:avLst/>
            </a:prstGeom>
          </p:spPr>
          <p:txBody>
            <a:bodyPr vert="horz" wrap="none" lIns="45714" tIns="22857" rIns="45714" bIns="22857" rtlCol="0" anchor="t" anchorCtr="false">
              <a:spAutoFit/>
            </a:bodyPr>
            <a:lstStyle/>
            <a:p>
              <a:pPr algn="ctr"/>
              <a:r>
                <a:rPr lang="fr-FR" sz="1200" b="1" dirty="0">
                  <a:solidFill>
                    <a:schemeClr val="bg1"/>
                  </a:solidFill>
                  <a:ea typeface="Roboto Light" charset="0"/>
                  <a:cs typeface="Roboto Light" charset="0"/>
                </a:rPr>
                <a:t>ETL</a:t>
              </a:r>
              <a:endParaRPr lang="en-GB" sz="1200" b="1" dirty="0">
                <a:solidFill>
                  <a:schemeClr val="bg1"/>
                </a:solidFill>
                <a:ea typeface="Roboto Light" charset="0"/>
                <a:cs typeface="Roboto Light" charset="0"/>
              </a:endParaRPr>
            </a:p>
          </p:txBody>
        </p:sp>
        <p:sp>
          <p:nvSpPr>
            <p:cNvPr id="116" name="Can 115"/>
            <p:cNvSpPr/>
            <p:nvPr/>
          </p:nvSpPr>
          <p:spPr>
            <a:xfrm>
              <a:off x="4428161" y="2576249"/>
              <a:ext cx="758451" cy="843824"/>
            </a:xfrm>
            <a:prstGeom prst="can">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GB" sz="1200">
                <a:solidFill>
                  <a:schemeClr val="bg1"/>
                </a:solidFill>
              </a:endParaRPr>
            </a:p>
          </p:txBody>
        </p:sp>
        <p:sp>
          <p:nvSpPr>
            <p:cNvPr id="117" name="TextBox 116"/>
            <p:cNvSpPr txBox="true"/>
            <p:nvPr/>
          </p:nvSpPr>
          <p:spPr>
            <a:xfrm>
              <a:off x="4448915" y="2120944"/>
              <a:ext cx="611926" cy="520221"/>
            </a:xfrm>
            <a:prstGeom prst="rect">
              <a:avLst/>
            </a:prstGeom>
          </p:spPr>
          <p:txBody>
            <a:bodyPr vert="horz" wrap="none" lIns="45714" tIns="22857" rIns="45714" bIns="22857" rtlCol="0" anchor="t" anchorCtr="false">
              <a:spAutoFit/>
            </a:bodyPr>
            <a:lstStyle/>
            <a:p>
              <a:pPr algn="ctr"/>
              <a:r>
                <a:rPr lang="fr-FR" sz="1200" b="1" dirty="0">
                  <a:solidFill>
                    <a:schemeClr val="bg1"/>
                  </a:solidFill>
                  <a:ea typeface="Roboto Light" charset="0"/>
                  <a:cs typeface="Roboto Light" charset="0"/>
                </a:rPr>
                <a:t>DWH</a:t>
              </a:r>
              <a:endParaRPr lang="en-GB" sz="1200" b="1" dirty="0">
                <a:solidFill>
                  <a:schemeClr val="bg1"/>
                </a:solidFill>
                <a:ea typeface="Roboto Light" charset="0"/>
                <a:cs typeface="Roboto Light" charset="0"/>
              </a:endParaRPr>
            </a:p>
          </p:txBody>
        </p:sp>
        <p:sp>
          <p:nvSpPr>
            <p:cNvPr id="118" name="Can 117"/>
            <p:cNvSpPr/>
            <p:nvPr/>
          </p:nvSpPr>
          <p:spPr>
            <a:xfrm>
              <a:off x="4426785" y="3788570"/>
              <a:ext cx="758451" cy="843824"/>
            </a:xfrm>
            <a:prstGeom prst="can">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GB" sz="1200">
                <a:solidFill>
                  <a:schemeClr val="bg1"/>
                </a:solidFill>
              </a:endParaRPr>
            </a:p>
          </p:txBody>
        </p:sp>
        <p:sp>
          <p:nvSpPr>
            <p:cNvPr id="119" name="Can 118"/>
            <p:cNvSpPr/>
            <p:nvPr/>
          </p:nvSpPr>
          <p:spPr>
            <a:xfrm>
              <a:off x="3642054" y="5043949"/>
              <a:ext cx="758451" cy="843824"/>
            </a:xfrm>
            <a:prstGeom prst="can">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GB" sz="1200">
                <a:solidFill>
                  <a:schemeClr val="bg1"/>
                </a:solidFill>
              </a:endParaRPr>
            </a:p>
          </p:txBody>
        </p:sp>
        <p:sp>
          <p:nvSpPr>
            <p:cNvPr id="120" name="TextBox 119"/>
            <p:cNvSpPr txBox="true"/>
            <p:nvPr/>
          </p:nvSpPr>
          <p:spPr>
            <a:xfrm>
              <a:off x="4892856" y="3427565"/>
              <a:ext cx="567087" cy="520221"/>
            </a:xfrm>
            <a:prstGeom prst="rect">
              <a:avLst/>
            </a:prstGeom>
          </p:spPr>
          <p:txBody>
            <a:bodyPr vert="horz" wrap="none" lIns="45714" tIns="22857" rIns="45714" bIns="22857" rtlCol="0" anchor="t" anchorCtr="false">
              <a:spAutoFit/>
            </a:bodyPr>
            <a:lstStyle/>
            <a:p>
              <a:pPr algn="ctr"/>
              <a:r>
                <a:rPr lang="fr-FR" sz="1200" b="1" dirty="0">
                  <a:solidFill>
                    <a:schemeClr val="bg1"/>
                  </a:solidFill>
                  <a:ea typeface="Roboto Light" charset="0"/>
                  <a:cs typeface="Roboto Light" charset="0"/>
                </a:rPr>
                <a:t>ODS</a:t>
              </a:r>
              <a:endParaRPr lang="en-GB" sz="1200" b="1" dirty="0">
                <a:solidFill>
                  <a:schemeClr val="bg1"/>
                </a:solidFill>
                <a:ea typeface="Roboto Light" charset="0"/>
                <a:cs typeface="Roboto Light" charset="0"/>
              </a:endParaRPr>
            </a:p>
          </p:txBody>
        </p:sp>
        <p:cxnSp>
          <p:nvCxnSpPr>
            <p:cNvPr id="121" name="Straight Arrow Connector 120"/>
            <p:cNvCxnSpPr>
              <a:stCxn id="111" idx="3"/>
              <a:endCxn id="119" idx="2"/>
            </p:cNvCxnSpPr>
            <p:nvPr/>
          </p:nvCxnSpPr>
          <p:spPr>
            <a:xfrm flipV="true">
              <a:off x="2684388" y="5465861"/>
              <a:ext cx="957666" cy="34306"/>
            </a:xfrm>
            <a:prstGeom prst="straightConnector1">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94" idx="4"/>
            </p:cNvCxnSpPr>
            <p:nvPr/>
          </p:nvCxnSpPr>
          <p:spPr>
            <a:xfrm flipV="true">
              <a:off x="2718896" y="2269327"/>
              <a:ext cx="643468" cy="10368"/>
            </a:xfrm>
            <a:prstGeom prst="straightConnector1">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a:off x="2840776" y="3148847"/>
              <a:ext cx="521588" cy="0"/>
            </a:xfrm>
            <a:prstGeom prst="straightConnector1">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108" idx="5"/>
            </p:cNvCxnSpPr>
            <p:nvPr/>
          </p:nvCxnSpPr>
          <p:spPr>
            <a:xfrm flipV="true">
              <a:off x="2658690" y="4053272"/>
              <a:ext cx="703674" cy="9071"/>
            </a:xfrm>
            <a:prstGeom prst="straightConnector1">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flipH="true" flipV="true">
              <a:off x="3784692" y="2815948"/>
              <a:ext cx="643468" cy="2491"/>
            </a:xfrm>
            <a:prstGeom prst="straightConnector1">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Elbow Connector 125"/>
            <p:cNvCxnSpPr>
              <a:stCxn id="118" idx="3"/>
            </p:cNvCxnSpPr>
            <p:nvPr/>
          </p:nvCxnSpPr>
          <p:spPr>
            <a:xfrm rot="5400000" flipH="true">
              <a:off x="3494622" y="3321005"/>
              <a:ext cx="193609" cy="2429168"/>
            </a:xfrm>
            <a:prstGeom prst="bentConnector4">
              <a:avLst>
                <a:gd name="adj1" fmla="val -86721"/>
                <a:gd name="adj2" fmla="val 100242"/>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Elbow Connector 126"/>
            <p:cNvCxnSpPr>
              <a:stCxn id="118" idx="1"/>
              <a:endCxn id="116" idx="3"/>
            </p:cNvCxnSpPr>
            <p:nvPr/>
          </p:nvCxnSpPr>
          <p:spPr>
            <a:xfrm rot="5400000" flipH="true" flipV="true">
              <a:off x="4622450" y="3603634"/>
              <a:ext cx="368498" cy="1376"/>
            </a:xfrm>
            <a:prstGeom prst="bentConnector3">
              <a:avLst>
                <a:gd name="adj1" fmla="val 50000"/>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18" idx="4"/>
            </p:cNvCxnSpPr>
            <p:nvPr/>
          </p:nvCxnSpPr>
          <p:spPr>
            <a:xfrm flipV="true">
              <a:off x="5185236" y="4210482"/>
              <a:ext cx="4787967"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116" idx="4"/>
              <a:endCxn id="236" idx="1"/>
            </p:cNvCxnSpPr>
            <p:nvPr/>
          </p:nvCxnSpPr>
          <p:spPr>
            <a:xfrm flipV="true">
              <a:off x="5186612" y="2289488"/>
              <a:ext cx="4787966" cy="708673"/>
            </a:xfrm>
            <a:prstGeom prst="bentConnector3">
              <a:avLst>
                <a:gd name="adj1" fmla="val 14874"/>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30" name="Can 129"/>
            <p:cNvSpPr/>
            <p:nvPr/>
          </p:nvSpPr>
          <p:spPr>
            <a:xfrm>
              <a:off x="6582469" y="2817703"/>
              <a:ext cx="343615" cy="318240"/>
            </a:xfrm>
            <a:prstGeom prst="can">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GB" sz="1200">
                <a:solidFill>
                  <a:schemeClr val="bg1"/>
                </a:solidFill>
              </a:endParaRPr>
            </a:p>
          </p:txBody>
        </p:sp>
        <p:sp>
          <p:nvSpPr>
            <p:cNvPr id="131" name="Can 130"/>
            <p:cNvSpPr/>
            <p:nvPr/>
          </p:nvSpPr>
          <p:spPr>
            <a:xfrm>
              <a:off x="7098983" y="2817703"/>
              <a:ext cx="343615" cy="318240"/>
            </a:xfrm>
            <a:prstGeom prst="can">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GB" sz="1200">
                <a:solidFill>
                  <a:schemeClr val="bg1"/>
                </a:solidFill>
              </a:endParaRPr>
            </a:p>
          </p:txBody>
        </p:sp>
        <p:sp>
          <p:nvSpPr>
            <p:cNvPr id="132" name="Can 131"/>
            <p:cNvSpPr/>
            <p:nvPr/>
          </p:nvSpPr>
          <p:spPr>
            <a:xfrm>
              <a:off x="6582469" y="3190833"/>
              <a:ext cx="343615" cy="318240"/>
            </a:xfrm>
            <a:prstGeom prst="can">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GB" sz="1200">
                <a:solidFill>
                  <a:schemeClr val="bg1"/>
                </a:solidFill>
              </a:endParaRPr>
            </a:p>
          </p:txBody>
        </p:sp>
        <p:sp>
          <p:nvSpPr>
            <p:cNvPr id="133" name="Can 132"/>
            <p:cNvSpPr/>
            <p:nvPr/>
          </p:nvSpPr>
          <p:spPr>
            <a:xfrm>
              <a:off x="7098983" y="3190833"/>
              <a:ext cx="343615" cy="318240"/>
            </a:xfrm>
            <a:prstGeom prst="can">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GB" sz="1200">
                <a:solidFill>
                  <a:schemeClr val="bg1"/>
                </a:solidFill>
              </a:endParaRPr>
            </a:p>
          </p:txBody>
        </p:sp>
        <p:sp>
          <p:nvSpPr>
            <p:cNvPr id="134" name="Can 133"/>
            <p:cNvSpPr/>
            <p:nvPr/>
          </p:nvSpPr>
          <p:spPr>
            <a:xfrm>
              <a:off x="6582469" y="3560909"/>
              <a:ext cx="343615" cy="318240"/>
            </a:xfrm>
            <a:prstGeom prst="can">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GB" sz="1200">
                <a:solidFill>
                  <a:schemeClr val="bg1"/>
                </a:solidFill>
              </a:endParaRPr>
            </a:p>
          </p:txBody>
        </p:sp>
        <p:sp>
          <p:nvSpPr>
            <p:cNvPr id="135" name="Can 134"/>
            <p:cNvSpPr/>
            <p:nvPr/>
          </p:nvSpPr>
          <p:spPr>
            <a:xfrm>
              <a:off x="7098983" y="3560909"/>
              <a:ext cx="343615" cy="318240"/>
            </a:xfrm>
            <a:prstGeom prst="can">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GB" sz="1200">
                <a:solidFill>
                  <a:schemeClr val="bg1"/>
                </a:solidFill>
              </a:endParaRPr>
            </a:p>
          </p:txBody>
        </p:sp>
        <p:sp>
          <p:nvSpPr>
            <p:cNvPr id="136" name="TextBox 135"/>
            <p:cNvSpPr txBox="true"/>
            <p:nvPr/>
          </p:nvSpPr>
          <p:spPr>
            <a:xfrm>
              <a:off x="6437006" y="2312677"/>
              <a:ext cx="1167075" cy="520221"/>
            </a:xfrm>
            <a:prstGeom prst="rect">
              <a:avLst/>
            </a:prstGeom>
          </p:spPr>
          <p:txBody>
            <a:bodyPr vert="horz" wrap="none" lIns="45714" tIns="22857" rIns="45714" bIns="22857" rtlCol="0" anchor="t" anchorCtr="false">
              <a:spAutoFit/>
            </a:bodyPr>
            <a:lstStyle/>
            <a:p>
              <a:pPr algn="ctr"/>
              <a:r>
                <a:rPr lang="fr-FR" sz="1200" b="1" dirty="0">
                  <a:solidFill>
                    <a:schemeClr val="bg1"/>
                  </a:solidFill>
                  <a:ea typeface="Roboto Light" charset="0"/>
                  <a:cs typeface="Roboto Light" charset="0"/>
                </a:rPr>
                <a:t>Data </a:t>
              </a:r>
              <a:r>
                <a:rPr lang="fr-FR" sz="1200" b="1" dirty="0" err="1">
                  <a:solidFill>
                    <a:schemeClr val="bg1"/>
                  </a:solidFill>
                  <a:ea typeface="Roboto Light" charset="0"/>
                  <a:cs typeface="Roboto Light" charset="0"/>
                </a:rPr>
                <a:t>Marts</a:t>
              </a:r>
              <a:endParaRPr lang="en-GB" sz="1200" b="1" dirty="0">
                <a:solidFill>
                  <a:schemeClr val="bg1"/>
                </a:solidFill>
                <a:ea typeface="Roboto Light" charset="0"/>
                <a:cs typeface="Roboto Light" charset="0"/>
              </a:endParaRPr>
            </a:p>
          </p:txBody>
        </p:sp>
        <p:cxnSp>
          <p:nvCxnSpPr>
            <p:cNvPr id="137" name="Elbow Connector 136"/>
            <p:cNvCxnSpPr>
              <a:stCxn id="131" idx="4"/>
              <a:endCxn id="216" idx="1"/>
            </p:cNvCxnSpPr>
            <p:nvPr/>
          </p:nvCxnSpPr>
          <p:spPr>
            <a:xfrm>
              <a:off x="7442600" y="2976823"/>
              <a:ext cx="2557056" cy="377036"/>
            </a:xfrm>
            <a:prstGeom prst="bentConnector3">
              <a:avLst>
                <a:gd name="adj1" fmla="val 25921"/>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8" name="Elbow Connector 137"/>
            <p:cNvCxnSpPr>
              <a:stCxn id="133" idx="4"/>
              <a:endCxn id="216" idx="1"/>
            </p:cNvCxnSpPr>
            <p:nvPr/>
          </p:nvCxnSpPr>
          <p:spPr>
            <a:xfrm>
              <a:off x="7442600" y="3349954"/>
              <a:ext cx="2557056" cy="3906"/>
            </a:xfrm>
            <a:prstGeom prst="bentConnector3">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9" name="Elbow Connector 138"/>
            <p:cNvCxnSpPr>
              <a:stCxn id="135" idx="4"/>
              <a:endCxn id="216" idx="1"/>
            </p:cNvCxnSpPr>
            <p:nvPr/>
          </p:nvCxnSpPr>
          <p:spPr>
            <a:xfrm flipV="true">
              <a:off x="7442600" y="3353860"/>
              <a:ext cx="2557056" cy="366169"/>
            </a:xfrm>
            <a:prstGeom prst="bentConnector3">
              <a:avLst>
                <a:gd name="adj1" fmla="val 25458"/>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0" name="Elbow Connector 139"/>
            <p:cNvCxnSpPr>
              <a:stCxn id="132" idx="2"/>
            </p:cNvCxnSpPr>
            <p:nvPr/>
          </p:nvCxnSpPr>
          <p:spPr>
            <a:xfrm rot="10800000">
              <a:off x="5185237" y="3148847"/>
              <a:ext cx="1397233" cy="201106"/>
            </a:xfrm>
            <a:prstGeom prst="bentConnector3">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0" name="Elbow Connector 209"/>
            <p:cNvCxnSpPr>
              <a:stCxn id="119" idx="1"/>
              <a:endCxn id="116" idx="2"/>
            </p:cNvCxnSpPr>
            <p:nvPr/>
          </p:nvCxnSpPr>
          <p:spPr>
            <a:xfrm rot="5400000" flipH="true" flipV="true">
              <a:off x="3201826" y="3817615"/>
              <a:ext cx="2045788" cy="406881"/>
            </a:xfrm>
            <a:prstGeom prst="bentConnector2">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1" name="TextBox 210"/>
            <p:cNvSpPr txBox="true"/>
            <p:nvPr/>
          </p:nvSpPr>
          <p:spPr>
            <a:xfrm>
              <a:off x="4176344" y="5583441"/>
              <a:ext cx="1723904" cy="936410"/>
            </a:xfrm>
            <a:prstGeom prst="rect">
              <a:avLst/>
            </a:prstGeom>
          </p:spPr>
          <p:txBody>
            <a:bodyPr vert="horz" wrap="square" lIns="45714" tIns="22857" rIns="45714" bIns="22857" rtlCol="0" anchor="t" anchorCtr="false">
              <a:spAutoFit/>
            </a:bodyPr>
            <a:lstStyle/>
            <a:p>
              <a:pPr algn="ctr"/>
              <a:r>
                <a:rPr lang="fr-FR" sz="1200" b="1" dirty="0">
                  <a:solidFill>
                    <a:schemeClr val="bg1"/>
                  </a:solidFill>
                  <a:ea typeface="Roboto Light" charset="0"/>
                  <a:cs typeface="Roboto Light" charset="0"/>
                </a:rPr>
                <a:t>Data Lake</a:t>
              </a:r>
              <a:endParaRPr lang="fr-FR" sz="1200" b="1" dirty="0">
                <a:solidFill>
                  <a:schemeClr val="bg1"/>
                </a:solidFill>
                <a:ea typeface="Roboto Light" charset="0"/>
                <a:cs typeface="Roboto Light" charset="0"/>
              </a:endParaRPr>
            </a:p>
            <a:p>
              <a:pPr algn="ctr"/>
              <a:r>
                <a:rPr lang="fr-FR" sz="1200" b="1" dirty="0">
                  <a:solidFill>
                    <a:schemeClr val="bg1"/>
                  </a:solidFill>
                  <a:ea typeface="Roboto Light" charset="0"/>
                  <a:cs typeface="Roboto Light" charset="0"/>
                </a:rPr>
                <a:t>/ </a:t>
              </a:r>
              <a:r>
                <a:rPr lang="fr-FR" sz="1200" b="1" dirty="0" err="1">
                  <a:solidFill>
                    <a:schemeClr val="bg1"/>
                  </a:solidFill>
                  <a:ea typeface="Roboto Light" charset="0"/>
                  <a:cs typeface="Roboto Light" charset="0"/>
                </a:rPr>
                <a:t>Hadoop</a:t>
              </a:r>
              <a:r>
                <a:rPr lang="zh-CN" altLang="en-US" sz="1200" b="1" dirty="0">
                  <a:solidFill>
                    <a:schemeClr val="bg1"/>
                  </a:solidFill>
                  <a:ea typeface="Roboto Light" charset="0"/>
                  <a:cs typeface="Roboto Light" charset="0"/>
                </a:rPr>
                <a:t> </a:t>
              </a:r>
              <a:r>
                <a:rPr lang="en-US" altLang="zh-CN" sz="1200" b="1" dirty="0">
                  <a:solidFill>
                    <a:schemeClr val="bg1"/>
                  </a:solidFill>
                  <a:ea typeface="Roboto Light" charset="0"/>
                  <a:cs typeface="Roboto Light" charset="0"/>
                </a:rPr>
                <a:t>/</a:t>
              </a:r>
              <a:r>
                <a:rPr lang="zh-CN" altLang="en-US" sz="1200" b="1" dirty="0">
                  <a:solidFill>
                    <a:schemeClr val="bg1"/>
                  </a:solidFill>
                  <a:ea typeface="Roboto Light" charset="0"/>
                  <a:cs typeface="Roboto Light" charset="0"/>
                </a:rPr>
                <a:t> </a:t>
              </a:r>
              <a:r>
                <a:rPr lang="en-US" altLang="zh-CN" sz="1200" b="1" dirty="0">
                  <a:solidFill>
                    <a:schemeClr val="bg1"/>
                  </a:solidFill>
                  <a:ea typeface="Roboto Light" charset="0"/>
                  <a:cs typeface="Roboto Light" charset="0"/>
                </a:rPr>
                <a:t>S3</a:t>
              </a:r>
              <a:endParaRPr lang="en-GB" sz="1200" b="1" dirty="0">
                <a:solidFill>
                  <a:schemeClr val="bg1"/>
                </a:solidFill>
                <a:ea typeface="Roboto Light" charset="0"/>
                <a:cs typeface="Roboto Light" charset="0"/>
              </a:endParaRPr>
            </a:p>
          </p:txBody>
        </p:sp>
        <p:sp>
          <p:nvSpPr>
            <p:cNvPr id="212" name="TextBox 211"/>
            <p:cNvSpPr txBox="true"/>
            <p:nvPr/>
          </p:nvSpPr>
          <p:spPr>
            <a:xfrm>
              <a:off x="6584265" y="4388768"/>
              <a:ext cx="921528" cy="936410"/>
            </a:xfrm>
            <a:prstGeom prst="rect">
              <a:avLst/>
            </a:prstGeom>
          </p:spPr>
          <p:txBody>
            <a:bodyPr vert="horz" wrap="none" lIns="45714" tIns="22857" rIns="45714" bIns="22857" rtlCol="0" anchor="t" anchorCtr="false">
              <a:spAutoFit/>
            </a:bodyPr>
            <a:lstStyle/>
            <a:p>
              <a:pPr algn="ctr"/>
              <a:r>
                <a:rPr lang="fr-FR" sz="1200" b="1" dirty="0">
                  <a:solidFill>
                    <a:schemeClr val="bg1"/>
                  </a:solidFill>
                  <a:ea typeface="Roboto Light" charset="0"/>
                  <a:cs typeface="Roboto Light" charset="0"/>
                </a:rPr>
                <a:t>SQL </a:t>
              </a:r>
              <a:endParaRPr lang="fr-FR" sz="1200" b="1" dirty="0">
                <a:solidFill>
                  <a:schemeClr val="bg1"/>
                </a:solidFill>
                <a:ea typeface="Roboto Light" charset="0"/>
                <a:cs typeface="Roboto Light" charset="0"/>
              </a:endParaRPr>
            </a:p>
            <a:p>
              <a:pPr algn="ctr"/>
              <a:r>
                <a:rPr lang="fr-FR" sz="1200" b="1" dirty="0" err="1">
                  <a:solidFill>
                    <a:schemeClr val="bg1"/>
                  </a:solidFill>
                  <a:ea typeface="Roboto Light" charset="0"/>
                  <a:cs typeface="Roboto Light" charset="0"/>
                </a:rPr>
                <a:t>Engines</a:t>
              </a:r>
              <a:endParaRPr lang="en-GB" sz="1200" b="1" dirty="0">
                <a:solidFill>
                  <a:schemeClr val="bg1"/>
                </a:solidFill>
                <a:ea typeface="Roboto Light" charset="0"/>
                <a:cs typeface="Roboto Light" charset="0"/>
              </a:endParaRPr>
            </a:p>
          </p:txBody>
        </p:sp>
        <p:cxnSp>
          <p:nvCxnSpPr>
            <p:cNvPr id="213" name="Straight Arrow Connector 212"/>
            <p:cNvCxnSpPr>
              <a:stCxn id="119" idx="4"/>
              <a:endCxn id="246" idx="1"/>
            </p:cNvCxnSpPr>
            <p:nvPr/>
          </p:nvCxnSpPr>
          <p:spPr>
            <a:xfrm flipV="true">
              <a:off x="4400505" y="5429053"/>
              <a:ext cx="5599151" cy="36808"/>
            </a:xfrm>
            <a:prstGeom prst="straightConnector1">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4" name="Can 213"/>
            <p:cNvSpPr/>
            <p:nvPr/>
          </p:nvSpPr>
          <p:spPr>
            <a:xfrm>
              <a:off x="6875074" y="5281433"/>
              <a:ext cx="343615" cy="318240"/>
            </a:xfrm>
            <a:prstGeom prst="can">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GB" sz="1200">
                <a:solidFill>
                  <a:schemeClr val="bg1"/>
                </a:solidFill>
              </a:endParaRPr>
            </a:p>
          </p:txBody>
        </p:sp>
        <p:grpSp>
          <p:nvGrpSpPr>
            <p:cNvPr id="215" name="Group 214"/>
            <p:cNvGrpSpPr/>
            <p:nvPr/>
          </p:nvGrpSpPr>
          <p:grpSpPr>
            <a:xfrm>
              <a:off x="9999656" y="3069731"/>
              <a:ext cx="907497" cy="568259"/>
              <a:chOff x="9999656" y="3069731"/>
              <a:chExt cx="907497" cy="568259"/>
            </a:xfrm>
          </p:grpSpPr>
          <p:sp>
            <p:nvSpPr>
              <p:cNvPr id="216" name="Rounded Rectangle 215"/>
              <p:cNvSpPr/>
              <p:nvPr/>
            </p:nvSpPr>
            <p:spPr>
              <a:xfrm>
                <a:off x="9999656" y="3069731"/>
                <a:ext cx="907497" cy="568259"/>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GB" sz="1200">
                  <a:solidFill>
                    <a:schemeClr val="bg1"/>
                  </a:solidFill>
                </a:endParaRPr>
              </a:p>
            </p:txBody>
          </p:sp>
          <p:grpSp>
            <p:nvGrpSpPr>
              <p:cNvPr id="217" name="Group 391"/>
              <p:cNvGrpSpPr>
                <a:grpSpLocks noChangeAspect="true"/>
              </p:cNvGrpSpPr>
              <p:nvPr/>
            </p:nvGrpSpPr>
            <p:grpSpPr bwMode="auto">
              <a:xfrm>
                <a:off x="10207722" y="3139349"/>
                <a:ext cx="496245" cy="445586"/>
                <a:chOff x="3653" y="3349"/>
                <a:chExt cx="275" cy="230"/>
              </a:xfrm>
              <a:solidFill>
                <a:schemeClr val="bg1"/>
              </a:solidFill>
            </p:grpSpPr>
            <p:sp>
              <p:nvSpPr>
                <p:cNvPr id="218" name="Freeform 392"/>
                <p:cNvSpPr>
                  <a:spLocks noEditPoints="true"/>
                </p:cNvSpPr>
                <p:nvPr/>
              </p:nvSpPr>
              <p:spPr bwMode="auto">
                <a:xfrm>
                  <a:off x="3683" y="3418"/>
                  <a:ext cx="215" cy="130"/>
                </a:xfrm>
                <a:custGeom>
                  <a:avLst/>
                  <a:gdLst>
                    <a:gd name="T0" fmla="*/ 215 w 215"/>
                    <a:gd name="T1" fmla="*/ 130 h 130"/>
                    <a:gd name="T2" fmla="*/ 0 w 215"/>
                    <a:gd name="T3" fmla="*/ 130 h 130"/>
                    <a:gd name="T4" fmla="*/ 0 w 215"/>
                    <a:gd name="T5" fmla="*/ 0 h 130"/>
                    <a:gd name="T6" fmla="*/ 215 w 215"/>
                    <a:gd name="T7" fmla="*/ 0 h 130"/>
                    <a:gd name="T8" fmla="*/ 215 w 215"/>
                    <a:gd name="T9" fmla="*/ 130 h 130"/>
                    <a:gd name="T10" fmla="*/ 15 w 215"/>
                    <a:gd name="T11" fmla="*/ 115 h 130"/>
                    <a:gd name="T12" fmla="*/ 200 w 215"/>
                    <a:gd name="T13" fmla="*/ 115 h 130"/>
                    <a:gd name="T14" fmla="*/ 200 w 215"/>
                    <a:gd name="T15" fmla="*/ 15 h 130"/>
                    <a:gd name="T16" fmla="*/ 15 w 215"/>
                    <a:gd name="T17" fmla="*/ 15 h 130"/>
                    <a:gd name="T18" fmla="*/ 15 w 215"/>
                    <a:gd name="T19" fmla="*/ 1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130">
                      <a:moveTo>
                        <a:pt x="215" y="130"/>
                      </a:moveTo>
                      <a:lnTo>
                        <a:pt x="0" y="130"/>
                      </a:lnTo>
                      <a:lnTo>
                        <a:pt x="0" y="0"/>
                      </a:lnTo>
                      <a:lnTo>
                        <a:pt x="215" y="0"/>
                      </a:lnTo>
                      <a:lnTo>
                        <a:pt x="215" y="130"/>
                      </a:lnTo>
                      <a:close/>
                      <a:moveTo>
                        <a:pt x="15" y="115"/>
                      </a:moveTo>
                      <a:lnTo>
                        <a:pt x="200" y="115"/>
                      </a:lnTo>
                      <a:lnTo>
                        <a:pt x="200" y="15"/>
                      </a:lnTo>
                      <a:lnTo>
                        <a:pt x="15" y="15"/>
                      </a:lnTo>
                      <a:lnTo>
                        <a:pt x="15" y="1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45714" tIns="22857" rIns="45714" bIns="22857" numCol="1" anchor="t" anchorCtr="false" compatLnSpc="true"/>
                <a:lstStyle/>
                <a:p>
                  <a:endParaRPr lang="en-US" sz="1200">
                    <a:solidFill>
                      <a:schemeClr val="bg1"/>
                    </a:solidFill>
                  </a:endParaRPr>
                </a:p>
              </p:txBody>
            </p:sp>
            <p:sp>
              <p:nvSpPr>
                <p:cNvPr id="219" name="Freeform 393"/>
                <p:cNvSpPr>
                  <a:spLocks noEditPoints="true"/>
                </p:cNvSpPr>
                <p:nvPr/>
              </p:nvSpPr>
              <p:spPr bwMode="auto">
                <a:xfrm>
                  <a:off x="3653" y="3349"/>
                  <a:ext cx="275" cy="230"/>
                </a:xfrm>
                <a:custGeom>
                  <a:avLst/>
                  <a:gdLst>
                    <a:gd name="T0" fmla="*/ 0 w 275"/>
                    <a:gd name="T1" fmla="*/ 0 h 230"/>
                    <a:gd name="T2" fmla="*/ 0 w 275"/>
                    <a:gd name="T3" fmla="*/ 230 h 230"/>
                    <a:gd name="T4" fmla="*/ 275 w 275"/>
                    <a:gd name="T5" fmla="*/ 230 h 230"/>
                    <a:gd name="T6" fmla="*/ 275 w 275"/>
                    <a:gd name="T7" fmla="*/ 0 h 230"/>
                    <a:gd name="T8" fmla="*/ 0 w 275"/>
                    <a:gd name="T9" fmla="*/ 0 h 230"/>
                    <a:gd name="T10" fmla="*/ 260 w 275"/>
                    <a:gd name="T11" fmla="*/ 16 h 230"/>
                    <a:gd name="T12" fmla="*/ 260 w 275"/>
                    <a:gd name="T13" fmla="*/ 38 h 230"/>
                    <a:gd name="T14" fmla="*/ 15 w 275"/>
                    <a:gd name="T15" fmla="*/ 38 h 230"/>
                    <a:gd name="T16" fmla="*/ 15 w 275"/>
                    <a:gd name="T17" fmla="*/ 16 h 230"/>
                    <a:gd name="T18" fmla="*/ 260 w 275"/>
                    <a:gd name="T19" fmla="*/ 16 h 230"/>
                    <a:gd name="T20" fmla="*/ 15 w 275"/>
                    <a:gd name="T21" fmla="*/ 214 h 230"/>
                    <a:gd name="T22" fmla="*/ 15 w 275"/>
                    <a:gd name="T23" fmla="*/ 54 h 230"/>
                    <a:gd name="T24" fmla="*/ 260 w 275"/>
                    <a:gd name="T25" fmla="*/ 54 h 230"/>
                    <a:gd name="T26" fmla="*/ 260 w 275"/>
                    <a:gd name="T27" fmla="*/ 214 h 230"/>
                    <a:gd name="T28" fmla="*/ 15 w 275"/>
                    <a:gd name="T29" fmla="*/ 214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5" h="230">
                      <a:moveTo>
                        <a:pt x="0" y="0"/>
                      </a:moveTo>
                      <a:lnTo>
                        <a:pt x="0" y="230"/>
                      </a:lnTo>
                      <a:lnTo>
                        <a:pt x="275" y="230"/>
                      </a:lnTo>
                      <a:lnTo>
                        <a:pt x="275" y="0"/>
                      </a:lnTo>
                      <a:lnTo>
                        <a:pt x="0" y="0"/>
                      </a:lnTo>
                      <a:close/>
                      <a:moveTo>
                        <a:pt x="260" y="16"/>
                      </a:moveTo>
                      <a:lnTo>
                        <a:pt x="260" y="38"/>
                      </a:lnTo>
                      <a:lnTo>
                        <a:pt x="15" y="38"/>
                      </a:lnTo>
                      <a:lnTo>
                        <a:pt x="15" y="16"/>
                      </a:lnTo>
                      <a:lnTo>
                        <a:pt x="260" y="16"/>
                      </a:lnTo>
                      <a:close/>
                      <a:moveTo>
                        <a:pt x="15" y="214"/>
                      </a:moveTo>
                      <a:lnTo>
                        <a:pt x="15" y="54"/>
                      </a:lnTo>
                      <a:lnTo>
                        <a:pt x="260" y="54"/>
                      </a:lnTo>
                      <a:lnTo>
                        <a:pt x="260" y="214"/>
                      </a:lnTo>
                      <a:lnTo>
                        <a:pt x="15"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45714" tIns="22857" rIns="45714" bIns="22857" numCol="1" anchor="t" anchorCtr="false" compatLnSpc="true"/>
                <a:lstStyle/>
                <a:p>
                  <a:endParaRPr lang="en-US" sz="1200">
                    <a:solidFill>
                      <a:schemeClr val="bg1"/>
                    </a:solidFill>
                  </a:endParaRPr>
                </a:p>
              </p:txBody>
            </p:sp>
            <p:sp>
              <p:nvSpPr>
                <p:cNvPr id="220" name="Rectangle 394"/>
                <p:cNvSpPr>
                  <a:spLocks noChangeArrowheads="true"/>
                </p:cNvSpPr>
                <p:nvPr/>
              </p:nvSpPr>
              <p:spPr bwMode="auto">
                <a:xfrm>
                  <a:off x="3722" y="3495"/>
                  <a:ext cx="1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false" compatLnSpc="true"/>
                <a:lstStyle/>
                <a:p>
                  <a:endParaRPr lang="en-US" sz="1200">
                    <a:solidFill>
                      <a:schemeClr val="bg1"/>
                    </a:solidFill>
                  </a:endParaRPr>
                </a:p>
              </p:txBody>
            </p:sp>
            <p:sp>
              <p:nvSpPr>
                <p:cNvPr id="221" name="Rectangle 395"/>
                <p:cNvSpPr>
                  <a:spLocks noChangeArrowheads="true"/>
                </p:cNvSpPr>
                <p:nvPr/>
              </p:nvSpPr>
              <p:spPr bwMode="auto">
                <a:xfrm>
                  <a:off x="3752" y="3480"/>
                  <a:ext cx="16"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false" compatLnSpc="true"/>
                <a:lstStyle/>
                <a:p>
                  <a:endParaRPr lang="en-US" sz="1200">
                    <a:solidFill>
                      <a:schemeClr val="bg1"/>
                    </a:solidFill>
                  </a:endParaRPr>
                </a:p>
              </p:txBody>
            </p:sp>
            <p:sp>
              <p:nvSpPr>
                <p:cNvPr id="222" name="Rectangle 396"/>
                <p:cNvSpPr>
                  <a:spLocks noChangeArrowheads="true"/>
                </p:cNvSpPr>
                <p:nvPr/>
              </p:nvSpPr>
              <p:spPr bwMode="auto">
                <a:xfrm>
                  <a:off x="3783" y="3464"/>
                  <a:ext cx="15" cy="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false" compatLnSpc="true"/>
                <a:lstStyle/>
                <a:p>
                  <a:endParaRPr lang="en-US" sz="1200">
                    <a:solidFill>
                      <a:schemeClr val="bg1"/>
                    </a:solidFill>
                  </a:endParaRPr>
                </a:p>
              </p:txBody>
            </p:sp>
            <p:sp>
              <p:nvSpPr>
                <p:cNvPr id="223" name="Rectangle 397"/>
                <p:cNvSpPr>
                  <a:spLocks noChangeArrowheads="true"/>
                </p:cNvSpPr>
                <p:nvPr/>
              </p:nvSpPr>
              <p:spPr bwMode="auto">
                <a:xfrm>
                  <a:off x="3813" y="3480"/>
                  <a:ext cx="16"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false" compatLnSpc="true"/>
                <a:lstStyle/>
                <a:p>
                  <a:endParaRPr lang="en-US" sz="1200">
                    <a:solidFill>
                      <a:schemeClr val="bg1"/>
                    </a:solidFill>
                  </a:endParaRPr>
                </a:p>
              </p:txBody>
            </p:sp>
            <p:sp>
              <p:nvSpPr>
                <p:cNvPr id="224" name="Rectangle 398"/>
                <p:cNvSpPr>
                  <a:spLocks noChangeArrowheads="true"/>
                </p:cNvSpPr>
                <p:nvPr/>
              </p:nvSpPr>
              <p:spPr bwMode="auto">
                <a:xfrm>
                  <a:off x="3844" y="3448"/>
                  <a:ext cx="15" cy="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false" compatLnSpc="true"/>
                <a:lstStyle/>
                <a:p>
                  <a:endParaRPr lang="en-US" sz="1200">
                    <a:solidFill>
                      <a:schemeClr val="bg1"/>
                    </a:solidFill>
                  </a:endParaRPr>
                </a:p>
              </p:txBody>
            </p:sp>
          </p:grpSp>
        </p:grpSp>
        <p:grpSp>
          <p:nvGrpSpPr>
            <p:cNvPr id="225" name="Group 224"/>
            <p:cNvGrpSpPr/>
            <p:nvPr/>
          </p:nvGrpSpPr>
          <p:grpSpPr>
            <a:xfrm>
              <a:off x="9974578" y="3915512"/>
              <a:ext cx="907497" cy="568259"/>
              <a:chOff x="9974578" y="3915512"/>
              <a:chExt cx="907497" cy="568259"/>
            </a:xfrm>
          </p:grpSpPr>
          <p:sp>
            <p:nvSpPr>
              <p:cNvPr id="226" name="Rounded Rectangle 225"/>
              <p:cNvSpPr/>
              <p:nvPr/>
            </p:nvSpPr>
            <p:spPr>
              <a:xfrm>
                <a:off x="9974578" y="3915512"/>
                <a:ext cx="907497" cy="568259"/>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GB" sz="1200">
                  <a:solidFill>
                    <a:schemeClr val="bg1"/>
                  </a:solidFill>
                </a:endParaRPr>
              </a:p>
            </p:txBody>
          </p:sp>
          <p:grpSp>
            <p:nvGrpSpPr>
              <p:cNvPr id="227" name="Group 391"/>
              <p:cNvGrpSpPr>
                <a:grpSpLocks noChangeAspect="true"/>
              </p:cNvGrpSpPr>
              <p:nvPr/>
            </p:nvGrpSpPr>
            <p:grpSpPr bwMode="auto">
              <a:xfrm>
                <a:off x="10207722" y="3973698"/>
                <a:ext cx="496245" cy="445586"/>
                <a:chOff x="3653" y="3349"/>
                <a:chExt cx="275" cy="230"/>
              </a:xfrm>
              <a:solidFill>
                <a:schemeClr val="bg1"/>
              </a:solidFill>
            </p:grpSpPr>
            <p:sp>
              <p:nvSpPr>
                <p:cNvPr id="228" name="Freeform 392"/>
                <p:cNvSpPr>
                  <a:spLocks noEditPoints="true"/>
                </p:cNvSpPr>
                <p:nvPr/>
              </p:nvSpPr>
              <p:spPr bwMode="auto">
                <a:xfrm>
                  <a:off x="3683" y="3418"/>
                  <a:ext cx="215" cy="130"/>
                </a:xfrm>
                <a:custGeom>
                  <a:avLst/>
                  <a:gdLst>
                    <a:gd name="T0" fmla="*/ 215 w 215"/>
                    <a:gd name="T1" fmla="*/ 130 h 130"/>
                    <a:gd name="T2" fmla="*/ 0 w 215"/>
                    <a:gd name="T3" fmla="*/ 130 h 130"/>
                    <a:gd name="T4" fmla="*/ 0 w 215"/>
                    <a:gd name="T5" fmla="*/ 0 h 130"/>
                    <a:gd name="T6" fmla="*/ 215 w 215"/>
                    <a:gd name="T7" fmla="*/ 0 h 130"/>
                    <a:gd name="T8" fmla="*/ 215 w 215"/>
                    <a:gd name="T9" fmla="*/ 130 h 130"/>
                    <a:gd name="T10" fmla="*/ 15 w 215"/>
                    <a:gd name="T11" fmla="*/ 115 h 130"/>
                    <a:gd name="T12" fmla="*/ 200 w 215"/>
                    <a:gd name="T13" fmla="*/ 115 h 130"/>
                    <a:gd name="T14" fmla="*/ 200 w 215"/>
                    <a:gd name="T15" fmla="*/ 15 h 130"/>
                    <a:gd name="T16" fmla="*/ 15 w 215"/>
                    <a:gd name="T17" fmla="*/ 15 h 130"/>
                    <a:gd name="T18" fmla="*/ 15 w 215"/>
                    <a:gd name="T19" fmla="*/ 1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130">
                      <a:moveTo>
                        <a:pt x="215" y="130"/>
                      </a:moveTo>
                      <a:lnTo>
                        <a:pt x="0" y="130"/>
                      </a:lnTo>
                      <a:lnTo>
                        <a:pt x="0" y="0"/>
                      </a:lnTo>
                      <a:lnTo>
                        <a:pt x="215" y="0"/>
                      </a:lnTo>
                      <a:lnTo>
                        <a:pt x="215" y="130"/>
                      </a:lnTo>
                      <a:close/>
                      <a:moveTo>
                        <a:pt x="15" y="115"/>
                      </a:moveTo>
                      <a:lnTo>
                        <a:pt x="200" y="115"/>
                      </a:lnTo>
                      <a:lnTo>
                        <a:pt x="200" y="15"/>
                      </a:lnTo>
                      <a:lnTo>
                        <a:pt x="15" y="15"/>
                      </a:lnTo>
                      <a:lnTo>
                        <a:pt x="15" y="1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45714" tIns="22857" rIns="45714" bIns="22857" numCol="1" anchor="t" anchorCtr="false" compatLnSpc="true"/>
                <a:lstStyle/>
                <a:p>
                  <a:endParaRPr lang="en-US" sz="1200">
                    <a:solidFill>
                      <a:schemeClr val="bg1"/>
                    </a:solidFill>
                  </a:endParaRPr>
                </a:p>
              </p:txBody>
            </p:sp>
            <p:sp>
              <p:nvSpPr>
                <p:cNvPr id="229" name="Freeform 393"/>
                <p:cNvSpPr>
                  <a:spLocks noEditPoints="true"/>
                </p:cNvSpPr>
                <p:nvPr/>
              </p:nvSpPr>
              <p:spPr bwMode="auto">
                <a:xfrm>
                  <a:off x="3653" y="3349"/>
                  <a:ext cx="275" cy="230"/>
                </a:xfrm>
                <a:custGeom>
                  <a:avLst/>
                  <a:gdLst>
                    <a:gd name="T0" fmla="*/ 0 w 275"/>
                    <a:gd name="T1" fmla="*/ 0 h 230"/>
                    <a:gd name="T2" fmla="*/ 0 w 275"/>
                    <a:gd name="T3" fmla="*/ 230 h 230"/>
                    <a:gd name="T4" fmla="*/ 275 w 275"/>
                    <a:gd name="T5" fmla="*/ 230 h 230"/>
                    <a:gd name="T6" fmla="*/ 275 w 275"/>
                    <a:gd name="T7" fmla="*/ 0 h 230"/>
                    <a:gd name="T8" fmla="*/ 0 w 275"/>
                    <a:gd name="T9" fmla="*/ 0 h 230"/>
                    <a:gd name="T10" fmla="*/ 260 w 275"/>
                    <a:gd name="T11" fmla="*/ 16 h 230"/>
                    <a:gd name="T12" fmla="*/ 260 w 275"/>
                    <a:gd name="T13" fmla="*/ 38 h 230"/>
                    <a:gd name="T14" fmla="*/ 15 w 275"/>
                    <a:gd name="T15" fmla="*/ 38 h 230"/>
                    <a:gd name="T16" fmla="*/ 15 w 275"/>
                    <a:gd name="T17" fmla="*/ 16 h 230"/>
                    <a:gd name="T18" fmla="*/ 260 w 275"/>
                    <a:gd name="T19" fmla="*/ 16 h 230"/>
                    <a:gd name="T20" fmla="*/ 15 w 275"/>
                    <a:gd name="T21" fmla="*/ 214 h 230"/>
                    <a:gd name="T22" fmla="*/ 15 w 275"/>
                    <a:gd name="T23" fmla="*/ 54 h 230"/>
                    <a:gd name="T24" fmla="*/ 260 w 275"/>
                    <a:gd name="T25" fmla="*/ 54 h 230"/>
                    <a:gd name="T26" fmla="*/ 260 w 275"/>
                    <a:gd name="T27" fmla="*/ 214 h 230"/>
                    <a:gd name="T28" fmla="*/ 15 w 275"/>
                    <a:gd name="T29" fmla="*/ 214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5" h="230">
                      <a:moveTo>
                        <a:pt x="0" y="0"/>
                      </a:moveTo>
                      <a:lnTo>
                        <a:pt x="0" y="230"/>
                      </a:lnTo>
                      <a:lnTo>
                        <a:pt x="275" y="230"/>
                      </a:lnTo>
                      <a:lnTo>
                        <a:pt x="275" y="0"/>
                      </a:lnTo>
                      <a:lnTo>
                        <a:pt x="0" y="0"/>
                      </a:lnTo>
                      <a:close/>
                      <a:moveTo>
                        <a:pt x="260" y="16"/>
                      </a:moveTo>
                      <a:lnTo>
                        <a:pt x="260" y="38"/>
                      </a:lnTo>
                      <a:lnTo>
                        <a:pt x="15" y="38"/>
                      </a:lnTo>
                      <a:lnTo>
                        <a:pt x="15" y="16"/>
                      </a:lnTo>
                      <a:lnTo>
                        <a:pt x="260" y="16"/>
                      </a:lnTo>
                      <a:close/>
                      <a:moveTo>
                        <a:pt x="15" y="214"/>
                      </a:moveTo>
                      <a:lnTo>
                        <a:pt x="15" y="54"/>
                      </a:lnTo>
                      <a:lnTo>
                        <a:pt x="260" y="54"/>
                      </a:lnTo>
                      <a:lnTo>
                        <a:pt x="260" y="214"/>
                      </a:lnTo>
                      <a:lnTo>
                        <a:pt x="15"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45714" tIns="22857" rIns="45714" bIns="22857" numCol="1" anchor="t" anchorCtr="false" compatLnSpc="true"/>
                <a:lstStyle/>
                <a:p>
                  <a:endParaRPr lang="en-US" sz="1200">
                    <a:solidFill>
                      <a:schemeClr val="bg1"/>
                    </a:solidFill>
                  </a:endParaRPr>
                </a:p>
              </p:txBody>
            </p:sp>
            <p:sp>
              <p:nvSpPr>
                <p:cNvPr id="230" name="Rectangle 394"/>
                <p:cNvSpPr>
                  <a:spLocks noChangeArrowheads="true"/>
                </p:cNvSpPr>
                <p:nvPr/>
              </p:nvSpPr>
              <p:spPr bwMode="auto">
                <a:xfrm>
                  <a:off x="3722" y="3495"/>
                  <a:ext cx="1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false" compatLnSpc="true"/>
                <a:lstStyle/>
                <a:p>
                  <a:endParaRPr lang="en-US" sz="1200">
                    <a:solidFill>
                      <a:schemeClr val="bg1"/>
                    </a:solidFill>
                  </a:endParaRPr>
                </a:p>
              </p:txBody>
            </p:sp>
            <p:sp>
              <p:nvSpPr>
                <p:cNvPr id="231" name="Rectangle 395"/>
                <p:cNvSpPr>
                  <a:spLocks noChangeArrowheads="true"/>
                </p:cNvSpPr>
                <p:nvPr/>
              </p:nvSpPr>
              <p:spPr bwMode="auto">
                <a:xfrm>
                  <a:off x="3752" y="3480"/>
                  <a:ext cx="16"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false" compatLnSpc="true"/>
                <a:lstStyle/>
                <a:p>
                  <a:endParaRPr lang="en-US" sz="1200">
                    <a:solidFill>
                      <a:schemeClr val="bg1"/>
                    </a:solidFill>
                  </a:endParaRPr>
                </a:p>
              </p:txBody>
            </p:sp>
            <p:sp>
              <p:nvSpPr>
                <p:cNvPr id="232" name="Rectangle 396"/>
                <p:cNvSpPr>
                  <a:spLocks noChangeArrowheads="true"/>
                </p:cNvSpPr>
                <p:nvPr/>
              </p:nvSpPr>
              <p:spPr bwMode="auto">
                <a:xfrm>
                  <a:off x="3783" y="3464"/>
                  <a:ext cx="15" cy="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false" compatLnSpc="true"/>
                <a:lstStyle/>
                <a:p>
                  <a:endParaRPr lang="en-US" sz="1200">
                    <a:solidFill>
                      <a:schemeClr val="bg1"/>
                    </a:solidFill>
                  </a:endParaRPr>
                </a:p>
              </p:txBody>
            </p:sp>
            <p:sp>
              <p:nvSpPr>
                <p:cNvPr id="233" name="Rectangle 397"/>
                <p:cNvSpPr>
                  <a:spLocks noChangeArrowheads="true"/>
                </p:cNvSpPr>
                <p:nvPr/>
              </p:nvSpPr>
              <p:spPr bwMode="auto">
                <a:xfrm>
                  <a:off x="3813" y="3480"/>
                  <a:ext cx="16"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false" compatLnSpc="true"/>
                <a:lstStyle/>
                <a:p>
                  <a:endParaRPr lang="en-US" sz="1200">
                    <a:solidFill>
                      <a:schemeClr val="bg1"/>
                    </a:solidFill>
                  </a:endParaRPr>
                </a:p>
              </p:txBody>
            </p:sp>
            <p:sp>
              <p:nvSpPr>
                <p:cNvPr id="234" name="Rectangle 398"/>
                <p:cNvSpPr>
                  <a:spLocks noChangeArrowheads="true"/>
                </p:cNvSpPr>
                <p:nvPr/>
              </p:nvSpPr>
              <p:spPr bwMode="auto">
                <a:xfrm>
                  <a:off x="3844" y="3448"/>
                  <a:ext cx="15" cy="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false" compatLnSpc="true"/>
                <a:lstStyle/>
                <a:p>
                  <a:endParaRPr lang="en-US" sz="1200">
                    <a:solidFill>
                      <a:schemeClr val="bg1"/>
                    </a:solidFill>
                  </a:endParaRPr>
                </a:p>
              </p:txBody>
            </p:sp>
          </p:grpSp>
        </p:grpSp>
        <p:grpSp>
          <p:nvGrpSpPr>
            <p:cNvPr id="235" name="Group 234"/>
            <p:cNvGrpSpPr/>
            <p:nvPr/>
          </p:nvGrpSpPr>
          <p:grpSpPr>
            <a:xfrm>
              <a:off x="9974578" y="2005358"/>
              <a:ext cx="907497" cy="568259"/>
              <a:chOff x="9974578" y="1711436"/>
              <a:chExt cx="907497" cy="568259"/>
            </a:xfrm>
          </p:grpSpPr>
          <p:sp>
            <p:nvSpPr>
              <p:cNvPr id="236" name="Rounded Rectangle 235"/>
              <p:cNvSpPr/>
              <p:nvPr/>
            </p:nvSpPr>
            <p:spPr>
              <a:xfrm>
                <a:off x="9974578" y="1711436"/>
                <a:ext cx="907497" cy="568259"/>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GB" sz="1200" dirty="0">
                  <a:solidFill>
                    <a:schemeClr val="bg1"/>
                  </a:solidFill>
                </a:endParaRPr>
              </a:p>
            </p:txBody>
          </p:sp>
          <p:grpSp>
            <p:nvGrpSpPr>
              <p:cNvPr id="237" name="Group 391"/>
              <p:cNvGrpSpPr>
                <a:grpSpLocks noChangeAspect="true"/>
              </p:cNvGrpSpPr>
              <p:nvPr/>
            </p:nvGrpSpPr>
            <p:grpSpPr bwMode="auto">
              <a:xfrm>
                <a:off x="10207722" y="1768158"/>
                <a:ext cx="496245" cy="445586"/>
                <a:chOff x="3653" y="3349"/>
                <a:chExt cx="275" cy="230"/>
              </a:xfrm>
              <a:solidFill>
                <a:schemeClr val="bg1"/>
              </a:solidFill>
            </p:grpSpPr>
            <p:sp>
              <p:nvSpPr>
                <p:cNvPr id="238" name="Freeform 392"/>
                <p:cNvSpPr>
                  <a:spLocks noEditPoints="true"/>
                </p:cNvSpPr>
                <p:nvPr/>
              </p:nvSpPr>
              <p:spPr bwMode="auto">
                <a:xfrm>
                  <a:off x="3683" y="3418"/>
                  <a:ext cx="215" cy="130"/>
                </a:xfrm>
                <a:custGeom>
                  <a:avLst/>
                  <a:gdLst>
                    <a:gd name="T0" fmla="*/ 215 w 215"/>
                    <a:gd name="T1" fmla="*/ 130 h 130"/>
                    <a:gd name="T2" fmla="*/ 0 w 215"/>
                    <a:gd name="T3" fmla="*/ 130 h 130"/>
                    <a:gd name="T4" fmla="*/ 0 w 215"/>
                    <a:gd name="T5" fmla="*/ 0 h 130"/>
                    <a:gd name="T6" fmla="*/ 215 w 215"/>
                    <a:gd name="T7" fmla="*/ 0 h 130"/>
                    <a:gd name="T8" fmla="*/ 215 w 215"/>
                    <a:gd name="T9" fmla="*/ 130 h 130"/>
                    <a:gd name="T10" fmla="*/ 15 w 215"/>
                    <a:gd name="T11" fmla="*/ 115 h 130"/>
                    <a:gd name="T12" fmla="*/ 200 w 215"/>
                    <a:gd name="T13" fmla="*/ 115 h 130"/>
                    <a:gd name="T14" fmla="*/ 200 w 215"/>
                    <a:gd name="T15" fmla="*/ 15 h 130"/>
                    <a:gd name="T16" fmla="*/ 15 w 215"/>
                    <a:gd name="T17" fmla="*/ 15 h 130"/>
                    <a:gd name="T18" fmla="*/ 15 w 215"/>
                    <a:gd name="T19" fmla="*/ 1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130">
                      <a:moveTo>
                        <a:pt x="215" y="130"/>
                      </a:moveTo>
                      <a:lnTo>
                        <a:pt x="0" y="130"/>
                      </a:lnTo>
                      <a:lnTo>
                        <a:pt x="0" y="0"/>
                      </a:lnTo>
                      <a:lnTo>
                        <a:pt x="215" y="0"/>
                      </a:lnTo>
                      <a:lnTo>
                        <a:pt x="215" y="130"/>
                      </a:lnTo>
                      <a:close/>
                      <a:moveTo>
                        <a:pt x="15" y="115"/>
                      </a:moveTo>
                      <a:lnTo>
                        <a:pt x="200" y="115"/>
                      </a:lnTo>
                      <a:lnTo>
                        <a:pt x="200" y="15"/>
                      </a:lnTo>
                      <a:lnTo>
                        <a:pt x="15" y="15"/>
                      </a:lnTo>
                      <a:lnTo>
                        <a:pt x="15" y="1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45714" tIns="22857" rIns="45714" bIns="22857" numCol="1" anchor="t" anchorCtr="false" compatLnSpc="true"/>
                <a:lstStyle/>
                <a:p>
                  <a:endParaRPr lang="en-US" sz="1200">
                    <a:solidFill>
                      <a:schemeClr val="bg1"/>
                    </a:solidFill>
                  </a:endParaRPr>
                </a:p>
              </p:txBody>
            </p:sp>
            <p:sp>
              <p:nvSpPr>
                <p:cNvPr id="239" name="Freeform 393"/>
                <p:cNvSpPr>
                  <a:spLocks noEditPoints="true"/>
                </p:cNvSpPr>
                <p:nvPr/>
              </p:nvSpPr>
              <p:spPr bwMode="auto">
                <a:xfrm>
                  <a:off x="3653" y="3349"/>
                  <a:ext cx="275" cy="230"/>
                </a:xfrm>
                <a:custGeom>
                  <a:avLst/>
                  <a:gdLst>
                    <a:gd name="T0" fmla="*/ 0 w 275"/>
                    <a:gd name="T1" fmla="*/ 0 h 230"/>
                    <a:gd name="T2" fmla="*/ 0 w 275"/>
                    <a:gd name="T3" fmla="*/ 230 h 230"/>
                    <a:gd name="T4" fmla="*/ 275 w 275"/>
                    <a:gd name="T5" fmla="*/ 230 h 230"/>
                    <a:gd name="T6" fmla="*/ 275 w 275"/>
                    <a:gd name="T7" fmla="*/ 0 h 230"/>
                    <a:gd name="T8" fmla="*/ 0 w 275"/>
                    <a:gd name="T9" fmla="*/ 0 h 230"/>
                    <a:gd name="T10" fmla="*/ 260 w 275"/>
                    <a:gd name="T11" fmla="*/ 16 h 230"/>
                    <a:gd name="T12" fmla="*/ 260 w 275"/>
                    <a:gd name="T13" fmla="*/ 38 h 230"/>
                    <a:gd name="T14" fmla="*/ 15 w 275"/>
                    <a:gd name="T15" fmla="*/ 38 h 230"/>
                    <a:gd name="T16" fmla="*/ 15 w 275"/>
                    <a:gd name="T17" fmla="*/ 16 h 230"/>
                    <a:gd name="T18" fmla="*/ 260 w 275"/>
                    <a:gd name="T19" fmla="*/ 16 h 230"/>
                    <a:gd name="T20" fmla="*/ 15 w 275"/>
                    <a:gd name="T21" fmla="*/ 214 h 230"/>
                    <a:gd name="T22" fmla="*/ 15 w 275"/>
                    <a:gd name="T23" fmla="*/ 54 h 230"/>
                    <a:gd name="T24" fmla="*/ 260 w 275"/>
                    <a:gd name="T25" fmla="*/ 54 h 230"/>
                    <a:gd name="T26" fmla="*/ 260 w 275"/>
                    <a:gd name="T27" fmla="*/ 214 h 230"/>
                    <a:gd name="T28" fmla="*/ 15 w 275"/>
                    <a:gd name="T29" fmla="*/ 214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5" h="230">
                      <a:moveTo>
                        <a:pt x="0" y="0"/>
                      </a:moveTo>
                      <a:lnTo>
                        <a:pt x="0" y="230"/>
                      </a:lnTo>
                      <a:lnTo>
                        <a:pt x="275" y="230"/>
                      </a:lnTo>
                      <a:lnTo>
                        <a:pt x="275" y="0"/>
                      </a:lnTo>
                      <a:lnTo>
                        <a:pt x="0" y="0"/>
                      </a:lnTo>
                      <a:close/>
                      <a:moveTo>
                        <a:pt x="260" y="16"/>
                      </a:moveTo>
                      <a:lnTo>
                        <a:pt x="260" y="38"/>
                      </a:lnTo>
                      <a:lnTo>
                        <a:pt x="15" y="38"/>
                      </a:lnTo>
                      <a:lnTo>
                        <a:pt x="15" y="16"/>
                      </a:lnTo>
                      <a:lnTo>
                        <a:pt x="260" y="16"/>
                      </a:lnTo>
                      <a:close/>
                      <a:moveTo>
                        <a:pt x="15" y="214"/>
                      </a:moveTo>
                      <a:lnTo>
                        <a:pt x="15" y="54"/>
                      </a:lnTo>
                      <a:lnTo>
                        <a:pt x="260" y="54"/>
                      </a:lnTo>
                      <a:lnTo>
                        <a:pt x="260" y="214"/>
                      </a:lnTo>
                      <a:lnTo>
                        <a:pt x="15"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45714" tIns="22857" rIns="45714" bIns="22857" numCol="1" anchor="t" anchorCtr="false" compatLnSpc="true"/>
                <a:lstStyle/>
                <a:p>
                  <a:endParaRPr lang="en-US" sz="1200">
                    <a:solidFill>
                      <a:schemeClr val="bg1"/>
                    </a:solidFill>
                  </a:endParaRPr>
                </a:p>
              </p:txBody>
            </p:sp>
            <p:sp>
              <p:nvSpPr>
                <p:cNvPr id="240" name="Rectangle 394"/>
                <p:cNvSpPr>
                  <a:spLocks noChangeArrowheads="true"/>
                </p:cNvSpPr>
                <p:nvPr/>
              </p:nvSpPr>
              <p:spPr bwMode="auto">
                <a:xfrm>
                  <a:off x="3722" y="3495"/>
                  <a:ext cx="1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false" compatLnSpc="true"/>
                <a:lstStyle/>
                <a:p>
                  <a:endParaRPr lang="en-US" sz="1200">
                    <a:solidFill>
                      <a:schemeClr val="bg1"/>
                    </a:solidFill>
                  </a:endParaRPr>
                </a:p>
              </p:txBody>
            </p:sp>
            <p:sp>
              <p:nvSpPr>
                <p:cNvPr id="241" name="Rectangle 395"/>
                <p:cNvSpPr>
                  <a:spLocks noChangeArrowheads="true"/>
                </p:cNvSpPr>
                <p:nvPr/>
              </p:nvSpPr>
              <p:spPr bwMode="auto">
                <a:xfrm>
                  <a:off x="3752" y="3480"/>
                  <a:ext cx="16"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false" compatLnSpc="true"/>
                <a:lstStyle/>
                <a:p>
                  <a:endParaRPr lang="en-US" sz="1200">
                    <a:solidFill>
                      <a:schemeClr val="bg1"/>
                    </a:solidFill>
                  </a:endParaRPr>
                </a:p>
              </p:txBody>
            </p:sp>
            <p:sp>
              <p:nvSpPr>
                <p:cNvPr id="242" name="Rectangle 396"/>
                <p:cNvSpPr>
                  <a:spLocks noChangeArrowheads="true"/>
                </p:cNvSpPr>
                <p:nvPr/>
              </p:nvSpPr>
              <p:spPr bwMode="auto">
                <a:xfrm>
                  <a:off x="3783" y="3464"/>
                  <a:ext cx="15" cy="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false" compatLnSpc="true"/>
                <a:lstStyle/>
                <a:p>
                  <a:endParaRPr lang="en-US" sz="1200">
                    <a:solidFill>
                      <a:schemeClr val="bg1"/>
                    </a:solidFill>
                  </a:endParaRPr>
                </a:p>
              </p:txBody>
            </p:sp>
            <p:sp>
              <p:nvSpPr>
                <p:cNvPr id="243" name="Rectangle 397"/>
                <p:cNvSpPr>
                  <a:spLocks noChangeArrowheads="true"/>
                </p:cNvSpPr>
                <p:nvPr/>
              </p:nvSpPr>
              <p:spPr bwMode="auto">
                <a:xfrm>
                  <a:off x="3813" y="3480"/>
                  <a:ext cx="16"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false" compatLnSpc="true"/>
                <a:lstStyle/>
                <a:p>
                  <a:endParaRPr lang="en-US" sz="1200">
                    <a:solidFill>
                      <a:schemeClr val="bg1"/>
                    </a:solidFill>
                  </a:endParaRPr>
                </a:p>
              </p:txBody>
            </p:sp>
            <p:sp>
              <p:nvSpPr>
                <p:cNvPr id="244" name="Rectangle 398"/>
                <p:cNvSpPr>
                  <a:spLocks noChangeArrowheads="true"/>
                </p:cNvSpPr>
                <p:nvPr/>
              </p:nvSpPr>
              <p:spPr bwMode="auto">
                <a:xfrm>
                  <a:off x="3844" y="3448"/>
                  <a:ext cx="15" cy="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false" compatLnSpc="true"/>
                <a:lstStyle/>
                <a:p>
                  <a:endParaRPr lang="en-US" sz="1200">
                    <a:solidFill>
                      <a:schemeClr val="bg1"/>
                    </a:solidFill>
                  </a:endParaRPr>
                </a:p>
              </p:txBody>
            </p:sp>
          </p:grpSp>
        </p:grpSp>
        <p:grpSp>
          <p:nvGrpSpPr>
            <p:cNvPr id="245" name="Group 244"/>
            <p:cNvGrpSpPr/>
            <p:nvPr/>
          </p:nvGrpSpPr>
          <p:grpSpPr>
            <a:xfrm>
              <a:off x="9999656" y="5144923"/>
              <a:ext cx="907497" cy="568259"/>
              <a:chOff x="9999656" y="5144923"/>
              <a:chExt cx="907497" cy="568259"/>
            </a:xfrm>
          </p:grpSpPr>
          <p:sp>
            <p:nvSpPr>
              <p:cNvPr id="246" name="Rounded Rectangle 245"/>
              <p:cNvSpPr/>
              <p:nvPr/>
            </p:nvSpPr>
            <p:spPr>
              <a:xfrm>
                <a:off x="9999656" y="5144923"/>
                <a:ext cx="907497" cy="568259"/>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GB" sz="1200">
                  <a:solidFill>
                    <a:schemeClr val="bg1"/>
                  </a:solidFill>
                </a:endParaRPr>
              </a:p>
            </p:txBody>
          </p:sp>
          <p:grpSp>
            <p:nvGrpSpPr>
              <p:cNvPr id="247" name="Group 391"/>
              <p:cNvGrpSpPr>
                <a:grpSpLocks noChangeAspect="true"/>
              </p:cNvGrpSpPr>
              <p:nvPr/>
            </p:nvGrpSpPr>
            <p:grpSpPr bwMode="auto">
              <a:xfrm>
                <a:off x="10207722" y="5206259"/>
                <a:ext cx="496245" cy="445586"/>
                <a:chOff x="3653" y="3349"/>
                <a:chExt cx="275" cy="230"/>
              </a:xfrm>
              <a:solidFill>
                <a:schemeClr val="bg1"/>
              </a:solidFill>
            </p:grpSpPr>
            <p:sp>
              <p:nvSpPr>
                <p:cNvPr id="248" name="Freeform 392"/>
                <p:cNvSpPr>
                  <a:spLocks noEditPoints="true"/>
                </p:cNvSpPr>
                <p:nvPr/>
              </p:nvSpPr>
              <p:spPr bwMode="auto">
                <a:xfrm>
                  <a:off x="3683" y="3418"/>
                  <a:ext cx="215" cy="130"/>
                </a:xfrm>
                <a:custGeom>
                  <a:avLst/>
                  <a:gdLst>
                    <a:gd name="T0" fmla="*/ 215 w 215"/>
                    <a:gd name="T1" fmla="*/ 130 h 130"/>
                    <a:gd name="T2" fmla="*/ 0 w 215"/>
                    <a:gd name="T3" fmla="*/ 130 h 130"/>
                    <a:gd name="T4" fmla="*/ 0 w 215"/>
                    <a:gd name="T5" fmla="*/ 0 h 130"/>
                    <a:gd name="T6" fmla="*/ 215 w 215"/>
                    <a:gd name="T7" fmla="*/ 0 h 130"/>
                    <a:gd name="T8" fmla="*/ 215 w 215"/>
                    <a:gd name="T9" fmla="*/ 130 h 130"/>
                    <a:gd name="T10" fmla="*/ 15 w 215"/>
                    <a:gd name="T11" fmla="*/ 115 h 130"/>
                    <a:gd name="T12" fmla="*/ 200 w 215"/>
                    <a:gd name="T13" fmla="*/ 115 h 130"/>
                    <a:gd name="T14" fmla="*/ 200 w 215"/>
                    <a:gd name="T15" fmla="*/ 15 h 130"/>
                    <a:gd name="T16" fmla="*/ 15 w 215"/>
                    <a:gd name="T17" fmla="*/ 15 h 130"/>
                    <a:gd name="T18" fmla="*/ 15 w 215"/>
                    <a:gd name="T19" fmla="*/ 1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130">
                      <a:moveTo>
                        <a:pt x="215" y="130"/>
                      </a:moveTo>
                      <a:lnTo>
                        <a:pt x="0" y="130"/>
                      </a:lnTo>
                      <a:lnTo>
                        <a:pt x="0" y="0"/>
                      </a:lnTo>
                      <a:lnTo>
                        <a:pt x="215" y="0"/>
                      </a:lnTo>
                      <a:lnTo>
                        <a:pt x="215" y="130"/>
                      </a:lnTo>
                      <a:close/>
                      <a:moveTo>
                        <a:pt x="15" y="115"/>
                      </a:moveTo>
                      <a:lnTo>
                        <a:pt x="200" y="115"/>
                      </a:lnTo>
                      <a:lnTo>
                        <a:pt x="200" y="15"/>
                      </a:lnTo>
                      <a:lnTo>
                        <a:pt x="15" y="15"/>
                      </a:lnTo>
                      <a:lnTo>
                        <a:pt x="15" y="1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45714" tIns="22857" rIns="45714" bIns="22857" numCol="1" anchor="t" anchorCtr="false" compatLnSpc="true"/>
                <a:lstStyle/>
                <a:p>
                  <a:endParaRPr lang="en-US" sz="1200">
                    <a:solidFill>
                      <a:schemeClr val="bg1"/>
                    </a:solidFill>
                  </a:endParaRPr>
                </a:p>
              </p:txBody>
            </p:sp>
            <p:sp>
              <p:nvSpPr>
                <p:cNvPr id="249" name="Freeform 393"/>
                <p:cNvSpPr>
                  <a:spLocks noEditPoints="true"/>
                </p:cNvSpPr>
                <p:nvPr/>
              </p:nvSpPr>
              <p:spPr bwMode="auto">
                <a:xfrm>
                  <a:off x="3653" y="3349"/>
                  <a:ext cx="275" cy="230"/>
                </a:xfrm>
                <a:custGeom>
                  <a:avLst/>
                  <a:gdLst>
                    <a:gd name="T0" fmla="*/ 0 w 275"/>
                    <a:gd name="T1" fmla="*/ 0 h 230"/>
                    <a:gd name="T2" fmla="*/ 0 w 275"/>
                    <a:gd name="T3" fmla="*/ 230 h 230"/>
                    <a:gd name="T4" fmla="*/ 275 w 275"/>
                    <a:gd name="T5" fmla="*/ 230 h 230"/>
                    <a:gd name="T6" fmla="*/ 275 w 275"/>
                    <a:gd name="T7" fmla="*/ 0 h 230"/>
                    <a:gd name="T8" fmla="*/ 0 w 275"/>
                    <a:gd name="T9" fmla="*/ 0 h 230"/>
                    <a:gd name="T10" fmla="*/ 260 w 275"/>
                    <a:gd name="T11" fmla="*/ 16 h 230"/>
                    <a:gd name="T12" fmla="*/ 260 w 275"/>
                    <a:gd name="T13" fmla="*/ 38 h 230"/>
                    <a:gd name="T14" fmla="*/ 15 w 275"/>
                    <a:gd name="T15" fmla="*/ 38 h 230"/>
                    <a:gd name="T16" fmla="*/ 15 w 275"/>
                    <a:gd name="T17" fmla="*/ 16 h 230"/>
                    <a:gd name="T18" fmla="*/ 260 w 275"/>
                    <a:gd name="T19" fmla="*/ 16 h 230"/>
                    <a:gd name="T20" fmla="*/ 15 w 275"/>
                    <a:gd name="T21" fmla="*/ 214 h 230"/>
                    <a:gd name="T22" fmla="*/ 15 w 275"/>
                    <a:gd name="T23" fmla="*/ 54 h 230"/>
                    <a:gd name="T24" fmla="*/ 260 w 275"/>
                    <a:gd name="T25" fmla="*/ 54 h 230"/>
                    <a:gd name="T26" fmla="*/ 260 w 275"/>
                    <a:gd name="T27" fmla="*/ 214 h 230"/>
                    <a:gd name="T28" fmla="*/ 15 w 275"/>
                    <a:gd name="T29" fmla="*/ 214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5" h="230">
                      <a:moveTo>
                        <a:pt x="0" y="0"/>
                      </a:moveTo>
                      <a:lnTo>
                        <a:pt x="0" y="230"/>
                      </a:lnTo>
                      <a:lnTo>
                        <a:pt x="275" y="230"/>
                      </a:lnTo>
                      <a:lnTo>
                        <a:pt x="275" y="0"/>
                      </a:lnTo>
                      <a:lnTo>
                        <a:pt x="0" y="0"/>
                      </a:lnTo>
                      <a:close/>
                      <a:moveTo>
                        <a:pt x="260" y="16"/>
                      </a:moveTo>
                      <a:lnTo>
                        <a:pt x="260" y="38"/>
                      </a:lnTo>
                      <a:lnTo>
                        <a:pt x="15" y="38"/>
                      </a:lnTo>
                      <a:lnTo>
                        <a:pt x="15" y="16"/>
                      </a:lnTo>
                      <a:lnTo>
                        <a:pt x="260" y="16"/>
                      </a:lnTo>
                      <a:close/>
                      <a:moveTo>
                        <a:pt x="15" y="214"/>
                      </a:moveTo>
                      <a:lnTo>
                        <a:pt x="15" y="54"/>
                      </a:lnTo>
                      <a:lnTo>
                        <a:pt x="260" y="54"/>
                      </a:lnTo>
                      <a:lnTo>
                        <a:pt x="260" y="214"/>
                      </a:lnTo>
                      <a:lnTo>
                        <a:pt x="15"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45714" tIns="22857" rIns="45714" bIns="22857" numCol="1" anchor="t" anchorCtr="false" compatLnSpc="true"/>
                <a:lstStyle/>
                <a:p>
                  <a:endParaRPr lang="en-US" sz="1200">
                    <a:solidFill>
                      <a:schemeClr val="bg1"/>
                    </a:solidFill>
                  </a:endParaRPr>
                </a:p>
              </p:txBody>
            </p:sp>
            <p:sp>
              <p:nvSpPr>
                <p:cNvPr id="250" name="Rectangle 394"/>
                <p:cNvSpPr>
                  <a:spLocks noChangeArrowheads="true"/>
                </p:cNvSpPr>
                <p:nvPr/>
              </p:nvSpPr>
              <p:spPr bwMode="auto">
                <a:xfrm>
                  <a:off x="3722" y="3495"/>
                  <a:ext cx="1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false" compatLnSpc="true"/>
                <a:lstStyle/>
                <a:p>
                  <a:endParaRPr lang="en-US" sz="1200">
                    <a:solidFill>
                      <a:schemeClr val="bg1"/>
                    </a:solidFill>
                  </a:endParaRPr>
                </a:p>
              </p:txBody>
            </p:sp>
            <p:sp>
              <p:nvSpPr>
                <p:cNvPr id="251" name="Rectangle 395"/>
                <p:cNvSpPr>
                  <a:spLocks noChangeArrowheads="true"/>
                </p:cNvSpPr>
                <p:nvPr/>
              </p:nvSpPr>
              <p:spPr bwMode="auto">
                <a:xfrm>
                  <a:off x="3752" y="3480"/>
                  <a:ext cx="16"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false" compatLnSpc="true"/>
                <a:lstStyle/>
                <a:p>
                  <a:endParaRPr lang="en-US" sz="1200">
                    <a:solidFill>
                      <a:schemeClr val="bg1"/>
                    </a:solidFill>
                  </a:endParaRPr>
                </a:p>
              </p:txBody>
            </p:sp>
            <p:sp>
              <p:nvSpPr>
                <p:cNvPr id="252" name="Rectangle 396"/>
                <p:cNvSpPr>
                  <a:spLocks noChangeArrowheads="true"/>
                </p:cNvSpPr>
                <p:nvPr/>
              </p:nvSpPr>
              <p:spPr bwMode="auto">
                <a:xfrm>
                  <a:off x="3783" y="3464"/>
                  <a:ext cx="15" cy="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false" compatLnSpc="true"/>
                <a:lstStyle/>
                <a:p>
                  <a:endParaRPr lang="en-US" sz="1200">
                    <a:solidFill>
                      <a:schemeClr val="bg1"/>
                    </a:solidFill>
                  </a:endParaRPr>
                </a:p>
              </p:txBody>
            </p:sp>
            <p:sp>
              <p:nvSpPr>
                <p:cNvPr id="253" name="Rectangle 397"/>
                <p:cNvSpPr>
                  <a:spLocks noChangeArrowheads="true"/>
                </p:cNvSpPr>
                <p:nvPr/>
              </p:nvSpPr>
              <p:spPr bwMode="auto">
                <a:xfrm>
                  <a:off x="3813" y="3480"/>
                  <a:ext cx="16"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false" compatLnSpc="true"/>
                <a:lstStyle/>
                <a:p>
                  <a:endParaRPr lang="en-US" sz="1200">
                    <a:solidFill>
                      <a:schemeClr val="bg1"/>
                    </a:solidFill>
                  </a:endParaRPr>
                </a:p>
              </p:txBody>
            </p:sp>
            <p:sp>
              <p:nvSpPr>
                <p:cNvPr id="254" name="Rectangle 398"/>
                <p:cNvSpPr>
                  <a:spLocks noChangeArrowheads="true"/>
                </p:cNvSpPr>
                <p:nvPr/>
              </p:nvSpPr>
              <p:spPr bwMode="auto">
                <a:xfrm>
                  <a:off x="3844" y="3448"/>
                  <a:ext cx="15" cy="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false" compatLnSpc="true"/>
                <a:lstStyle/>
                <a:p>
                  <a:endParaRPr lang="en-US" sz="1200">
                    <a:solidFill>
                      <a:schemeClr val="bg1"/>
                    </a:solidFill>
                  </a:endParaRPr>
                </a:p>
              </p:txBody>
            </p:sp>
          </p:grpSp>
        </p:grpSp>
        <p:sp>
          <p:nvSpPr>
            <p:cNvPr id="255" name="TextBox 254"/>
            <p:cNvSpPr txBox="true"/>
            <p:nvPr/>
          </p:nvSpPr>
          <p:spPr>
            <a:xfrm>
              <a:off x="10043469" y="2618410"/>
              <a:ext cx="797688" cy="520221"/>
            </a:xfrm>
            <a:prstGeom prst="rect">
              <a:avLst/>
            </a:prstGeom>
          </p:spPr>
          <p:txBody>
            <a:bodyPr vert="horz" wrap="none" lIns="45714" tIns="22857" rIns="45714" bIns="22857" rtlCol="0" anchor="t" anchorCtr="false">
              <a:spAutoFit/>
            </a:bodyPr>
            <a:lstStyle/>
            <a:p>
              <a:pPr algn="ctr"/>
              <a:r>
                <a:rPr lang="en-US" sz="1200" b="1" dirty="0">
                  <a:solidFill>
                    <a:schemeClr val="bg1"/>
                  </a:solidFill>
                  <a:ea typeface="Roboto Light" charset="0"/>
                  <a:cs typeface="Roboto Light" charset="0"/>
                </a:rPr>
                <a:t>AI</a:t>
              </a:r>
              <a:r>
                <a:rPr lang="zh-CN" altLang="en-US" sz="1200" b="1" dirty="0">
                  <a:solidFill>
                    <a:schemeClr val="bg1"/>
                  </a:solidFill>
                  <a:ea typeface="Roboto Light" charset="0"/>
                  <a:cs typeface="Roboto Light" charset="0"/>
                </a:rPr>
                <a:t> </a:t>
              </a:r>
              <a:r>
                <a:rPr lang="en-US" sz="1200" b="1" dirty="0">
                  <a:solidFill>
                    <a:schemeClr val="bg1"/>
                  </a:solidFill>
                  <a:ea typeface="Roboto Light" charset="0"/>
                  <a:cs typeface="Roboto Light" charset="0"/>
                </a:rPr>
                <a:t>/</a:t>
              </a:r>
              <a:r>
                <a:rPr lang="zh-CN" altLang="en-US" sz="1200" b="1" dirty="0">
                  <a:solidFill>
                    <a:schemeClr val="bg1"/>
                  </a:solidFill>
                  <a:ea typeface="Roboto Light" charset="0"/>
                  <a:cs typeface="Roboto Light" charset="0"/>
                </a:rPr>
                <a:t> </a:t>
              </a:r>
              <a:r>
                <a:rPr lang="en-US" sz="1200" b="1" dirty="0">
                  <a:solidFill>
                    <a:schemeClr val="bg1"/>
                  </a:solidFill>
                  <a:ea typeface="Roboto Light" charset="0"/>
                  <a:cs typeface="Roboto Light" charset="0"/>
                </a:rPr>
                <a:t>ML</a:t>
              </a:r>
              <a:endParaRPr lang="en-US" sz="1200" b="1" dirty="0">
                <a:solidFill>
                  <a:schemeClr val="bg1"/>
                </a:solidFill>
                <a:ea typeface="Roboto Light" charset="0"/>
                <a:cs typeface="Roboto Light" charset="0"/>
              </a:endParaRPr>
            </a:p>
          </p:txBody>
        </p:sp>
        <p:cxnSp>
          <p:nvCxnSpPr>
            <p:cNvPr id="256" name="Elbow Connector 255"/>
            <p:cNvCxnSpPr>
              <a:stCxn id="133" idx="4"/>
            </p:cNvCxnSpPr>
            <p:nvPr/>
          </p:nvCxnSpPr>
          <p:spPr>
            <a:xfrm flipV="true">
              <a:off x="7442598" y="2447609"/>
              <a:ext cx="2523902" cy="902344"/>
            </a:xfrm>
            <a:prstGeom prst="bentConnector3">
              <a:avLst>
                <a:gd name="adj1" fmla="val 50000"/>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259" name="Title 1"/>
          <p:cNvSpPr txBox="true"/>
          <p:nvPr/>
        </p:nvSpPr>
        <p:spPr>
          <a:xfrm>
            <a:off x="986733" y="371702"/>
            <a:ext cx="10218534" cy="685757"/>
          </a:xfrm>
          <a:prstGeom prst="rect">
            <a:avLst/>
          </a:prstGeom>
        </p:spPr>
        <p:txBody>
          <a:bodyP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zh-CN" altLang="en-US" sz="4400" dirty="0">
                <a:solidFill>
                  <a:schemeClr val="bg1"/>
                </a:solidFill>
              </a:rPr>
              <a:t>得到的却是“千层面”和“面条”</a:t>
            </a:r>
            <a:endParaRPr lang="en-US" sz="4400"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p14:dur="0" advClick="false"/>
    </mc:Choice>
    <mc:Fallback>
      <p:transition advClick="false"/>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p:cNvSpPr/>
          <p:nvPr/>
        </p:nvSpPr>
        <p:spPr>
          <a:xfrm>
            <a:off x="4323372" y="1563272"/>
            <a:ext cx="3192999" cy="496351"/>
          </a:xfrm>
          <a:prstGeom prst="roundRect">
            <a:avLst>
              <a:gd name="adj" fmla="val 37198"/>
            </a:avLst>
          </a:prstGeom>
          <a:ln w="25400">
            <a:solidFill>
              <a:srgbClr val="FFFFFF"/>
            </a:solidFill>
          </a:ln>
        </p:spPr>
        <p:txBody>
          <a:bodyPr lIns="45718" tIns="45718" rIns="45718" bIns="45718" anchor="ctr"/>
          <a:lstStyle/>
          <a:p>
            <a:pPr algn="ctr" defTabSz="914400">
              <a:lnSpc>
                <a:spcPct val="90000"/>
              </a:lnSpc>
            </a:pPr>
            <a:endParaRPr sz="2000"/>
          </a:p>
        </p:txBody>
      </p:sp>
      <p:sp>
        <p:nvSpPr>
          <p:cNvPr id="4" name="Various reporting, BI &amp; Data Science tools"/>
          <p:cNvSpPr txBox="true"/>
          <p:nvPr/>
        </p:nvSpPr>
        <p:spPr>
          <a:xfrm>
            <a:off x="2135686" y="2190386"/>
            <a:ext cx="7568371" cy="369320"/>
          </a:xfrm>
          <a:prstGeom prst="rect">
            <a:avLst/>
          </a:prstGeom>
          <a:ln w="12700">
            <a:miter lim="400000"/>
          </a:ln>
        </p:spPr>
        <p:txBody>
          <a:bodyPr lIns="45714" tIns="45714" rIns="45714" bIns="45714" anchor="ctr">
            <a:spAutoFit/>
          </a:bodyPr>
          <a:lstStyle>
            <a:lvl1pPr algn="ctr" defTabSz="914400">
              <a:lnSpc>
                <a:spcPct val="90000"/>
              </a:lnSpc>
              <a:defRPr>
                <a:solidFill>
                  <a:srgbClr val="FFFFFF"/>
                </a:solidFill>
              </a:defRPr>
            </a:lvl1pPr>
          </a:lstStyle>
          <a:p>
            <a:r>
              <a:rPr lang="zh-CN" altLang="en-US" sz="2000" dirty="0"/>
              <a:t>各种报表</a:t>
            </a:r>
            <a:r>
              <a:rPr sz="2000" dirty="0"/>
              <a:t>, </a:t>
            </a:r>
            <a:r>
              <a:rPr lang="zh-CN" altLang="en-US" sz="2000" dirty="0"/>
              <a:t>商业智能</a:t>
            </a:r>
            <a:r>
              <a:rPr sz="2000" dirty="0"/>
              <a:t> &amp; </a:t>
            </a:r>
            <a:r>
              <a:rPr lang="zh-CN" altLang="en-US" sz="2000" dirty="0"/>
              <a:t>数据科学工具</a:t>
            </a:r>
            <a:endParaRPr sz="2000" dirty="0"/>
          </a:p>
        </p:txBody>
      </p:sp>
      <p:sp>
        <p:nvSpPr>
          <p:cNvPr id="6" name="Data Scientists &amp; statisticians"/>
          <p:cNvSpPr txBox="true"/>
          <p:nvPr/>
        </p:nvSpPr>
        <p:spPr>
          <a:xfrm>
            <a:off x="4387564" y="1609499"/>
            <a:ext cx="3064615" cy="369320"/>
          </a:xfrm>
          <a:prstGeom prst="rect">
            <a:avLst/>
          </a:prstGeom>
          <a:ln w="12700">
            <a:miter lim="400000"/>
          </a:ln>
        </p:spPr>
        <p:txBody>
          <a:bodyPr lIns="45714" tIns="45714" rIns="45714" bIns="45714" anchor="ctr">
            <a:spAutoFit/>
          </a:bodyPr>
          <a:lstStyle>
            <a:lvl1pPr algn="ctr" defTabSz="914400">
              <a:lnSpc>
                <a:spcPct val="90000"/>
              </a:lnSpc>
              <a:defRPr b="1">
                <a:solidFill>
                  <a:srgbClr val="FFFFFF"/>
                </a:solidFill>
              </a:defRPr>
            </a:lvl1pPr>
          </a:lstStyle>
          <a:p>
            <a:r>
              <a:rPr lang="zh-CN" altLang="en-US" sz="2000" dirty="0"/>
              <a:t>数据科学家和统计学家</a:t>
            </a:r>
            <a:endParaRPr lang="en-US" sz="2000" dirty="0"/>
          </a:p>
        </p:txBody>
      </p:sp>
      <p:sp>
        <p:nvSpPr>
          <p:cNvPr id="7" name="Business Analysts"/>
          <p:cNvSpPr txBox="true"/>
          <p:nvPr/>
        </p:nvSpPr>
        <p:spPr>
          <a:xfrm>
            <a:off x="1085994" y="1609499"/>
            <a:ext cx="3064615" cy="369320"/>
          </a:xfrm>
          <a:prstGeom prst="rect">
            <a:avLst/>
          </a:prstGeom>
          <a:ln w="12700">
            <a:miter lim="400000"/>
          </a:ln>
        </p:spPr>
        <p:txBody>
          <a:bodyPr lIns="45714" tIns="45714" rIns="45714" bIns="45714" anchor="ctr">
            <a:spAutoFit/>
          </a:bodyPr>
          <a:lstStyle>
            <a:lvl1pPr algn="ctr" defTabSz="914400">
              <a:lnSpc>
                <a:spcPct val="90000"/>
              </a:lnSpc>
              <a:defRPr b="1">
                <a:solidFill>
                  <a:srgbClr val="FFFFFF"/>
                </a:solidFill>
              </a:defRPr>
            </a:lvl1pPr>
          </a:lstStyle>
          <a:p>
            <a:r>
              <a:rPr lang="zh-CN" altLang="en-US" sz="2000" dirty="0"/>
              <a:t>业务分析师</a:t>
            </a:r>
            <a:endParaRPr sz="2000" dirty="0"/>
          </a:p>
        </p:txBody>
      </p:sp>
      <p:sp>
        <p:nvSpPr>
          <p:cNvPr id="8" name="Business Users"/>
          <p:cNvSpPr txBox="true"/>
          <p:nvPr/>
        </p:nvSpPr>
        <p:spPr>
          <a:xfrm>
            <a:off x="7689134" y="1609499"/>
            <a:ext cx="3064615" cy="369320"/>
          </a:xfrm>
          <a:prstGeom prst="rect">
            <a:avLst/>
          </a:prstGeom>
          <a:ln w="12700">
            <a:miter lim="400000"/>
          </a:ln>
        </p:spPr>
        <p:txBody>
          <a:bodyPr lIns="45714" tIns="45714" rIns="45714" bIns="45714" anchor="ctr">
            <a:spAutoFit/>
          </a:bodyPr>
          <a:lstStyle>
            <a:lvl1pPr algn="ctr" defTabSz="914400">
              <a:lnSpc>
                <a:spcPct val="90000"/>
              </a:lnSpc>
              <a:defRPr b="1">
                <a:solidFill>
                  <a:srgbClr val="FFFFFF"/>
                </a:solidFill>
              </a:defRPr>
            </a:lvl1pPr>
          </a:lstStyle>
          <a:p>
            <a:r>
              <a:rPr lang="zh-CN" altLang="en-US" sz="2000" dirty="0"/>
              <a:t>业务用户</a:t>
            </a:r>
            <a:endParaRPr sz="2000" dirty="0"/>
          </a:p>
        </p:txBody>
      </p:sp>
      <p:sp>
        <p:nvSpPr>
          <p:cNvPr id="9" name="Rounded Rectangle"/>
          <p:cNvSpPr/>
          <p:nvPr/>
        </p:nvSpPr>
        <p:spPr>
          <a:xfrm>
            <a:off x="1021802" y="1563272"/>
            <a:ext cx="3192999" cy="496351"/>
          </a:xfrm>
          <a:prstGeom prst="roundRect">
            <a:avLst>
              <a:gd name="adj" fmla="val 37198"/>
            </a:avLst>
          </a:prstGeom>
          <a:ln w="25400">
            <a:solidFill>
              <a:srgbClr val="FFFFFF"/>
            </a:solidFill>
          </a:ln>
        </p:spPr>
        <p:txBody>
          <a:bodyPr lIns="45718" tIns="45718" rIns="45718" bIns="45718" anchor="ctr"/>
          <a:lstStyle/>
          <a:p>
            <a:pPr algn="ctr" defTabSz="914400">
              <a:lnSpc>
                <a:spcPct val="90000"/>
              </a:lnSpc>
            </a:pPr>
            <a:endParaRPr sz="2000"/>
          </a:p>
        </p:txBody>
      </p:sp>
      <p:sp>
        <p:nvSpPr>
          <p:cNvPr id="10" name="Rounded Rectangle"/>
          <p:cNvSpPr/>
          <p:nvPr/>
        </p:nvSpPr>
        <p:spPr>
          <a:xfrm>
            <a:off x="7621802" y="1563272"/>
            <a:ext cx="3192999" cy="496351"/>
          </a:xfrm>
          <a:prstGeom prst="roundRect">
            <a:avLst>
              <a:gd name="adj" fmla="val 37198"/>
            </a:avLst>
          </a:prstGeom>
          <a:ln w="25400">
            <a:solidFill>
              <a:srgbClr val="FFFFFF"/>
            </a:solidFill>
          </a:ln>
        </p:spPr>
        <p:txBody>
          <a:bodyPr lIns="45718" tIns="45718" rIns="45718" bIns="45718" anchor="ctr"/>
          <a:lstStyle/>
          <a:p>
            <a:pPr algn="ctr" defTabSz="914400">
              <a:lnSpc>
                <a:spcPct val="90000"/>
              </a:lnSpc>
            </a:pPr>
            <a:endParaRPr sz="2000"/>
          </a:p>
        </p:txBody>
      </p:sp>
      <p:sp>
        <p:nvSpPr>
          <p:cNvPr id="11" name="Rounded Rectangle"/>
          <p:cNvSpPr/>
          <p:nvPr/>
        </p:nvSpPr>
        <p:spPr>
          <a:xfrm>
            <a:off x="1049058" y="2158797"/>
            <a:ext cx="9848475" cy="496352"/>
          </a:xfrm>
          <a:prstGeom prst="roundRect">
            <a:avLst>
              <a:gd name="adj" fmla="val 37198"/>
            </a:avLst>
          </a:prstGeom>
          <a:ln w="25400">
            <a:solidFill>
              <a:srgbClr val="FFFFFF"/>
            </a:solidFill>
          </a:ln>
        </p:spPr>
        <p:txBody>
          <a:bodyPr lIns="45718" tIns="45718" rIns="45718" bIns="45718" anchor="ctr"/>
          <a:lstStyle/>
          <a:p>
            <a:pPr algn="ctr" defTabSz="914400">
              <a:lnSpc>
                <a:spcPct val="90000"/>
              </a:lnSpc>
            </a:pPr>
            <a:endParaRPr sz="2000"/>
          </a:p>
        </p:txBody>
      </p:sp>
      <p:sp>
        <p:nvSpPr>
          <p:cNvPr id="12" name="DWH, ODS, Data Lake"/>
          <p:cNvSpPr txBox="true"/>
          <p:nvPr/>
        </p:nvSpPr>
        <p:spPr>
          <a:xfrm>
            <a:off x="923137" y="3687956"/>
            <a:ext cx="2690132" cy="370795"/>
          </a:xfrm>
          <a:prstGeom prst="rect">
            <a:avLst/>
          </a:prstGeom>
          <a:ln w="12700">
            <a:miter lim="400000"/>
          </a:ln>
        </p:spPr>
        <p:txBody>
          <a:bodyPr wrap="square" lIns="45714" tIns="45714" rIns="45714" bIns="45714" anchor="ctr">
            <a:spAutoFit/>
          </a:bodyPr>
          <a:lstStyle>
            <a:lvl1pPr algn="ctr" defTabSz="914400">
              <a:lnSpc>
                <a:spcPct val="90000"/>
              </a:lnSpc>
              <a:defRPr>
                <a:solidFill>
                  <a:srgbClr val="FFFFFF"/>
                </a:solidFill>
              </a:defRPr>
            </a:lvl1pPr>
          </a:lstStyle>
          <a:p>
            <a:r>
              <a:rPr lang="en-US" sz="2000" dirty="0"/>
              <a:t>DW</a:t>
            </a:r>
            <a:r>
              <a:rPr sz="2000" dirty="0"/>
              <a:t>, ODS, Data Lake</a:t>
            </a:r>
            <a:endParaRPr sz="2000" dirty="0"/>
          </a:p>
        </p:txBody>
      </p:sp>
      <p:sp>
        <p:nvSpPr>
          <p:cNvPr id="13" name="360 – Data Science"/>
          <p:cNvSpPr txBox="true"/>
          <p:nvPr/>
        </p:nvSpPr>
        <p:spPr>
          <a:xfrm>
            <a:off x="3703642" y="3688693"/>
            <a:ext cx="2111100" cy="369320"/>
          </a:xfrm>
          <a:prstGeom prst="rect">
            <a:avLst/>
          </a:prstGeom>
          <a:ln w="12700">
            <a:miter lim="400000"/>
          </a:ln>
        </p:spPr>
        <p:txBody>
          <a:bodyPr lIns="45714" tIns="45714" rIns="45714" bIns="45714" anchor="ctr">
            <a:spAutoFit/>
          </a:bodyPr>
          <a:lstStyle>
            <a:lvl1pPr algn="ctr" defTabSz="914400">
              <a:lnSpc>
                <a:spcPct val="90000"/>
              </a:lnSpc>
              <a:defRPr>
                <a:solidFill>
                  <a:srgbClr val="FFFFFF"/>
                </a:solidFill>
              </a:defRPr>
            </a:lvl1pPr>
          </a:lstStyle>
          <a:p>
            <a:r>
              <a:rPr sz="2000" dirty="0"/>
              <a:t>360 – </a:t>
            </a:r>
            <a:r>
              <a:rPr lang="zh-CN" altLang="en-US" sz="2000" dirty="0"/>
              <a:t>数据科学</a:t>
            </a:r>
            <a:endParaRPr sz="2000" dirty="0"/>
          </a:p>
        </p:txBody>
      </p:sp>
      <p:sp>
        <p:nvSpPr>
          <p:cNvPr id="14" name="Fraud Prevention"/>
          <p:cNvSpPr txBox="true"/>
          <p:nvPr/>
        </p:nvSpPr>
        <p:spPr>
          <a:xfrm>
            <a:off x="6129013" y="3688693"/>
            <a:ext cx="2111100" cy="369320"/>
          </a:xfrm>
          <a:prstGeom prst="rect">
            <a:avLst/>
          </a:prstGeom>
          <a:ln w="12700">
            <a:miter lim="400000"/>
          </a:ln>
        </p:spPr>
        <p:txBody>
          <a:bodyPr lIns="45714" tIns="45714" rIns="45714" bIns="45714" anchor="ctr">
            <a:spAutoFit/>
          </a:bodyPr>
          <a:lstStyle>
            <a:lvl1pPr algn="ctr" defTabSz="914400">
              <a:lnSpc>
                <a:spcPct val="90000"/>
              </a:lnSpc>
              <a:defRPr>
                <a:solidFill>
                  <a:srgbClr val="FFFFFF"/>
                </a:solidFill>
              </a:defRPr>
            </a:lvl1pPr>
          </a:lstStyle>
          <a:p>
            <a:r>
              <a:rPr lang="zh-CN" altLang="en-US" sz="2000" dirty="0"/>
              <a:t>欺诈防范</a:t>
            </a:r>
            <a:endParaRPr sz="2000" dirty="0"/>
          </a:p>
        </p:txBody>
      </p:sp>
      <p:sp>
        <p:nvSpPr>
          <p:cNvPr id="15" name="Next Best Action"/>
          <p:cNvSpPr txBox="true"/>
          <p:nvPr/>
        </p:nvSpPr>
        <p:spPr>
          <a:xfrm>
            <a:off x="8579785" y="3688693"/>
            <a:ext cx="2111100" cy="369320"/>
          </a:xfrm>
          <a:prstGeom prst="rect">
            <a:avLst/>
          </a:prstGeom>
          <a:ln w="12700">
            <a:miter lim="400000"/>
          </a:ln>
        </p:spPr>
        <p:txBody>
          <a:bodyPr lIns="45714" tIns="45714" rIns="45714" bIns="45714" anchor="ctr">
            <a:spAutoFit/>
          </a:bodyPr>
          <a:lstStyle>
            <a:lvl1pPr algn="ctr" defTabSz="914400">
              <a:lnSpc>
                <a:spcPct val="90000"/>
              </a:lnSpc>
              <a:defRPr>
                <a:solidFill>
                  <a:srgbClr val="FFFFFF"/>
                </a:solidFill>
              </a:defRPr>
            </a:lvl1pPr>
          </a:lstStyle>
          <a:p>
            <a:r>
              <a:rPr lang="zh-CN" altLang="en-US" sz="2000" dirty="0"/>
              <a:t>最佳行动</a:t>
            </a:r>
            <a:endParaRPr sz="2000" dirty="0"/>
          </a:p>
        </p:txBody>
      </p:sp>
      <p:sp>
        <p:nvSpPr>
          <p:cNvPr id="16" name="Data Exploration"/>
          <p:cNvSpPr txBox="true"/>
          <p:nvPr/>
        </p:nvSpPr>
        <p:spPr>
          <a:xfrm>
            <a:off x="1240173" y="5029686"/>
            <a:ext cx="2111100" cy="369320"/>
          </a:xfrm>
          <a:prstGeom prst="rect">
            <a:avLst/>
          </a:prstGeom>
          <a:ln w="12700">
            <a:miter lim="400000"/>
          </a:ln>
        </p:spPr>
        <p:txBody>
          <a:bodyPr lIns="45714" tIns="45714" rIns="45714" bIns="45714" anchor="ctr">
            <a:spAutoFit/>
          </a:bodyPr>
          <a:lstStyle>
            <a:lvl1pPr algn="ctr" defTabSz="914400">
              <a:lnSpc>
                <a:spcPct val="90000"/>
              </a:lnSpc>
              <a:defRPr>
                <a:solidFill>
                  <a:srgbClr val="FFFFFF"/>
                </a:solidFill>
              </a:defRPr>
            </a:lvl1pPr>
          </a:lstStyle>
          <a:p>
            <a:r>
              <a:rPr lang="zh-CN" altLang="en-US" sz="2000" dirty="0"/>
              <a:t>数据探索</a:t>
            </a:r>
            <a:endParaRPr sz="2000" dirty="0"/>
          </a:p>
        </p:txBody>
      </p:sp>
      <p:sp>
        <p:nvSpPr>
          <p:cNvPr id="17" name="Churn"/>
          <p:cNvSpPr txBox="true"/>
          <p:nvPr/>
        </p:nvSpPr>
        <p:spPr>
          <a:xfrm>
            <a:off x="3690944" y="5029686"/>
            <a:ext cx="2111100" cy="369320"/>
          </a:xfrm>
          <a:prstGeom prst="rect">
            <a:avLst/>
          </a:prstGeom>
          <a:ln w="12700">
            <a:miter lim="400000"/>
          </a:ln>
        </p:spPr>
        <p:txBody>
          <a:bodyPr lIns="45714" tIns="45714" rIns="45714" bIns="45714" anchor="ctr">
            <a:spAutoFit/>
          </a:bodyPr>
          <a:lstStyle>
            <a:lvl1pPr algn="ctr" defTabSz="914400">
              <a:lnSpc>
                <a:spcPct val="90000"/>
              </a:lnSpc>
              <a:defRPr>
                <a:solidFill>
                  <a:srgbClr val="FFFFFF"/>
                </a:solidFill>
              </a:defRPr>
            </a:lvl1pPr>
          </a:lstStyle>
          <a:p>
            <a:r>
              <a:rPr lang="zh-CN" altLang="en-US" sz="2000" dirty="0"/>
              <a:t>流失</a:t>
            </a:r>
            <a:endParaRPr sz="2000" dirty="0"/>
          </a:p>
        </p:txBody>
      </p:sp>
      <p:sp>
        <p:nvSpPr>
          <p:cNvPr id="18" name="Customer Experience"/>
          <p:cNvSpPr txBox="true"/>
          <p:nvPr/>
        </p:nvSpPr>
        <p:spPr>
          <a:xfrm>
            <a:off x="6116315" y="5029686"/>
            <a:ext cx="2111100" cy="369320"/>
          </a:xfrm>
          <a:prstGeom prst="rect">
            <a:avLst/>
          </a:prstGeom>
          <a:ln w="12700">
            <a:miter lim="400000"/>
          </a:ln>
        </p:spPr>
        <p:txBody>
          <a:bodyPr lIns="45714" tIns="45714" rIns="45714" bIns="45714" anchor="ctr">
            <a:spAutoFit/>
          </a:bodyPr>
          <a:lstStyle>
            <a:lvl1pPr algn="ctr" defTabSz="914400">
              <a:lnSpc>
                <a:spcPct val="90000"/>
              </a:lnSpc>
              <a:defRPr>
                <a:solidFill>
                  <a:srgbClr val="FFFFFF"/>
                </a:solidFill>
              </a:defRPr>
            </a:lvl1pPr>
          </a:lstStyle>
          <a:p>
            <a:r>
              <a:rPr lang="zh-CN" altLang="en-US" sz="2000" dirty="0"/>
              <a:t>客户体验</a:t>
            </a:r>
            <a:endParaRPr sz="2000" dirty="0"/>
          </a:p>
        </p:txBody>
      </p:sp>
      <p:sp>
        <p:nvSpPr>
          <p:cNvPr id="19" name="Pricing Optimization"/>
          <p:cNvSpPr txBox="true"/>
          <p:nvPr/>
        </p:nvSpPr>
        <p:spPr>
          <a:xfrm>
            <a:off x="8567086" y="5029686"/>
            <a:ext cx="2111100" cy="369320"/>
          </a:xfrm>
          <a:prstGeom prst="rect">
            <a:avLst/>
          </a:prstGeom>
          <a:ln w="12700">
            <a:miter lim="400000"/>
          </a:ln>
        </p:spPr>
        <p:txBody>
          <a:bodyPr lIns="45714" tIns="45714" rIns="45714" bIns="45714" anchor="ctr">
            <a:spAutoFit/>
          </a:bodyPr>
          <a:lstStyle>
            <a:lvl1pPr algn="ctr" defTabSz="914400">
              <a:lnSpc>
                <a:spcPct val="90000"/>
              </a:lnSpc>
              <a:defRPr>
                <a:solidFill>
                  <a:srgbClr val="FFFFFF"/>
                </a:solidFill>
              </a:defRPr>
            </a:lvl1pPr>
          </a:lstStyle>
          <a:p>
            <a:r>
              <a:rPr lang="zh-CN" altLang="en-US" sz="2000" dirty="0"/>
              <a:t>定价优化</a:t>
            </a:r>
            <a:endParaRPr sz="2000" dirty="0"/>
          </a:p>
        </p:txBody>
      </p:sp>
      <p:grpSp>
        <p:nvGrpSpPr>
          <p:cNvPr id="20" name="Group"/>
          <p:cNvGrpSpPr/>
          <p:nvPr/>
        </p:nvGrpSpPr>
        <p:grpSpPr>
          <a:xfrm>
            <a:off x="1061110" y="4181257"/>
            <a:ext cx="9821535" cy="1274076"/>
            <a:chOff x="0" y="0"/>
            <a:chExt cx="9821534" cy="1274075"/>
          </a:xfrm>
        </p:grpSpPr>
        <p:sp>
          <p:nvSpPr>
            <p:cNvPr id="21" name="Rounded Rectangle"/>
            <p:cNvSpPr/>
            <p:nvPr/>
          </p:nvSpPr>
          <p:spPr>
            <a:xfrm>
              <a:off x="2476924" y="0"/>
              <a:ext cx="2395473" cy="1274076"/>
            </a:xfrm>
            <a:prstGeom prst="roundRect">
              <a:avLst>
                <a:gd name="adj" fmla="val 10872"/>
              </a:avLst>
            </a:prstGeom>
            <a:noFill/>
            <a:ln w="25400" cap="flat">
              <a:solidFill>
                <a:srgbClr val="FFFFFF"/>
              </a:solidFill>
              <a:prstDash val="solid"/>
              <a:round/>
            </a:ln>
            <a:effectLst/>
          </p:spPr>
          <p:txBody>
            <a:bodyPr wrap="square" lIns="45718" tIns="45718" rIns="45718" bIns="45718" numCol="1" anchor="ctr">
              <a:noAutofit/>
            </a:bodyPr>
            <a:lstStyle/>
            <a:p>
              <a:pPr algn="ctr" defTabSz="914400">
                <a:lnSpc>
                  <a:spcPct val="90000"/>
                </a:lnSpc>
              </a:pPr>
              <a:endParaRPr sz="2000"/>
            </a:p>
          </p:txBody>
        </p:sp>
        <p:sp>
          <p:nvSpPr>
            <p:cNvPr id="22" name="Rounded Rectangle"/>
            <p:cNvSpPr/>
            <p:nvPr/>
          </p:nvSpPr>
          <p:spPr>
            <a:xfrm>
              <a:off x="0" y="0"/>
              <a:ext cx="2395472" cy="1274076"/>
            </a:xfrm>
            <a:prstGeom prst="roundRect">
              <a:avLst>
                <a:gd name="adj" fmla="val 10872"/>
              </a:avLst>
            </a:prstGeom>
            <a:noFill/>
            <a:ln w="25400" cap="flat">
              <a:solidFill>
                <a:srgbClr val="FFFFFF"/>
              </a:solidFill>
              <a:prstDash val="solid"/>
              <a:round/>
            </a:ln>
            <a:effectLst/>
          </p:spPr>
          <p:txBody>
            <a:bodyPr wrap="square" lIns="45718" tIns="45718" rIns="45718" bIns="45718" numCol="1" anchor="ctr">
              <a:noAutofit/>
            </a:bodyPr>
            <a:lstStyle/>
            <a:p>
              <a:pPr algn="ctr" defTabSz="914400">
                <a:lnSpc>
                  <a:spcPct val="90000"/>
                </a:lnSpc>
              </a:pPr>
              <a:endParaRPr sz="2000"/>
            </a:p>
          </p:txBody>
        </p:sp>
        <p:sp>
          <p:nvSpPr>
            <p:cNvPr id="23" name="Rounded Rectangle"/>
            <p:cNvSpPr/>
            <p:nvPr/>
          </p:nvSpPr>
          <p:spPr>
            <a:xfrm>
              <a:off x="4951493" y="0"/>
              <a:ext cx="2395473" cy="1274076"/>
            </a:xfrm>
            <a:prstGeom prst="roundRect">
              <a:avLst>
                <a:gd name="adj" fmla="val 10872"/>
              </a:avLst>
            </a:prstGeom>
            <a:noFill/>
            <a:ln w="25400" cap="flat">
              <a:solidFill>
                <a:srgbClr val="FFFFFF"/>
              </a:solidFill>
              <a:prstDash val="solid"/>
              <a:round/>
            </a:ln>
            <a:effectLst/>
          </p:spPr>
          <p:txBody>
            <a:bodyPr wrap="square" lIns="45718" tIns="45718" rIns="45718" bIns="45718" numCol="1" anchor="ctr">
              <a:noAutofit/>
            </a:bodyPr>
            <a:lstStyle/>
            <a:p>
              <a:pPr algn="ctr" defTabSz="914400">
                <a:lnSpc>
                  <a:spcPct val="90000"/>
                </a:lnSpc>
              </a:pPr>
              <a:endParaRPr sz="2000"/>
            </a:p>
          </p:txBody>
        </p:sp>
        <p:sp>
          <p:nvSpPr>
            <p:cNvPr id="24" name="Rounded Rectangle"/>
            <p:cNvSpPr/>
            <p:nvPr/>
          </p:nvSpPr>
          <p:spPr>
            <a:xfrm>
              <a:off x="7426063" y="0"/>
              <a:ext cx="2395472" cy="1274076"/>
            </a:xfrm>
            <a:prstGeom prst="roundRect">
              <a:avLst>
                <a:gd name="adj" fmla="val 10872"/>
              </a:avLst>
            </a:prstGeom>
            <a:noFill/>
            <a:ln w="25400" cap="flat">
              <a:solidFill>
                <a:srgbClr val="FFFFFF"/>
              </a:solidFill>
              <a:prstDash val="solid"/>
              <a:round/>
            </a:ln>
            <a:effectLst/>
          </p:spPr>
          <p:txBody>
            <a:bodyPr wrap="square" lIns="45718" tIns="45718" rIns="45718" bIns="45718" numCol="1" anchor="ctr">
              <a:noAutofit/>
            </a:bodyPr>
            <a:lstStyle/>
            <a:p>
              <a:pPr algn="ctr" defTabSz="914400">
                <a:lnSpc>
                  <a:spcPct val="90000"/>
                </a:lnSpc>
              </a:pPr>
              <a:endParaRPr sz="2000"/>
            </a:p>
          </p:txBody>
        </p:sp>
      </p:grpSp>
      <p:sp>
        <p:nvSpPr>
          <p:cNvPr id="25" name="Shape"/>
          <p:cNvSpPr/>
          <p:nvPr/>
        </p:nvSpPr>
        <p:spPr>
          <a:xfrm>
            <a:off x="6787746" y="2952351"/>
            <a:ext cx="768237" cy="768254"/>
          </a:xfrm>
          <a:custGeom>
            <a:avLst/>
            <a:gdLst/>
            <a:ahLst/>
            <a:cxnLst>
              <a:cxn ang="0">
                <a:pos x="wd2" y="hd2"/>
              </a:cxn>
              <a:cxn ang="5400000">
                <a:pos x="wd2" y="hd2"/>
              </a:cxn>
              <a:cxn ang="10800000">
                <a:pos x="wd2" y="hd2"/>
              </a:cxn>
              <a:cxn ang="16200000">
                <a:pos x="wd2" y="hd2"/>
              </a:cxn>
            </a:cxnLst>
            <a:rect l="0" t="0" r="r" b="b"/>
            <a:pathLst>
              <a:path w="21600" h="21600" extrusionOk="false">
                <a:moveTo>
                  <a:pt x="10309" y="15421"/>
                </a:moveTo>
                <a:cubicBezTo>
                  <a:pt x="10666" y="15276"/>
                  <a:pt x="10995" y="15082"/>
                  <a:pt x="11291" y="14845"/>
                </a:cubicBezTo>
                <a:lnTo>
                  <a:pt x="11291" y="8719"/>
                </a:lnTo>
                <a:cubicBezTo>
                  <a:pt x="10995" y="8482"/>
                  <a:pt x="10666" y="8287"/>
                  <a:pt x="10309" y="8143"/>
                </a:cubicBezTo>
                <a:cubicBezTo>
                  <a:pt x="10309" y="8143"/>
                  <a:pt x="10309" y="15421"/>
                  <a:pt x="10309" y="15421"/>
                </a:cubicBezTo>
                <a:close/>
                <a:moveTo>
                  <a:pt x="12273" y="13681"/>
                </a:moveTo>
                <a:cubicBezTo>
                  <a:pt x="12585" y="13118"/>
                  <a:pt x="12764" y="12471"/>
                  <a:pt x="12764" y="11782"/>
                </a:cubicBezTo>
                <a:cubicBezTo>
                  <a:pt x="12764" y="11092"/>
                  <a:pt x="12585" y="10445"/>
                  <a:pt x="12273" y="9882"/>
                </a:cubicBezTo>
                <a:cubicBezTo>
                  <a:pt x="12273" y="9882"/>
                  <a:pt x="12273" y="13681"/>
                  <a:pt x="12273" y="13681"/>
                </a:cubicBezTo>
                <a:close/>
                <a:moveTo>
                  <a:pt x="5891" y="14373"/>
                </a:moveTo>
                <a:lnTo>
                  <a:pt x="5891" y="9190"/>
                </a:lnTo>
                <a:cubicBezTo>
                  <a:pt x="5282" y="9882"/>
                  <a:pt x="4909" y="10788"/>
                  <a:pt x="4909" y="11782"/>
                </a:cubicBezTo>
                <a:cubicBezTo>
                  <a:pt x="4909" y="12776"/>
                  <a:pt x="5282" y="13681"/>
                  <a:pt x="5891" y="14373"/>
                </a:cubicBezTo>
                <a:moveTo>
                  <a:pt x="6873" y="8384"/>
                </a:moveTo>
                <a:lnTo>
                  <a:pt x="6873" y="15179"/>
                </a:lnTo>
                <a:cubicBezTo>
                  <a:pt x="7451" y="15514"/>
                  <a:pt x="8120" y="15709"/>
                  <a:pt x="8836" y="15709"/>
                </a:cubicBezTo>
                <a:cubicBezTo>
                  <a:pt x="9003" y="15709"/>
                  <a:pt x="9166" y="15696"/>
                  <a:pt x="9327" y="15675"/>
                </a:cubicBezTo>
                <a:lnTo>
                  <a:pt x="9327" y="7888"/>
                </a:lnTo>
                <a:cubicBezTo>
                  <a:pt x="9166" y="7868"/>
                  <a:pt x="9003" y="7854"/>
                  <a:pt x="8836" y="7854"/>
                </a:cubicBezTo>
                <a:cubicBezTo>
                  <a:pt x="8120" y="7854"/>
                  <a:pt x="7451" y="8049"/>
                  <a:pt x="6873" y="8384"/>
                </a:cubicBezTo>
                <a:moveTo>
                  <a:pt x="20618" y="0"/>
                </a:moveTo>
                <a:lnTo>
                  <a:pt x="19636" y="0"/>
                </a:lnTo>
                <a:lnTo>
                  <a:pt x="19636" y="15709"/>
                </a:lnTo>
                <a:lnTo>
                  <a:pt x="20618" y="15709"/>
                </a:lnTo>
                <a:cubicBezTo>
                  <a:pt x="21160" y="15709"/>
                  <a:pt x="21600" y="15270"/>
                  <a:pt x="21600" y="14727"/>
                </a:cubicBezTo>
                <a:lnTo>
                  <a:pt x="21600" y="982"/>
                </a:lnTo>
                <a:cubicBezTo>
                  <a:pt x="21600" y="440"/>
                  <a:pt x="21160" y="0"/>
                  <a:pt x="20618" y="0"/>
                </a:cubicBezTo>
                <a:moveTo>
                  <a:pt x="8836" y="17672"/>
                </a:moveTo>
                <a:cubicBezTo>
                  <a:pt x="5583" y="17672"/>
                  <a:pt x="2945" y="15035"/>
                  <a:pt x="2945" y="11782"/>
                </a:cubicBezTo>
                <a:cubicBezTo>
                  <a:pt x="2945" y="8528"/>
                  <a:pt x="5583" y="5891"/>
                  <a:pt x="8836" y="5891"/>
                </a:cubicBezTo>
                <a:cubicBezTo>
                  <a:pt x="12090" y="5891"/>
                  <a:pt x="14727" y="8528"/>
                  <a:pt x="14727" y="11782"/>
                </a:cubicBezTo>
                <a:cubicBezTo>
                  <a:pt x="14727" y="15035"/>
                  <a:pt x="12090" y="17672"/>
                  <a:pt x="8836" y="17672"/>
                </a:cubicBezTo>
                <a:moveTo>
                  <a:pt x="14027" y="16277"/>
                </a:moveTo>
                <a:cubicBezTo>
                  <a:pt x="15072" y="15072"/>
                  <a:pt x="15709" y="13503"/>
                  <a:pt x="15709" y="11782"/>
                </a:cubicBezTo>
                <a:cubicBezTo>
                  <a:pt x="15709" y="7986"/>
                  <a:pt x="12632" y="4909"/>
                  <a:pt x="8836" y="4909"/>
                </a:cubicBezTo>
                <a:cubicBezTo>
                  <a:pt x="5041" y="4909"/>
                  <a:pt x="1964" y="7986"/>
                  <a:pt x="1964" y="11782"/>
                </a:cubicBezTo>
                <a:cubicBezTo>
                  <a:pt x="1964" y="15577"/>
                  <a:pt x="5041" y="18654"/>
                  <a:pt x="8836" y="18654"/>
                </a:cubicBezTo>
                <a:cubicBezTo>
                  <a:pt x="10557" y="18654"/>
                  <a:pt x="12127" y="18017"/>
                  <a:pt x="13333" y="16972"/>
                </a:cubicBezTo>
                <a:lnTo>
                  <a:pt x="17817" y="21456"/>
                </a:lnTo>
                <a:cubicBezTo>
                  <a:pt x="17905" y="21545"/>
                  <a:pt x="18028" y="21600"/>
                  <a:pt x="18164" y="21600"/>
                </a:cubicBezTo>
                <a:cubicBezTo>
                  <a:pt x="18434" y="21600"/>
                  <a:pt x="18655" y="21380"/>
                  <a:pt x="18655" y="21109"/>
                </a:cubicBezTo>
                <a:cubicBezTo>
                  <a:pt x="18655" y="20974"/>
                  <a:pt x="18600" y="20851"/>
                  <a:pt x="18511" y="20762"/>
                </a:cubicBezTo>
                <a:cubicBezTo>
                  <a:pt x="18511" y="20762"/>
                  <a:pt x="14027" y="16277"/>
                  <a:pt x="14027" y="16277"/>
                </a:cubicBezTo>
                <a:close/>
                <a:moveTo>
                  <a:pt x="17673" y="15709"/>
                </a:moveTo>
                <a:lnTo>
                  <a:pt x="18655" y="15709"/>
                </a:lnTo>
                <a:lnTo>
                  <a:pt x="18655" y="0"/>
                </a:lnTo>
                <a:lnTo>
                  <a:pt x="17673" y="0"/>
                </a:lnTo>
                <a:cubicBezTo>
                  <a:pt x="17673" y="0"/>
                  <a:pt x="17673" y="15709"/>
                  <a:pt x="17673" y="15709"/>
                </a:cubicBezTo>
                <a:close/>
                <a:moveTo>
                  <a:pt x="16691" y="15709"/>
                </a:moveTo>
                <a:lnTo>
                  <a:pt x="16691" y="11783"/>
                </a:lnTo>
                <a:cubicBezTo>
                  <a:pt x="16691" y="13214"/>
                  <a:pt x="16301" y="14553"/>
                  <a:pt x="15631" y="15709"/>
                </a:cubicBezTo>
                <a:cubicBezTo>
                  <a:pt x="15631" y="15709"/>
                  <a:pt x="16691" y="15709"/>
                  <a:pt x="16691" y="15709"/>
                </a:cubicBezTo>
                <a:close/>
                <a:moveTo>
                  <a:pt x="16691" y="0"/>
                </a:moveTo>
                <a:lnTo>
                  <a:pt x="14236" y="0"/>
                </a:lnTo>
                <a:lnTo>
                  <a:pt x="14236" y="6088"/>
                </a:lnTo>
                <a:cubicBezTo>
                  <a:pt x="15745" y="7519"/>
                  <a:pt x="16691" y="9538"/>
                  <a:pt x="16691" y="11781"/>
                </a:cubicBezTo>
                <a:cubicBezTo>
                  <a:pt x="16691" y="11781"/>
                  <a:pt x="16691" y="0"/>
                  <a:pt x="16691" y="0"/>
                </a:cubicBezTo>
                <a:close/>
                <a:moveTo>
                  <a:pt x="11291" y="0"/>
                </a:moveTo>
                <a:lnTo>
                  <a:pt x="10309" y="0"/>
                </a:lnTo>
                <a:lnTo>
                  <a:pt x="10309" y="4070"/>
                </a:lnTo>
                <a:cubicBezTo>
                  <a:pt x="10645" y="4134"/>
                  <a:pt x="10972" y="4219"/>
                  <a:pt x="11291" y="4324"/>
                </a:cubicBezTo>
                <a:cubicBezTo>
                  <a:pt x="11291" y="4324"/>
                  <a:pt x="11291" y="0"/>
                  <a:pt x="11291" y="0"/>
                </a:cubicBezTo>
                <a:close/>
                <a:moveTo>
                  <a:pt x="1964" y="15709"/>
                </a:moveTo>
                <a:lnTo>
                  <a:pt x="2041" y="15709"/>
                </a:lnTo>
                <a:cubicBezTo>
                  <a:pt x="2016" y="15666"/>
                  <a:pt x="1988" y="15625"/>
                  <a:pt x="1964" y="15581"/>
                </a:cubicBezTo>
                <a:cubicBezTo>
                  <a:pt x="1964" y="15581"/>
                  <a:pt x="1964" y="15709"/>
                  <a:pt x="1964" y="15709"/>
                </a:cubicBezTo>
                <a:close/>
                <a:moveTo>
                  <a:pt x="13255" y="0"/>
                </a:moveTo>
                <a:lnTo>
                  <a:pt x="12273" y="0"/>
                </a:lnTo>
                <a:lnTo>
                  <a:pt x="12273" y="4727"/>
                </a:lnTo>
                <a:cubicBezTo>
                  <a:pt x="12613" y="4894"/>
                  <a:pt x="12944" y="5077"/>
                  <a:pt x="13255" y="5289"/>
                </a:cubicBezTo>
                <a:cubicBezTo>
                  <a:pt x="13255" y="5289"/>
                  <a:pt x="13255" y="0"/>
                  <a:pt x="13255" y="0"/>
                </a:cubicBezTo>
                <a:close/>
                <a:moveTo>
                  <a:pt x="9327" y="3952"/>
                </a:moveTo>
                <a:lnTo>
                  <a:pt x="9327" y="0"/>
                </a:lnTo>
                <a:lnTo>
                  <a:pt x="6873" y="0"/>
                </a:lnTo>
                <a:lnTo>
                  <a:pt x="6873" y="4185"/>
                </a:lnTo>
                <a:cubicBezTo>
                  <a:pt x="7501" y="4023"/>
                  <a:pt x="8157" y="3927"/>
                  <a:pt x="8836" y="3927"/>
                </a:cubicBezTo>
                <a:cubicBezTo>
                  <a:pt x="9002" y="3927"/>
                  <a:pt x="9164" y="3942"/>
                  <a:pt x="9327" y="3952"/>
                </a:cubicBezTo>
                <a:moveTo>
                  <a:pt x="5891" y="0"/>
                </a:moveTo>
                <a:lnTo>
                  <a:pt x="4909" y="0"/>
                </a:lnTo>
                <a:lnTo>
                  <a:pt x="4909" y="4987"/>
                </a:lnTo>
                <a:cubicBezTo>
                  <a:pt x="5224" y="4804"/>
                  <a:pt x="5551" y="4641"/>
                  <a:pt x="5891" y="4504"/>
                </a:cubicBezTo>
                <a:cubicBezTo>
                  <a:pt x="5891" y="4504"/>
                  <a:pt x="5891" y="0"/>
                  <a:pt x="5891" y="0"/>
                </a:cubicBezTo>
                <a:close/>
                <a:moveTo>
                  <a:pt x="0" y="982"/>
                </a:moveTo>
                <a:lnTo>
                  <a:pt x="0" y="14727"/>
                </a:lnTo>
                <a:cubicBezTo>
                  <a:pt x="0" y="15270"/>
                  <a:pt x="440" y="15709"/>
                  <a:pt x="982" y="15709"/>
                </a:cubicBezTo>
                <a:lnTo>
                  <a:pt x="982" y="0"/>
                </a:lnTo>
                <a:cubicBezTo>
                  <a:pt x="440" y="0"/>
                  <a:pt x="0" y="440"/>
                  <a:pt x="0" y="982"/>
                </a:cubicBezTo>
                <a:moveTo>
                  <a:pt x="3927" y="5656"/>
                </a:moveTo>
                <a:lnTo>
                  <a:pt x="3927" y="0"/>
                </a:lnTo>
                <a:lnTo>
                  <a:pt x="1964" y="0"/>
                </a:lnTo>
                <a:lnTo>
                  <a:pt x="1964" y="7982"/>
                </a:lnTo>
                <a:cubicBezTo>
                  <a:pt x="2462" y="7084"/>
                  <a:pt x="3131" y="6294"/>
                  <a:pt x="3927" y="5656"/>
                </a:cubicBezTo>
              </a:path>
            </a:pathLst>
          </a:custGeom>
          <a:solidFill>
            <a:srgbClr val="FFFFFF"/>
          </a:solidFill>
          <a:ln w="12700">
            <a:miter lim="400000"/>
          </a:ln>
        </p:spPr>
        <p:txBody>
          <a:bodyPr lIns="38080" tIns="38080" rIns="38080" bIns="38080" anchor="ctr"/>
          <a:lstStyle/>
          <a:p>
            <a:pPr algn="ctr" defTabSz="457200">
              <a:defRPr sz="3000">
                <a:solidFill>
                  <a:srgbClr val="FFFFFF"/>
                </a:solidFill>
                <a:effectLst>
                  <a:outerShdw blurRad="38100" dist="12700" dir="5400000" rotWithShape="0">
                    <a:srgbClr val="000000">
                      <a:alpha val="50000"/>
                    </a:srgbClr>
                  </a:outerShdw>
                </a:effectLst>
                <a:latin typeface="MontrealTS-Regular"/>
                <a:ea typeface="MontrealTS-Regular"/>
                <a:cs typeface="MontrealTS-Regular"/>
                <a:sym typeface="MontrealTS-Regular"/>
              </a:defRPr>
            </a:pPr>
            <a:endParaRPr sz="3200"/>
          </a:p>
        </p:txBody>
      </p:sp>
      <p:grpSp>
        <p:nvGrpSpPr>
          <p:cNvPr id="26" name="Group"/>
          <p:cNvGrpSpPr/>
          <p:nvPr/>
        </p:nvGrpSpPr>
        <p:grpSpPr>
          <a:xfrm>
            <a:off x="1061110" y="2801040"/>
            <a:ext cx="9821535" cy="1274076"/>
            <a:chOff x="0" y="0"/>
            <a:chExt cx="9821534" cy="1274075"/>
          </a:xfrm>
        </p:grpSpPr>
        <p:sp>
          <p:nvSpPr>
            <p:cNvPr id="27" name="Rounded Rectangle"/>
            <p:cNvSpPr/>
            <p:nvPr/>
          </p:nvSpPr>
          <p:spPr>
            <a:xfrm>
              <a:off x="2476924" y="0"/>
              <a:ext cx="2395473" cy="1274076"/>
            </a:xfrm>
            <a:prstGeom prst="roundRect">
              <a:avLst>
                <a:gd name="adj" fmla="val 10872"/>
              </a:avLst>
            </a:prstGeom>
            <a:noFill/>
            <a:ln w="25400" cap="flat">
              <a:solidFill>
                <a:srgbClr val="FFFFFF"/>
              </a:solidFill>
              <a:prstDash val="solid"/>
              <a:round/>
            </a:ln>
            <a:effectLst/>
          </p:spPr>
          <p:txBody>
            <a:bodyPr wrap="square" lIns="45718" tIns="45718" rIns="45718" bIns="45718" numCol="1" anchor="ctr">
              <a:noAutofit/>
            </a:bodyPr>
            <a:lstStyle/>
            <a:p>
              <a:pPr algn="ctr" defTabSz="914400">
                <a:lnSpc>
                  <a:spcPct val="90000"/>
                </a:lnSpc>
              </a:pPr>
              <a:endParaRPr sz="2000"/>
            </a:p>
          </p:txBody>
        </p:sp>
        <p:sp>
          <p:nvSpPr>
            <p:cNvPr id="28" name="Rounded Rectangle"/>
            <p:cNvSpPr/>
            <p:nvPr/>
          </p:nvSpPr>
          <p:spPr>
            <a:xfrm>
              <a:off x="0" y="0"/>
              <a:ext cx="2395472" cy="1274076"/>
            </a:xfrm>
            <a:prstGeom prst="roundRect">
              <a:avLst>
                <a:gd name="adj" fmla="val 10872"/>
              </a:avLst>
            </a:prstGeom>
            <a:noFill/>
            <a:ln w="25400" cap="flat">
              <a:solidFill>
                <a:srgbClr val="FFFFFF"/>
              </a:solidFill>
              <a:prstDash val="solid"/>
              <a:round/>
            </a:ln>
            <a:effectLst/>
          </p:spPr>
          <p:txBody>
            <a:bodyPr wrap="square" lIns="45718" tIns="45718" rIns="45718" bIns="45718" numCol="1" anchor="ctr">
              <a:noAutofit/>
            </a:bodyPr>
            <a:lstStyle/>
            <a:p>
              <a:pPr algn="ctr" defTabSz="914400">
                <a:lnSpc>
                  <a:spcPct val="90000"/>
                </a:lnSpc>
              </a:pPr>
              <a:endParaRPr sz="2000"/>
            </a:p>
          </p:txBody>
        </p:sp>
        <p:sp>
          <p:nvSpPr>
            <p:cNvPr id="29" name="Rounded Rectangle"/>
            <p:cNvSpPr/>
            <p:nvPr/>
          </p:nvSpPr>
          <p:spPr>
            <a:xfrm>
              <a:off x="4951493" y="0"/>
              <a:ext cx="2395473" cy="1274076"/>
            </a:xfrm>
            <a:prstGeom prst="roundRect">
              <a:avLst>
                <a:gd name="adj" fmla="val 10872"/>
              </a:avLst>
            </a:prstGeom>
            <a:noFill/>
            <a:ln w="25400" cap="flat">
              <a:solidFill>
                <a:srgbClr val="FFFFFF"/>
              </a:solidFill>
              <a:prstDash val="solid"/>
              <a:round/>
            </a:ln>
            <a:effectLst/>
          </p:spPr>
          <p:txBody>
            <a:bodyPr wrap="square" lIns="45718" tIns="45718" rIns="45718" bIns="45718" numCol="1" anchor="ctr">
              <a:noAutofit/>
            </a:bodyPr>
            <a:lstStyle/>
            <a:p>
              <a:pPr algn="ctr" defTabSz="914400">
                <a:lnSpc>
                  <a:spcPct val="90000"/>
                </a:lnSpc>
              </a:pPr>
              <a:endParaRPr sz="2000"/>
            </a:p>
          </p:txBody>
        </p:sp>
        <p:sp>
          <p:nvSpPr>
            <p:cNvPr id="30" name="Rounded Rectangle"/>
            <p:cNvSpPr/>
            <p:nvPr/>
          </p:nvSpPr>
          <p:spPr>
            <a:xfrm>
              <a:off x="7426063" y="0"/>
              <a:ext cx="2395472" cy="1274076"/>
            </a:xfrm>
            <a:prstGeom prst="roundRect">
              <a:avLst>
                <a:gd name="adj" fmla="val 10872"/>
              </a:avLst>
            </a:prstGeom>
            <a:noFill/>
            <a:ln w="25400" cap="flat">
              <a:solidFill>
                <a:srgbClr val="FFFFFF"/>
              </a:solidFill>
              <a:prstDash val="solid"/>
              <a:round/>
            </a:ln>
            <a:effectLst/>
          </p:spPr>
          <p:txBody>
            <a:bodyPr wrap="square" lIns="45718" tIns="45718" rIns="45718" bIns="45718" numCol="1" anchor="ctr">
              <a:noAutofit/>
            </a:bodyPr>
            <a:lstStyle/>
            <a:p>
              <a:pPr algn="ctr" defTabSz="914400">
                <a:lnSpc>
                  <a:spcPct val="90000"/>
                </a:lnSpc>
              </a:pPr>
              <a:endParaRPr sz="2000"/>
            </a:p>
          </p:txBody>
        </p:sp>
      </p:grpSp>
      <p:grpSp>
        <p:nvGrpSpPr>
          <p:cNvPr id="31" name="Group"/>
          <p:cNvGrpSpPr/>
          <p:nvPr/>
        </p:nvGrpSpPr>
        <p:grpSpPr>
          <a:xfrm>
            <a:off x="4096870" y="2938119"/>
            <a:ext cx="1273849" cy="774702"/>
            <a:chOff x="0" y="0"/>
            <a:chExt cx="1273847" cy="774701"/>
          </a:xfrm>
        </p:grpSpPr>
        <p:sp>
          <p:nvSpPr>
            <p:cNvPr id="32" name="Shape"/>
            <p:cNvSpPr/>
            <p:nvPr/>
          </p:nvSpPr>
          <p:spPr>
            <a:xfrm>
              <a:off x="262273" y="0"/>
              <a:ext cx="774701" cy="774701"/>
            </a:xfrm>
            <a:custGeom>
              <a:avLst/>
              <a:gdLst/>
              <a:ahLst/>
              <a:cxnLst>
                <a:cxn ang="0">
                  <a:pos x="wd2" y="hd2"/>
                </a:cxn>
                <a:cxn ang="5400000">
                  <a:pos x="wd2" y="hd2"/>
                </a:cxn>
                <a:cxn ang="10800000">
                  <a:pos x="wd2" y="hd2"/>
                </a:cxn>
                <a:cxn ang="16200000">
                  <a:pos x="wd2" y="hd2"/>
                </a:cxn>
              </a:cxnLst>
              <a:rect l="0" t="0" r="r" b="b"/>
              <a:pathLst>
                <a:path w="21600" h="21600" extrusionOk="false">
                  <a:moveTo>
                    <a:pt x="21109" y="10309"/>
                  </a:moveTo>
                  <a:cubicBezTo>
                    <a:pt x="20838" y="10309"/>
                    <a:pt x="20618" y="10529"/>
                    <a:pt x="20618" y="10800"/>
                  </a:cubicBezTo>
                  <a:cubicBezTo>
                    <a:pt x="20618" y="16223"/>
                    <a:pt x="16223" y="20618"/>
                    <a:pt x="10800" y="20618"/>
                  </a:cubicBezTo>
                  <a:cubicBezTo>
                    <a:pt x="5377" y="20618"/>
                    <a:pt x="982" y="16223"/>
                    <a:pt x="982" y="10800"/>
                  </a:cubicBezTo>
                  <a:cubicBezTo>
                    <a:pt x="982" y="5378"/>
                    <a:pt x="5377" y="982"/>
                    <a:pt x="10800" y="982"/>
                  </a:cubicBezTo>
                  <a:cubicBezTo>
                    <a:pt x="14012" y="982"/>
                    <a:pt x="16860" y="2526"/>
                    <a:pt x="18652" y="4909"/>
                  </a:cubicBezTo>
                  <a:lnTo>
                    <a:pt x="14727" y="4909"/>
                  </a:lnTo>
                  <a:cubicBezTo>
                    <a:pt x="14456" y="4909"/>
                    <a:pt x="14236" y="5129"/>
                    <a:pt x="14236" y="5400"/>
                  </a:cubicBezTo>
                  <a:cubicBezTo>
                    <a:pt x="14236" y="5672"/>
                    <a:pt x="14456" y="5891"/>
                    <a:pt x="14727" y="5891"/>
                  </a:cubicBezTo>
                  <a:lnTo>
                    <a:pt x="19636" y="5891"/>
                  </a:lnTo>
                  <a:cubicBezTo>
                    <a:pt x="19907" y="5891"/>
                    <a:pt x="20127" y="5672"/>
                    <a:pt x="20127" y="5400"/>
                  </a:cubicBezTo>
                  <a:lnTo>
                    <a:pt x="20127" y="491"/>
                  </a:lnTo>
                  <a:cubicBezTo>
                    <a:pt x="20127" y="220"/>
                    <a:pt x="19907" y="0"/>
                    <a:pt x="19636" y="0"/>
                  </a:cubicBezTo>
                  <a:cubicBezTo>
                    <a:pt x="19366" y="0"/>
                    <a:pt x="19145" y="220"/>
                    <a:pt x="19145" y="491"/>
                  </a:cubicBezTo>
                  <a:lnTo>
                    <a:pt x="19145" y="3962"/>
                  </a:lnTo>
                  <a:cubicBezTo>
                    <a:pt x="17166" y="1546"/>
                    <a:pt x="14167" y="0"/>
                    <a:pt x="10800" y="0"/>
                  </a:cubicBezTo>
                  <a:cubicBezTo>
                    <a:pt x="4836" y="0"/>
                    <a:pt x="0" y="4836"/>
                    <a:pt x="0" y="10800"/>
                  </a:cubicBezTo>
                  <a:cubicBezTo>
                    <a:pt x="0" y="16765"/>
                    <a:pt x="4836" y="21600"/>
                    <a:pt x="10800" y="21600"/>
                  </a:cubicBezTo>
                  <a:cubicBezTo>
                    <a:pt x="16764" y="21600"/>
                    <a:pt x="21600" y="16765"/>
                    <a:pt x="21600" y="10800"/>
                  </a:cubicBezTo>
                  <a:cubicBezTo>
                    <a:pt x="21600" y="10529"/>
                    <a:pt x="21380" y="10309"/>
                    <a:pt x="21109" y="10309"/>
                  </a:cubicBezTo>
                </a:path>
              </a:pathLst>
            </a:custGeom>
            <a:solidFill>
              <a:srgbClr val="FFFFFF"/>
            </a:solidFill>
            <a:ln w="25400" cap="flat">
              <a:solidFill>
                <a:srgbClr val="FFFFFF"/>
              </a:solidFill>
              <a:prstDash val="solid"/>
              <a:round/>
            </a:ln>
            <a:effectLst/>
          </p:spPr>
          <p:txBody>
            <a:bodyPr wrap="square" lIns="38080" tIns="38080" rIns="38080" bIns="38080" numCol="1" anchor="ctr">
              <a:noAutofit/>
            </a:bodyPr>
            <a:lstStyle/>
            <a:p>
              <a:pPr algn="ctr" defTabSz="457200">
                <a:defRPr sz="3000">
                  <a:solidFill>
                    <a:srgbClr val="FFFFFF"/>
                  </a:solidFill>
                  <a:effectLst>
                    <a:outerShdw blurRad="38100" dist="12700" dir="5400000" rotWithShape="0">
                      <a:srgbClr val="000000">
                        <a:alpha val="50000"/>
                      </a:srgbClr>
                    </a:outerShdw>
                  </a:effectLst>
                  <a:latin typeface="MontrealTS-Regular"/>
                  <a:ea typeface="MontrealTS-Regular"/>
                  <a:cs typeface="MontrealTS-Regular"/>
                  <a:sym typeface="MontrealTS-Regular"/>
                </a:defRPr>
              </a:pPr>
              <a:endParaRPr sz="3200"/>
            </a:p>
          </p:txBody>
        </p:sp>
        <p:sp>
          <p:nvSpPr>
            <p:cNvPr id="33" name="360˚"/>
            <p:cNvSpPr txBox="true"/>
            <p:nvPr/>
          </p:nvSpPr>
          <p:spPr>
            <a:xfrm>
              <a:off x="0" y="163744"/>
              <a:ext cx="1273847" cy="482235"/>
            </a:xfrm>
            <a:prstGeom prst="rect">
              <a:avLst/>
            </a:prstGeom>
            <a:noFill/>
            <a:ln w="12700" cap="flat">
              <a:noFill/>
              <a:miter lim="400000"/>
            </a:ln>
            <a:effectLst/>
          </p:spPr>
          <p:txBody>
            <a:bodyPr wrap="square" lIns="45714" tIns="45714" rIns="45714" bIns="45714" numCol="1" anchor="ctr">
              <a:spAutoFit/>
            </a:bodyPr>
            <a:lstStyle>
              <a:lvl1pPr algn="ctr" defTabSz="914400">
                <a:lnSpc>
                  <a:spcPct val="90000"/>
                </a:lnSpc>
                <a:defRPr sz="2700" b="1">
                  <a:solidFill>
                    <a:srgbClr val="FFFFFF"/>
                  </a:solidFill>
                </a:defRPr>
              </a:lvl1pPr>
            </a:lstStyle>
            <a:p>
              <a:r>
                <a:rPr sz="2800"/>
                <a:t>360˚</a:t>
              </a:r>
              <a:endParaRPr sz="2800"/>
            </a:p>
          </p:txBody>
        </p:sp>
      </p:grpSp>
      <p:sp>
        <p:nvSpPr>
          <p:cNvPr id="34" name="Shape"/>
          <p:cNvSpPr/>
          <p:nvPr/>
        </p:nvSpPr>
        <p:spPr>
          <a:xfrm rot="16200000">
            <a:off x="9293065" y="4365137"/>
            <a:ext cx="684539" cy="641183"/>
          </a:xfrm>
          <a:custGeom>
            <a:avLst/>
            <a:gdLst/>
            <a:ahLst/>
            <a:cxnLst>
              <a:cxn ang="0">
                <a:pos x="wd2" y="hd2"/>
              </a:cxn>
              <a:cxn ang="5400000">
                <a:pos x="wd2" y="hd2"/>
              </a:cxn>
              <a:cxn ang="10800000">
                <a:pos x="wd2" y="hd2"/>
              </a:cxn>
              <a:cxn ang="16200000">
                <a:pos x="wd2" y="hd2"/>
              </a:cxn>
            </a:cxnLst>
            <a:rect l="0" t="0" r="r" b="b"/>
            <a:pathLst>
              <a:path w="21600" h="21600" extrusionOk="false">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rgbClr val="FFFFFF"/>
          </a:solidFill>
          <a:ln w="12700">
            <a:solidFill>
              <a:srgbClr val="FFFFFF"/>
            </a:solidFill>
          </a:ln>
        </p:spPr>
        <p:txBody>
          <a:bodyPr lIns="38080" tIns="38080" rIns="38080" bIns="38080" anchor="ctr"/>
          <a:lstStyle/>
          <a:p>
            <a:pPr algn="ctr" defTabSz="457200">
              <a:defRPr sz="3000">
                <a:solidFill>
                  <a:srgbClr val="FFFFFF"/>
                </a:solidFill>
                <a:effectLst>
                  <a:outerShdw blurRad="38100" dist="12700" dir="5400000" rotWithShape="0">
                    <a:srgbClr val="000000">
                      <a:alpha val="50000"/>
                    </a:srgbClr>
                  </a:outerShdw>
                </a:effectLst>
                <a:latin typeface="MontrealTS-Regular"/>
                <a:ea typeface="MontrealTS-Regular"/>
                <a:cs typeface="MontrealTS-Regular"/>
                <a:sym typeface="MontrealTS-Regular"/>
              </a:defRPr>
            </a:pPr>
            <a:endParaRPr sz="3200"/>
          </a:p>
        </p:txBody>
      </p:sp>
      <p:sp>
        <p:nvSpPr>
          <p:cNvPr id="35" name="Shape"/>
          <p:cNvSpPr/>
          <p:nvPr/>
        </p:nvSpPr>
        <p:spPr>
          <a:xfrm>
            <a:off x="1901799" y="4380236"/>
            <a:ext cx="737048" cy="603040"/>
          </a:xfrm>
          <a:custGeom>
            <a:avLst/>
            <a:gdLst/>
            <a:ahLst/>
            <a:cxnLst>
              <a:cxn ang="0">
                <a:pos x="wd2" y="hd2"/>
              </a:cxn>
              <a:cxn ang="5400000">
                <a:pos x="wd2" y="hd2"/>
              </a:cxn>
              <a:cxn ang="10800000">
                <a:pos x="wd2" y="hd2"/>
              </a:cxn>
              <a:cxn ang="16200000">
                <a:pos x="wd2" y="hd2"/>
              </a:cxn>
            </a:cxnLst>
            <a:rect l="0" t="0" r="r" b="b"/>
            <a:pathLst>
              <a:path w="21600" h="21600" extrusionOk="false">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rgbClr val="FFFFFF"/>
          </a:solidFill>
          <a:ln w="12700">
            <a:solidFill>
              <a:srgbClr val="FFFFFF"/>
            </a:solidFill>
          </a:ln>
        </p:spPr>
        <p:txBody>
          <a:bodyPr lIns="38080" tIns="38080" rIns="38080" bIns="38080" anchor="ctr"/>
          <a:lstStyle/>
          <a:p>
            <a:pPr algn="ctr" defTabSz="457200">
              <a:defRPr sz="3000">
                <a:solidFill>
                  <a:srgbClr val="FFFFFF"/>
                </a:solidFill>
                <a:effectLst>
                  <a:outerShdw blurRad="38100" dist="12700" dir="5400000" rotWithShape="0">
                    <a:srgbClr val="000000">
                      <a:alpha val="50000"/>
                    </a:srgbClr>
                  </a:outerShdw>
                </a:effectLst>
                <a:latin typeface="MontrealTS-Regular"/>
                <a:ea typeface="MontrealTS-Regular"/>
                <a:cs typeface="MontrealTS-Regular"/>
                <a:sym typeface="MontrealTS-Regular"/>
              </a:defRPr>
            </a:pPr>
            <a:endParaRPr sz="3200"/>
          </a:p>
        </p:txBody>
      </p:sp>
      <p:sp>
        <p:nvSpPr>
          <p:cNvPr id="36" name="Shape"/>
          <p:cNvSpPr/>
          <p:nvPr/>
        </p:nvSpPr>
        <p:spPr>
          <a:xfrm>
            <a:off x="1975132" y="3003187"/>
            <a:ext cx="615782" cy="615783"/>
          </a:xfrm>
          <a:custGeom>
            <a:avLst/>
            <a:gdLst/>
            <a:ahLst/>
            <a:cxnLst>
              <a:cxn ang="0">
                <a:pos x="wd2" y="hd2"/>
              </a:cxn>
              <a:cxn ang="5400000">
                <a:pos x="wd2" y="hd2"/>
              </a:cxn>
              <a:cxn ang="10800000">
                <a:pos x="wd2" y="hd2"/>
              </a:cxn>
              <a:cxn ang="16200000">
                <a:pos x="wd2" y="hd2"/>
              </a:cxn>
            </a:cxnLst>
            <a:rect l="0" t="0" r="r" b="b"/>
            <a:pathLst>
              <a:path w="21600" h="21600" extrusionOk="false">
                <a:moveTo>
                  <a:pt x="10800" y="20619"/>
                </a:moveTo>
                <a:cubicBezTo>
                  <a:pt x="5377" y="20619"/>
                  <a:pt x="982" y="16223"/>
                  <a:pt x="982" y="10800"/>
                </a:cubicBezTo>
                <a:cubicBezTo>
                  <a:pt x="982" y="5378"/>
                  <a:pt x="5377" y="982"/>
                  <a:pt x="10800" y="982"/>
                </a:cubicBezTo>
                <a:cubicBezTo>
                  <a:pt x="13336" y="982"/>
                  <a:pt x="15638" y="1950"/>
                  <a:pt x="17377" y="3529"/>
                </a:cubicBezTo>
                <a:lnTo>
                  <a:pt x="10453" y="10453"/>
                </a:lnTo>
                <a:cubicBezTo>
                  <a:pt x="10364" y="10542"/>
                  <a:pt x="10309" y="10665"/>
                  <a:pt x="10309" y="10800"/>
                </a:cubicBezTo>
                <a:cubicBezTo>
                  <a:pt x="10309" y="11072"/>
                  <a:pt x="10529" y="11291"/>
                  <a:pt x="10800" y="11291"/>
                </a:cubicBezTo>
                <a:lnTo>
                  <a:pt x="20594" y="11291"/>
                </a:lnTo>
                <a:cubicBezTo>
                  <a:pt x="20336" y="16484"/>
                  <a:pt x="16057" y="20619"/>
                  <a:pt x="10800" y="20619"/>
                </a:cubicBezTo>
                <a:moveTo>
                  <a:pt x="20594" y="10309"/>
                </a:moveTo>
                <a:lnTo>
                  <a:pt x="11985" y="10309"/>
                </a:lnTo>
                <a:lnTo>
                  <a:pt x="18071" y="4223"/>
                </a:lnTo>
                <a:cubicBezTo>
                  <a:pt x="19541" y="5852"/>
                  <a:pt x="20477" y="7971"/>
                  <a:pt x="20594" y="10309"/>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path>
            </a:pathLst>
          </a:custGeom>
          <a:solidFill>
            <a:srgbClr val="FFFFFF"/>
          </a:solidFill>
          <a:ln w="25400">
            <a:solidFill>
              <a:srgbClr val="FFFFFF"/>
            </a:solidFill>
          </a:ln>
        </p:spPr>
        <p:txBody>
          <a:bodyPr lIns="38080" tIns="38080" rIns="38080" bIns="38080" anchor="ctr"/>
          <a:lstStyle/>
          <a:p>
            <a:pPr algn="ctr" defTabSz="457200">
              <a:defRPr sz="3000">
                <a:solidFill>
                  <a:srgbClr val="FFFFFF"/>
                </a:solidFill>
                <a:effectLst>
                  <a:outerShdw blurRad="38100" dist="12700" dir="5400000" rotWithShape="0">
                    <a:srgbClr val="000000">
                      <a:alpha val="50000"/>
                    </a:srgbClr>
                  </a:outerShdw>
                </a:effectLst>
                <a:latin typeface="MontrealTS-Regular"/>
                <a:ea typeface="MontrealTS-Regular"/>
                <a:cs typeface="MontrealTS-Regular"/>
                <a:sym typeface="MontrealTS-Regular"/>
              </a:defRPr>
            </a:pPr>
            <a:endParaRPr sz="3200"/>
          </a:p>
        </p:txBody>
      </p:sp>
      <p:sp>
        <p:nvSpPr>
          <p:cNvPr id="37" name="Shape"/>
          <p:cNvSpPr/>
          <p:nvPr/>
        </p:nvSpPr>
        <p:spPr>
          <a:xfrm>
            <a:off x="4339870" y="4352437"/>
            <a:ext cx="737048" cy="641183"/>
          </a:xfrm>
          <a:custGeom>
            <a:avLst/>
            <a:gdLst/>
            <a:ahLst/>
            <a:cxnLst>
              <a:cxn ang="0">
                <a:pos x="wd2" y="hd2"/>
              </a:cxn>
              <a:cxn ang="5400000">
                <a:pos x="wd2" y="hd2"/>
              </a:cxn>
              <a:cxn ang="10800000">
                <a:pos x="wd2" y="hd2"/>
              </a:cxn>
              <a:cxn ang="16200000">
                <a:pos x="wd2" y="hd2"/>
              </a:cxn>
            </a:cxnLst>
            <a:rect l="0" t="0" r="r" b="b"/>
            <a:pathLst>
              <a:path w="21600" h="21600" extrusionOk="false">
                <a:moveTo>
                  <a:pt x="12907" y="14380"/>
                </a:moveTo>
                <a:cubicBezTo>
                  <a:pt x="12819" y="14469"/>
                  <a:pt x="12764" y="14592"/>
                  <a:pt x="12764" y="14727"/>
                </a:cubicBezTo>
                <a:cubicBezTo>
                  <a:pt x="12764" y="14999"/>
                  <a:pt x="12984" y="15218"/>
                  <a:pt x="13255" y="15218"/>
                </a:cubicBezTo>
                <a:cubicBezTo>
                  <a:pt x="13390" y="15218"/>
                  <a:pt x="13513" y="15164"/>
                  <a:pt x="13602" y="15074"/>
                </a:cubicBezTo>
                <a:lnTo>
                  <a:pt x="17529" y="11147"/>
                </a:lnTo>
                <a:cubicBezTo>
                  <a:pt x="17618" y="11058"/>
                  <a:pt x="17673" y="10936"/>
                  <a:pt x="17673" y="10800"/>
                </a:cubicBezTo>
                <a:cubicBezTo>
                  <a:pt x="17673" y="10665"/>
                  <a:pt x="17618" y="10542"/>
                  <a:pt x="17529" y="10453"/>
                </a:cubicBezTo>
                <a:lnTo>
                  <a:pt x="13602" y="6526"/>
                </a:lnTo>
                <a:cubicBezTo>
                  <a:pt x="13513" y="6437"/>
                  <a:pt x="13390" y="6382"/>
                  <a:pt x="13255" y="6382"/>
                </a:cubicBezTo>
                <a:cubicBezTo>
                  <a:pt x="12984" y="6382"/>
                  <a:pt x="12764" y="6601"/>
                  <a:pt x="12764" y="6873"/>
                </a:cubicBezTo>
                <a:cubicBezTo>
                  <a:pt x="12764" y="7008"/>
                  <a:pt x="12819" y="7131"/>
                  <a:pt x="12907" y="7220"/>
                </a:cubicBezTo>
                <a:lnTo>
                  <a:pt x="15997" y="10309"/>
                </a:lnTo>
                <a:lnTo>
                  <a:pt x="491" y="10309"/>
                </a:lnTo>
                <a:cubicBezTo>
                  <a:pt x="220" y="10309"/>
                  <a:pt x="0" y="10529"/>
                  <a:pt x="0" y="10800"/>
                </a:cubicBezTo>
                <a:cubicBezTo>
                  <a:pt x="0" y="11071"/>
                  <a:pt x="220" y="11291"/>
                  <a:pt x="491" y="11291"/>
                </a:cubicBezTo>
                <a:lnTo>
                  <a:pt x="15997" y="11291"/>
                </a:lnTo>
                <a:cubicBezTo>
                  <a:pt x="15997" y="11291"/>
                  <a:pt x="12907" y="14380"/>
                  <a:pt x="12907" y="14380"/>
                </a:cubicBezTo>
                <a:close/>
                <a:moveTo>
                  <a:pt x="21109" y="0"/>
                </a:moveTo>
                <a:lnTo>
                  <a:pt x="3436" y="0"/>
                </a:lnTo>
                <a:cubicBezTo>
                  <a:pt x="3166" y="0"/>
                  <a:pt x="2945" y="220"/>
                  <a:pt x="2945" y="491"/>
                </a:cubicBezTo>
                <a:lnTo>
                  <a:pt x="2945" y="7855"/>
                </a:lnTo>
                <a:cubicBezTo>
                  <a:pt x="2945" y="8126"/>
                  <a:pt x="3166" y="8345"/>
                  <a:pt x="3436" y="8345"/>
                </a:cubicBezTo>
                <a:cubicBezTo>
                  <a:pt x="3707" y="8345"/>
                  <a:pt x="3927" y="8126"/>
                  <a:pt x="3927" y="7855"/>
                </a:cubicBezTo>
                <a:lnTo>
                  <a:pt x="3927" y="982"/>
                </a:lnTo>
                <a:lnTo>
                  <a:pt x="20618" y="982"/>
                </a:lnTo>
                <a:lnTo>
                  <a:pt x="20618" y="20618"/>
                </a:lnTo>
                <a:lnTo>
                  <a:pt x="3927" y="20618"/>
                </a:lnTo>
                <a:lnTo>
                  <a:pt x="3927" y="13745"/>
                </a:lnTo>
                <a:cubicBezTo>
                  <a:pt x="3927" y="13475"/>
                  <a:pt x="3707" y="13255"/>
                  <a:pt x="3436" y="13255"/>
                </a:cubicBezTo>
                <a:cubicBezTo>
                  <a:pt x="3166" y="13255"/>
                  <a:pt x="2945" y="13475"/>
                  <a:pt x="2945" y="13745"/>
                </a:cubicBezTo>
                <a:lnTo>
                  <a:pt x="2945" y="21109"/>
                </a:lnTo>
                <a:cubicBezTo>
                  <a:pt x="2945" y="21380"/>
                  <a:pt x="3166" y="21600"/>
                  <a:pt x="3436" y="21600"/>
                </a:cubicBezTo>
                <a:lnTo>
                  <a:pt x="21109" y="21600"/>
                </a:lnTo>
                <a:cubicBezTo>
                  <a:pt x="21380" y="21600"/>
                  <a:pt x="21600" y="21380"/>
                  <a:pt x="21600" y="21109"/>
                </a:cubicBezTo>
                <a:lnTo>
                  <a:pt x="21600" y="491"/>
                </a:lnTo>
                <a:cubicBezTo>
                  <a:pt x="21600" y="220"/>
                  <a:pt x="21380" y="0"/>
                  <a:pt x="21109" y="0"/>
                </a:cubicBezTo>
              </a:path>
            </a:pathLst>
          </a:custGeom>
          <a:solidFill>
            <a:srgbClr val="FFFFFF"/>
          </a:solidFill>
          <a:ln w="12700">
            <a:solidFill>
              <a:srgbClr val="FFFFFF"/>
            </a:solidFill>
          </a:ln>
        </p:spPr>
        <p:txBody>
          <a:bodyPr lIns="38080" tIns="38080" rIns="38080" bIns="38080" anchor="ctr"/>
          <a:lstStyle/>
          <a:p>
            <a:pPr algn="ctr" defTabSz="457200">
              <a:defRPr sz="3000">
                <a:solidFill>
                  <a:srgbClr val="FFFFFF"/>
                </a:solidFill>
                <a:effectLst>
                  <a:outerShdw blurRad="38100" dist="12700" dir="5400000" rotWithShape="0">
                    <a:srgbClr val="000000">
                      <a:alpha val="50000"/>
                    </a:srgbClr>
                  </a:outerShdw>
                </a:effectLst>
                <a:latin typeface="MontrealTS-Regular"/>
                <a:ea typeface="MontrealTS-Regular"/>
                <a:cs typeface="MontrealTS-Regular"/>
                <a:sym typeface="MontrealTS-Regular"/>
              </a:defRPr>
            </a:pPr>
            <a:endParaRPr sz="3200"/>
          </a:p>
        </p:txBody>
      </p:sp>
      <p:sp>
        <p:nvSpPr>
          <p:cNvPr id="38" name="Shape"/>
          <p:cNvSpPr/>
          <p:nvPr/>
        </p:nvSpPr>
        <p:spPr>
          <a:xfrm rot="20982515">
            <a:off x="6876030" y="4387748"/>
            <a:ext cx="617070" cy="577640"/>
          </a:xfrm>
          <a:custGeom>
            <a:avLst/>
            <a:gdLst/>
            <a:ahLst/>
            <a:cxnLst>
              <a:cxn ang="0">
                <a:pos x="wd2" y="hd2"/>
              </a:cxn>
              <a:cxn ang="5400000">
                <a:pos x="wd2" y="hd2"/>
              </a:cxn>
              <a:cxn ang="10800000">
                <a:pos x="wd2" y="hd2"/>
              </a:cxn>
              <a:cxn ang="16200000">
                <a:pos x="wd2" y="hd2"/>
              </a:cxn>
            </a:cxnLst>
            <a:rect l="0" t="0" r="r" b="b"/>
            <a:pathLst>
              <a:path w="21600" h="20861" extrusionOk="false">
                <a:moveTo>
                  <a:pt x="15674" y="7583"/>
                </a:moveTo>
                <a:cubicBezTo>
                  <a:pt x="15674" y="7162"/>
                  <a:pt x="20658" y="3422"/>
                  <a:pt x="17668" y="103"/>
                </a:cubicBezTo>
                <a:cubicBezTo>
                  <a:pt x="17169" y="-739"/>
                  <a:pt x="14732" y="3843"/>
                  <a:pt x="11298" y="5526"/>
                </a:cubicBezTo>
                <a:cubicBezTo>
                  <a:pt x="9360" y="6742"/>
                  <a:pt x="5428" y="8799"/>
                  <a:pt x="5428" y="10061"/>
                </a:cubicBezTo>
                <a:cubicBezTo>
                  <a:pt x="5428" y="17962"/>
                  <a:pt x="5428" y="17962"/>
                  <a:pt x="5428" y="17962"/>
                </a:cubicBezTo>
                <a:cubicBezTo>
                  <a:pt x="5428" y="19599"/>
                  <a:pt x="11797" y="20861"/>
                  <a:pt x="17169" y="20861"/>
                </a:cubicBezTo>
                <a:cubicBezTo>
                  <a:pt x="19108" y="20861"/>
                  <a:pt x="21600" y="10903"/>
                  <a:pt x="21600" y="9640"/>
                </a:cubicBezTo>
                <a:cubicBezTo>
                  <a:pt x="21600" y="8004"/>
                  <a:pt x="16172" y="8004"/>
                  <a:pt x="15674" y="7583"/>
                </a:cubicBezTo>
                <a:close/>
                <a:moveTo>
                  <a:pt x="3932" y="7583"/>
                </a:moveTo>
                <a:cubicBezTo>
                  <a:pt x="2991" y="7583"/>
                  <a:pt x="0" y="8004"/>
                  <a:pt x="0" y="11277"/>
                </a:cubicBezTo>
                <a:cubicBezTo>
                  <a:pt x="0" y="16653"/>
                  <a:pt x="0" y="16653"/>
                  <a:pt x="0" y="16653"/>
                </a:cubicBezTo>
                <a:cubicBezTo>
                  <a:pt x="0" y="20019"/>
                  <a:pt x="2991" y="20440"/>
                  <a:pt x="3932" y="20440"/>
                </a:cubicBezTo>
                <a:cubicBezTo>
                  <a:pt x="4929" y="20440"/>
                  <a:pt x="2437" y="19599"/>
                  <a:pt x="2437" y="17962"/>
                </a:cubicBezTo>
                <a:cubicBezTo>
                  <a:pt x="2437" y="10482"/>
                  <a:pt x="2437" y="10482"/>
                  <a:pt x="2437" y="10482"/>
                </a:cubicBezTo>
                <a:cubicBezTo>
                  <a:pt x="2437" y="8425"/>
                  <a:pt x="4929" y="7583"/>
                  <a:pt x="3932" y="7583"/>
                </a:cubicBezTo>
                <a:close/>
              </a:path>
            </a:pathLst>
          </a:custGeom>
          <a:ln w="38100">
            <a:solidFill>
              <a:srgbClr val="FFFFFF"/>
            </a:solidFill>
            <a:miter lim="400000"/>
          </a:ln>
        </p:spPr>
        <p:txBody>
          <a:bodyPr lIns="45719" rIns="45719" anchor="ctr"/>
          <a:lstStyle/>
          <a:p>
            <a:pPr defTabSz="1219200">
              <a:defRPr sz="3600">
                <a:solidFill>
                  <a:srgbClr val="7F7F7F"/>
                </a:solidFill>
                <a:latin typeface="MontrealTS-Regular"/>
                <a:ea typeface="MontrealTS-Regular"/>
                <a:cs typeface="MontrealTS-Regular"/>
                <a:sym typeface="MontrealTS-Regular"/>
              </a:defRPr>
            </a:pPr>
            <a:endParaRPr sz="4000"/>
          </a:p>
        </p:txBody>
      </p:sp>
      <p:sp>
        <p:nvSpPr>
          <p:cNvPr id="39" name="Shape"/>
          <p:cNvSpPr/>
          <p:nvPr/>
        </p:nvSpPr>
        <p:spPr>
          <a:xfrm>
            <a:off x="9308393" y="2969745"/>
            <a:ext cx="682666" cy="682666"/>
          </a:xfrm>
          <a:custGeom>
            <a:avLst/>
            <a:gdLst/>
            <a:ahLst/>
            <a:cxnLst>
              <a:cxn ang="0">
                <a:pos x="wd2" y="hd2"/>
              </a:cxn>
              <a:cxn ang="5400000">
                <a:pos x="wd2" y="hd2"/>
              </a:cxn>
              <a:cxn ang="10800000">
                <a:pos x="wd2" y="hd2"/>
              </a:cxn>
              <a:cxn ang="16200000">
                <a:pos x="wd2" y="hd2"/>
              </a:cxn>
            </a:cxnLst>
            <a:rect l="0" t="0" r="r" b="b"/>
            <a:pathLst>
              <a:path w="21600" h="21600" extrusionOk="false">
                <a:moveTo>
                  <a:pt x="11291" y="20593"/>
                </a:moveTo>
                <a:lnTo>
                  <a:pt x="11291" y="19145"/>
                </a:lnTo>
                <a:cubicBezTo>
                  <a:pt x="11291" y="18875"/>
                  <a:pt x="11071" y="18655"/>
                  <a:pt x="10800" y="18655"/>
                </a:cubicBezTo>
                <a:cubicBezTo>
                  <a:pt x="10529" y="18655"/>
                  <a:pt x="10309" y="18875"/>
                  <a:pt x="10309" y="19145"/>
                </a:cubicBezTo>
                <a:lnTo>
                  <a:pt x="10309" y="20593"/>
                </a:lnTo>
                <a:cubicBezTo>
                  <a:pt x="5280" y="20344"/>
                  <a:pt x="1255" y="16319"/>
                  <a:pt x="1006" y="11291"/>
                </a:cubicBezTo>
                <a:lnTo>
                  <a:pt x="2455" y="11291"/>
                </a:lnTo>
                <a:cubicBezTo>
                  <a:pt x="2725" y="11291"/>
                  <a:pt x="2945" y="11071"/>
                  <a:pt x="2945" y="10800"/>
                </a:cubicBezTo>
                <a:cubicBezTo>
                  <a:pt x="2945" y="10529"/>
                  <a:pt x="2725" y="10309"/>
                  <a:pt x="2455" y="10309"/>
                </a:cubicBezTo>
                <a:lnTo>
                  <a:pt x="1006" y="10309"/>
                </a:lnTo>
                <a:cubicBezTo>
                  <a:pt x="1255" y="5281"/>
                  <a:pt x="5280" y="1256"/>
                  <a:pt x="10309" y="1007"/>
                </a:cubicBezTo>
                <a:lnTo>
                  <a:pt x="10309" y="2455"/>
                </a:lnTo>
                <a:cubicBezTo>
                  <a:pt x="10309" y="2726"/>
                  <a:pt x="10529" y="2945"/>
                  <a:pt x="10800" y="2945"/>
                </a:cubicBezTo>
                <a:cubicBezTo>
                  <a:pt x="11071" y="2945"/>
                  <a:pt x="11291" y="2726"/>
                  <a:pt x="11291" y="2455"/>
                </a:cubicBezTo>
                <a:lnTo>
                  <a:pt x="11291" y="1007"/>
                </a:lnTo>
                <a:cubicBezTo>
                  <a:pt x="16320" y="1256"/>
                  <a:pt x="20345" y="5281"/>
                  <a:pt x="20594" y="10309"/>
                </a:cubicBezTo>
                <a:lnTo>
                  <a:pt x="19145" y="10309"/>
                </a:lnTo>
                <a:cubicBezTo>
                  <a:pt x="18875" y="10309"/>
                  <a:pt x="18655" y="10529"/>
                  <a:pt x="18655" y="10800"/>
                </a:cubicBezTo>
                <a:cubicBezTo>
                  <a:pt x="18655" y="11071"/>
                  <a:pt x="18875" y="11291"/>
                  <a:pt x="19145" y="11291"/>
                </a:cubicBezTo>
                <a:lnTo>
                  <a:pt x="20594" y="11291"/>
                </a:lnTo>
                <a:cubicBezTo>
                  <a:pt x="20345" y="16319"/>
                  <a:pt x="16320" y="20344"/>
                  <a:pt x="11291" y="20593"/>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4965" y="6634"/>
                </a:moveTo>
                <a:lnTo>
                  <a:pt x="12189" y="12188"/>
                </a:lnTo>
                <a:lnTo>
                  <a:pt x="6635" y="14966"/>
                </a:lnTo>
                <a:lnTo>
                  <a:pt x="9411" y="9412"/>
                </a:lnTo>
                <a:cubicBezTo>
                  <a:pt x="9411" y="9412"/>
                  <a:pt x="14965" y="6634"/>
                  <a:pt x="14965" y="6634"/>
                </a:cubicBezTo>
                <a:close/>
                <a:moveTo>
                  <a:pt x="4552" y="17048"/>
                </a:moveTo>
                <a:lnTo>
                  <a:pt x="12883" y="12883"/>
                </a:lnTo>
                <a:lnTo>
                  <a:pt x="17048" y="4551"/>
                </a:lnTo>
                <a:lnTo>
                  <a:pt x="8717" y="8717"/>
                </a:lnTo>
                <a:cubicBezTo>
                  <a:pt x="8717" y="8717"/>
                  <a:pt x="4552" y="17048"/>
                  <a:pt x="4552" y="17048"/>
                </a:cubicBezTo>
                <a:close/>
                <a:moveTo>
                  <a:pt x="11494" y="11494"/>
                </a:moveTo>
                <a:cubicBezTo>
                  <a:pt x="11877" y="11111"/>
                  <a:pt x="11877" y="10489"/>
                  <a:pt x="11494" y="10106"/>
                </a:cubicBezTo>
                <a:cubicBezTo>
                  <a:pt x="11111" y="9722"/>
                  <a:pt x="10489" y="9722"/>
                  <a:pt x="10106" y="10106"/>
                </a:cubicBezTo>
                <a:cubicBezTo>
                  <a:pt x="9723" y="10489"/>
                  <a:pt x="9723" y="11111"/>
                  <a:pt x="10106" y="11494"/>
                </a:cubicBezTo>
                <a:cubicBezTo>
                  <a:pt x="10489" y="11878"/>
                  <a:pt x="11111" y="11878"/>
                  <a:pt x="11494" y="11494"/>
                </a:cubicBezTo>
              </a:path>
            </a:pathLst>
          </a:custGeom>
          <a:solidFill>
            <a:srgbClr val="FFFFFF"/>
          </a:solidFill>
          <a:ln w="12700">
            <a:solidFill>
              <a:srgbClr val="FFFFFF"/>
            </a:solidFill>
          </a:ln>
        </p:spPr>
        <p:txBody>
          <a:bodyPr lIns="38080" tIns="38080" rIns="38080" bIns="38080" anchor="ctr"/>
          <a:lstStyle/>
          <a:p>
            <a:pPr algn="ctr" defTabSz="457200">
              <a:defRPr sz="3000">
                <a:solidFill>
                  <a:srgbClr val="FFFFFF"/>
                </a:solidFill>
                <a:effectLst>
                  <a:outerShdw blurRad="38100" dist="12700" dir="5400000" rotWithShape="0">
                    <a:srgbClr val="000000">
                      <a:alpha val="50000"/>
                    </a:srgbClr>
                  </a:outerShdw>
                </a:effectLst>
                <a:latin typeface="MontrealTS-Regular"/>
                <a:ea typeface="MontrealTS-Regular"/>
                <a:cs typeface="MontrealTS-Regular"/>
                <a:sym typeface="MontrealTS-Regular"/>
              </a:defRPr>
            </a:pPr>
            <a:endParaRPr sz="3200"/>
          </a:p>
        </p:txBody>
      </p:sp>
      <p:sp>
        <p:nvSpPr>
          <p:cNvPr id="40" name="Rounded Rectangle 41"/>
          <p:cNvSpPr/>
          <p:nvPr/>
        </p:nvSpPr>
        <p:spPr>
          <a:xfrm>
            <a:off x="1062566" y="5561474"/>
            <a:ext cx="9791544" cy="551054"/>
          </a:xfrm>
          <a:prstGeom prst="roundRect">
            <a:avLst>
              <a:gd name="adj" fmla="val 16667"/>
            </a:avLst>
          </a:prstGeom>
          <a:noFill/>
          <a:ln w="38100">
            <a:solidFill>
              <a:schemeClr val="bg1"/>
            </a:solidFill>
            <a:miter lim="400000"/>
          </a:ln>
        </p:spPr>
        <p:txBody>
          <a:bodyPr lIns="45718" tIns="45718" rIns="45718" bIns="45718" anchor="ctr"/>
          <a:lstStyle/>
          <a:p>
            <a:pPr algn="ctr" defTabSz="914400">
              <a:lnSpc>
                <a:spcPct val="90000"/>
              </a:lnSpc>
            </a:pPr>
            <a:endParaRPr sz="2000"/>
          </a:p>
        </p:txBody>
      </p:sp>
      <p:pic>
        <p:nvPicPr>
          <p:cNvPr id="41" name="Image" descr="Image"/>
          <p:cNvPicPr>
            <a:picLocks noChangeAspect="true"/>
          </p:cNvPicPr>
          <p:nvPr/>
        </p:nvPicPr>
        <p:blipFill>
          <a:blip r:embed="rId1"/>
          <a:stretch>
            <a:fillRect/>
          </a:stretch>
        </p:blipFill>
        <p:spPr>
          <a:xfrm>
            <a:off x="5029697" y="5660648"/>
            <a:ext cx="1799697" cy="352705"/>
          </a:xfrm>
          <a:prstGeom prst="rect">
            <a:avLst/>
          </a:prstGeom>
          <a:ln w="12700">
            <a:miter lim="400000"/>
            <a:headEnd/>
            <a:tailEnd/>
          </a:ln>
        </p:spPr>
      </p:pic>
      <p:sp>
        <p:nvSpPr>
          <p:cNvPr id="42" name="Title 1"/>
          <p:cNvSpPr txBox="true"/>
          <p:nvPr/>
        </p:nvSpPr>
        <p:spPr>
          <a:xfrm>
            <a:off x="986733" y="371702"/>
            <a:ext cx="9913426" cy="685757"/>
          </a:xfrm>
          <a:prstGeom prst="rect">
            <a:avLst/>
          </a:prstGeom>
        </p:spPr>
        <p:txBody>
          <a:bodyP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zh-CN" altLang="en-US" sz="4400" dirty="0">
                <a:solidFill>
                  <a:prstClr val="white"/>
                </a:solidFill>
              </a:rPr>
              <a:t>用 </a:t>
            </a:r>
            <a:r>
              <a:rPr lang="en-US" altLang="zh-CN" sz="4400" dirty="0">
                <a:solidFill>
                  <a:prstClr val="white"/>
                </a:solidFill>
              </a:rPr>
              <a:t>Vertica</a:t>
            </a:r>
            <a:r>
              <a:rPr lang="zh-CN" altLang="en-US" sz="4400" dirty="0">
                <a:solidFill>
                  <a:prstClr val="white"/>
                </a:solidFill>
              </a:rPr>
              <a:t> 可以做所有这些</a:t>
            </a:r>
            <a:r>
              <a:rPr lang="en-US" altLang="zh-CN" sz="4400" dirty="0">
                <a:solidFill>
                  <a:prstClr val="white"/>
                </a:solidFill>
              </a:rPr>
              <a:t>…</a:t>
            </a:r>
            <a:endParaRPr lang="en-US" sz="4400"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p14:dur="0" advClick="false"/>
    </mc:Choice>
    <mc:Fallback>
      <p:transition advClick="false"/>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true"/>
          </p:cNvPicPr>
          <p:nvPr/>
        </p:nvPicPr>
        <p:blipFill rotWithShape="true">
          <a:blip r:embed="rId1" cstate="email"/>
          <a:srcRect/>
          <a:stretch>
            <a:fillRect/>
          </a:stretch>
        </p:blipFill>
        <p:spPr>
          <a:xfrm>
            <a:off x="0" y="0"/>
            <a:ext cx="12192000" cy="6858000"/>
          </a:xfrm>
          <a:prstGeom prst="rect">
            <a:avLst/>
          </a:prstGeom>
        </p:spPr>
      </p:pic>
      <p:pic>
        <p:nvPicPr>
          <p:cNvPr id="3" name="Picture 2"/>
          <p:cNvPicPr>
            <a:picLocks noChangeAspect="true"/>
          </p:cNvPicPr>
          <p:nvPr/>
        </p:nvPicPr>
        <p:blipFill>
          <a:blip r:embed="rId2" cstate="email"/>
          <a:stretch>
            <a:fillRect/>
          </a:stretch>
        </p:blipFill>
        <p:spPr>
          <a:xfrm>
            <a:off x="604830" y="2709989"/>
            <a:ext cx="6825974" cy="1336422"/>
          </a:xfrm>
          <a:prstGeom prst="rect">
            <a:avLst/>
          </a:prstGeom>
        </p:spPr>
      </p:pic>
      <p:sp>
        <p:nvSpPr>
          <p:cNvPr id="4" name="Rectangle 3"/>
          <p:cNvSpPr/>
          <p:nvPr/>
        </p:nvSpPr>
        <p:spPr>
          <a:xfrm>
            <a:off x="7674246" y="1031826"/>
            <a:ext cx="4134465" cy="523220"/>
          </a:xfrm>
          <a:prstGeom prst="rect">
            <a:avLst/>
          </a:prstGeom>
        </p:spPr>
        <p:txBody>
          <a:bodyPr wrap="none">
            <a:spAutoFit/>
          </a:bodyPr>
          <a:lstStyle/>
          <a:p>
            <a:pPr algn="ctr"/>
            <a:r>
              <a:rPr lang="zh-CN" altLang="en-US" sz="2800" dirty="0">
                <a:solidFill>
                  <a:schemeClr val="bg1"/>
                </a:solidFill>
                <a:latin typeface="MHeiPRC-Heavy" panose="00000500000000000000" pitchFamily="50" charset="-128"/>
                <a:ea typeface="MHeiPRC-Heavy" panose="00000500000000000000" pitchFamily="50" charset="-128"/>
              </a:rPr>
              <a:t>扫描二维码关注官方微信</a:t>
            </a:r>
            <a:endParaRPr lang="zh-CN" altLang="en-US" sz="2800" dirty="0">
              <a:solidFill>
                <a:schemeClr val="bg1"/>
              </a:solidFill>
              <a:latin typeface="MHeiPRC-Heavy" panose="00000500000000000000" pitchFamily="50" charset="-128"/>
              <a:ea typeface="MHeiPRC-Heavy" panose="00000500000000000000" pitchFamily="50" charset="-128"/>
            </a:endParaRPr>
          </a:p>
        </p:txBody>
      </p:sp>
      <p:pic>
        <p:nvPicPr>
          <p:cNvPr id="7" name="Picture 6"/>
          <p:cNvPicPr>
            <a:picLocks noChangeAspect="true"/>
          </p:cNvPicPr>
          <p:nvPr/>
        </p:nvPicPr>
        <p:blipFill>
          <a:blip r:embed="rId3" cstate="email"/>
          <a:stretch>
            <a:fillRect/>
          </a:stretch>
        </p:blipFill>
        <p:spPr>
          <a:xfrm>
            <a:off x="10433330" y="6373067"/>
            <a:ext cx="892807" cy="213403"/>
          </a:xfrm>
          <a:prstGeom prst="rect">
            <a:avLst/>
          </a:prstGeom>
        </p:spPr>
      </p:pic>
      <p:pic>
        <p:nvPicPr>
          <p:cNvPr id="8" name="Picture 7"/>
          <p:cNvPicPr>
            <a:picLocks noChangeAspect="true"/>
          </p:cNvPicPr>
          <p:nvPr/>
        </p:nvPicPr>
        <p:blipFill>
          <a:blip r:embed="rId4"/>
          <a:stretch>
            <a:fillRect/>
          </a:stretch>
        </p:blipFill>
        <p:spPr>
          <a:xfrm>
            <a:off x="8182245" y="1857054"/>
            <a:ext cx="3143892" cy="314389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false"/>
    </mc:Choice>
    <mc:Fallback>
      <p:transition advClick="false"/>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tial Circle 8"/>
          <p:cNvSpPr/>
          <p:nvPr/>
        </p:nvSpPr>
        <p:spPr>
          <a:xfrm>
            <a:off x="4055452" y="1897002"/>
            <a:ext cx="4081095" cy="4081095"/>
          </a:xfrm>
          <a:prstGeom prst="pie">
            <a:avLst>
              <a:gd name="adj1" fmla="val 9158968"/>
              <a:gd name="adj2" fmla="val 16200000"/>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3" name="Partial Circle 9"/>
          <p:cNvSpPr/>
          <p:nvPr/>
        </p:nvSpPr>
        <p:spPr>
          <a:xfrm>
            <a:off x="4055451" y="1897001"/>
            <a:ext cx="4081095" cy="4081095"/>
          </a:xfrm>
          <a:prstGeom prst="pie">
            <a:avLst>
              <a:gd name="adj1" fmla="val 16211099"/>
              <a:gd name="adj2" fmla="val 1881359"/>
            </a:avLst>
          </a:prstGeom>
          <a:solidFill>
            <a:srgbClr val="1AAC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 name="Partial Circle 10"/>
          <p:cNvSpPr/>
          <p:nvPr/>
        </p:nvSpPr>
        <p:spPr>
          <a:xfrm>
            <a:off x="4055450" y="1897001"/>
            <a:ext cx="4081095" cy="4081095"/>
          </a:xfrm>
          <a:prstGeom prst="pie">
            <a:avLst>
              <a:gd name="adj1" fmla="val 1901561"/>
              <a:gd name="adj2" fmla="val 9151016"/>
            </a:avLst>
          </a:prstGeom>
          <a:solidFill>
            <a:srgbClr val="0000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pic>
        <p:nvPicPr>
          <p:cNvPr id="5" name="Picture 4"/>
          <p:cNvPicPr>
            <a:picLocks noChangeAspect="true"/>
          </p:cNvPicPr>
          <p:nvPr/>
        </p:nvPicPr>
        <p:blipFill>
          <a:blip r:embed="rId1"/>
          <a:stretch>
            <a:fillRect/>
          </a:stretch>
        </p:blipFill>
        <p:spPr>
          <a:xfrm>
            <a:off x="1067002" y="1669718"/>
            <a:ext cx="2475670" cy="1108205"/>
          </a:xfrm>
          <a:prstGeom prst="rect">
            <a:avLst/>
          </a:prstGeom>
        </p:spPr>
      </p:pic>
      <p:sp>
        <p:nvSpPr>
          <p:cNvPr id="6" name="TextBox 5"/>
          <p:cNvSpPr txBox="true"/>
          <p:nvPr/>
        </p:nvSpPr>
        <p:spPr>
          <a:xfrm>
            <a:off x="4744228" y="3259723"/>
            <a:ext cx="708848" cy="338554"/>
          </a:xfrm>
          <a:prstGeom prst="rect">
            <a:avLst/>
          </a:prstGeom>
        </p:spPr>
        <p:txBody>
          <a:bodyPr vert="horz" wrap="none" lIns="91440" tIns="45720" rIns="91440" bIns="45720" rtlCol="0" anchor="t" anchorCtr="false">
            <a:spAutoFit/>
          </a:bodyPr>
          <a:lstStyle/>
          <a:p>
            <a:pPr algn="ctr"/>
            <a:r>
              <a:rPr lang="zh-CN" altLang="en-US" sz="1600" b="1" dirty="0">
                <a:solidFill>
                  <a:schemeClr val="bg1"/>
                </a:solidFill>
                <a:latin typeface="+mn-lt"/>
                <a:ea typeface="Roboto Light" charset="0"/>
                <a:cs typeface="Roboto Light" charset="0"/>
              </a:rPr>
              <a:t>分段</a:t>
            </a:r>
            <a:r>
              <a:rPr lang="en-US" sz="1600" b="1" dirty="0">
                <a:solidFill>
                  <a:schemeClr val="bg1"/>
                </a:solidFill>
                <a:ea typeface="Roboto Light" charset="0"/>
                <a:cs typeface="Roboto Light" charset="0"/>
              </a:rPr>
              <a:t>1</a:t>
            </a:r>
            <a:endParaRPr lang="en-US" sz="1600" b="1" dirty="0">
              <a:solidFill>
                <a:schemeClr val="bg1"/>
              </a:solidFill>
              <a:latin typeface="+mn-lt"/>
              <a:ea typeface="Roboto Light" charset="0"/>
              <a:cs typeface="Roboto Light" charset="0"/>
            </a:endParaRPr>
          </a:p>
        </p:txBody>
      </p:sp>
      <p:sp>
        <p:nvSpPr>
          <p:cNvPr id="7" name="TextBox 6"/>
          <p:cNvSpPr txBox="true"/>
          <p:nvPr/>
        </p:nvSpPr>
        <p:spPr>
          <a:xfrm>
            <a:off x="6738930" y="3259722"/>
            <a:ext cx="708848" cy="338554"/>
          </a:xfrm>
          <a:prstGeom prst="rect">
            <a:avLst/>
          </a:prstGeom>
        </p:spPr>
        <p:txBody>
          <a:bodyPr vert="horz" wrap="none" lIns="91440" tIns="45720" rIns="91440" bIns="45720" rtlCol="0" anchor="t" anchorCtr="false">
            <a:spAutoFit/>
          </a:bodyPr>
          <a:lstStyle/>
          <a:p>
            <a:pPr algn="ctr"/>
            <a:r>
              <a:rPr lang="zh-CN" altLang="en-US" sz="1600" b="1" dirty="0">
                <a:solidFill>
                  <a:schemeClr val="bg1"/>
                </a:solidFill>
                <a:latin typeface="+mn-lt"/>
                <a:ea typeface="Roboto Light" charset="0"/>
                <a:cs typeface="Roboto Light" charset="0"/>
              </a:rPr>
              <a:t>分段</a:t>
            </a:r>
            <a:r>
              <a:rPr lang="en-US" sz="1600" b="1" dirty="0">
                <a:solidFill>
                  <a:schemeClr val="bg1"/>
                </a:solidFill>
                <a:latin typeface="+mn-lt"/>
                <a:ea typeface="Roboto Light" charset="0"/>
                <a:cs typeface="Roboto Light" charset="0"/>
              </a:rPr>
              <a:t>2</a:t>
            </a:r>
            <a:endParaRPr lang="en-US" sz="1600" b="1" dirty="0">
              <a:solidFill>
                <a:schemeClr val="bg1"/>
              </a:solidFill>
              <a:latin typeface="+mn-lt"/>
              <a:ea typeface="Roboto Light" charset="0"/>
              <a:cs typeface="Roboto Light" charset="0"/>
            </a:endParaRPr>
          </a:p>
        </p:txBody>
      </p:sp>
      <p:sp>
        <p:nvSpPr>
          <p:cNvPr id="8" name="TextBox 7"/>
          <p:cNvSpPr txBox="true"/>
          <p:nvPr/>
        </p:nvSpPr>
        <p:spPr>
          <a:xfrm>
            <a:off x="5748244" y="4777935"/>
            <a:ext cx="708848" cy="338554"/>
          </a:xfrm>
          <a:prstGeom prst="rect">
            <a:avLst/>
          </a:prstGeom>
        </p:spPr>
        <p:txBody>
          <a:bodyPr vert="horz" wrap="none" lIns="91440" tIns="45720" rIns="91440" bIns="45720" rtlCol="0" anchor="t" anchorCtr="false">
            <a:spAutoFit/>
          </a:bodyPr>
          <a:lstStyle/>
          <a:p>
            <a:pPr algn="ctr"/>
            <a:r>
              <a:rPr lang="zh-CN" altLang="en-US" sz="1600" b="1" dirty="0">
                <a:solidFill>
                  <a:schemeClr val="bg1"/>
                </a:solidFill>
                <a:latin typeface="+mn-lt"/>
                <a:ea typeface="Roboto Light" charset="0"/>
                <a:cs typeface="Roboto Light" charset="0"/>
              </a:rPr>
              <a:t>分段</a:t>
            </a:r>
            <a:r>
              <a:rPr lang="en-US" sz="1600" b="1" dirty="0">
                <a:solidFill>
                  <a:schemeClr val="bg1"/>
                </a:solidFill>
                <a:ea typeface="Roboto Light" charset="0"/>
                <a:cs typeface="Roboto Light" charset="0"/>
              </a:rPr>
              <a:t>3</a:t>
            </a:r>
            <a:endParaRPr lang="en-US" sz="1600" b="1" dirty="0">
              <a:solidFill>
                <a:schemeClr val="bg1"/>
              </a:solidFill>
              <a:latin typeface="+mn-lt"/>
              <a:ea typeface="Roboto Light" charset="0"/>
              <a:cs typeface="Roboto Light" charset="0"/>
            </a:endParaRPr>
          </a:p>
        </p:txBody>
      </p:sp>
      <p:sp>
        <p:nvSpPr>
          <p:cNvPr id="10" name="Title 1"/>
          <p:cNvSpPr txBox="true"/>
          <p:nvPr/>
        </p:nvSpPr>
        <p:spPr>
          <a:xfrm>
            <a:off x="986733" y="371702"/>
            <a:ext cx="9913426" cy="685757"/>
          </a:xfrm>
          <a:prstGeom prst="rect">
            <a:avLst/>
          </a:prstGeom>
        </p:spPr>
        <p:txBody>
          <a:bodyP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zh-CN" altLang="en-US" sz="4400" dirty="0">
                <a:solidFill>
                  <a:schemeClr val="bg1"/>
                </a:solidFill>
              </a:rPr>
              <a:t>用多个节点来提供数据库服务</a:t>
            </a:r>
            <a:endParaRPr lang="en-US" sz="4400" dirty="0">
              <a:solidFill>
                <a:prstClr val="white"/>
              </a:solidFill>
            </a:endParaRPr>
          </a:p>
        </p:txBody>
      </p:sp>
      <p:sp>
        <p:nvSpPr>
          <p:cNvPr id="87" name="Rectangle 86"/>
          <p:cNvSpPr/>
          <p:nvPr/>
        </p:nvSpPr>
        <p:spPr>
          <a:xfrm>
            <a:off x="8136890" y="4601845"/>
            <a:ext cx="4088130" cy="1445260"/>
          </a:xfrm>
          <a:prstGeom prst="rect">
            <a:avLst/>
          </a:prstGeom>
        </p:spPr>
        <p:txBody>
          <a:bodyPr wrap="square">
            <a:spAutoFit/>
          </a:bodyPr>
          <a:lstStyle/>
          <a:p>
            <a:r>
              <a:rPr lang="zh-CN" altLang="en-US" sz="3200" dirty="0">
                <a:solidFill>
                  <a:schemeClr val="bg1"/>
                </a:solidFill>
              </a:rPr>
              <a:t>关系数据库基础不变</a:t>
            </a:r>
            <a:endParaRPr lang="en-US" altLang="zh-CN" sz="3200" dirty="0">
              <a:solidFill>
                <a:schemeClr val="bg1"/>
              </a:solidFill>
            </a:endParaRPr>
          </a:p>
          <a:p>
            <a:pPr marL="457200" indent="-457200">
              <a:buFont typeface="Arial" panose="020B0604020202020204" pitchFamily="34" charset="0"/>
              <a:buChar char="•"/>
            </a:pPr>
            <a:r>
              <a:rPr lang="zh-CN" altLang="en-US" sz="2800" dirty="0">
                <a:solidFill>
                  <a:schemeClr val="bg1"/>
                </a:solidFill>
                <a:ea typeface="SimSun" charset="0"/>
              </a:rPr>
              <a:t>标准</a:t>
            </a:r>
            <a:r>
              <a:rPr lang="en-US" altLang="zh-CN" sz="2800" dirty="0">
                <a:solidFill>
                  <a:schemeClr val="bg1"/>
                </a:solidFill>
              </a:rPr>
              <a:t>SQL</a:t>
            </a:r>
            <a:endParaRPr lang="en-US" altLang="zh-CN" sz="2800" dirty="0">
              <a:solidFill>
                <a:schemeClr val="bg1"/>
              </a:solidFill>
            </a:endParaRPr>
          </a:p>
          <a:p>
            <a:pPr marL="457200" indent="-457200">
              <a:buFont typeface="Arial" panose="020B0604020202020204" pitchFamily="34" charset="0"/>
              <a:buChar char="•"/>
            </a:pPr>
            <a:r>
              <a:rPr lang="en-US" altLang="zh-CN" sz="2800" dirty="0">
                <a:solidFill>
                  <a:schemeClr val="bg1"/>
                </a:solidFill>
              </a:rPr>
              <a:t>ACID</a:t>
            </a:r>
            <a:r>
              <a:rPr lang="zh-CN" altLang="en-US" sz="2800" dirty="0">
                <a:solidFill>
                  <a:schemeClr val="bg1"/>
                </a:solidFill>
                <a:ea typeface="SimSun" charset="0"/>
              </a:rPr>
              <a:t>事务</a:t>
            </a:r>
            <a:endParaRPr lang="en-US" altLang="zh-CN" sz="2800" dirty="0">
              <a:solidFill>
                <a:schemeClr val="bg1"/>
              </a:solidFill>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true"/>
          <p:nvPr/>
        </p:nvSpPr>
        <p:spPr>
          <a:xfrm>
            <a:off x="986733" y="371702"/>
            <a:ext cx="9913426" cy="685757"/>
          </a:xfrm>
          <a:prstGeom prst="rect">
            <a:avLst/>
          </a:prstGeom>
        </p:spPr>
        <p:txBody>
          <a:bodyP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zh-CN" altLang="en-US" sz="4400" dirty="0">
                <a:solidFill>
                  <a:schemeClr val="bg1"/>
                </a:solidFill>
              </a:rPr>
              <a:t>用多个节点来提供数据库服务</a:t>
            </a:r>
            <a:endParaRPr lang="en-US" sz="4400" dirty="0">
              <a:solidFill>
                <a:prstClr val="white"/>
              </a:solidFill>
            </a:endParaRPr>
          </a:p>
        </p:txBody>
      </p:sp>
      <p:grpSp>
        <p:nvGrpSpPr>
          <p:cNvPr id="56" name="Group 55"/>
          <p:cNvGrpSpPr/>
          <p:nvPr/>
        </p:nvGrpSpPr>
        <p:grpSpPr>
          <a:xfrm>
            <a:off x="7198453" y="1945062"/>
            <a:ext cx="1725948" cy="2353451"/>
            <a:chOff x="2713023" y="1945062"/>
            <a:chExt cx="1725948" cy="2353451"/>
          </a:xfrm>
        </p:grpSpPr>
        <p:sp>
          <p:nvSpPr>
            <p:cNvPr id="57"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grpSp>
          <p:nvGrpSpPr>
            <p:cNvPr id="58" name="Group 57"/>
            <p:cNvGrpSpPr/>
            <p:nvPr/>
          </p:nvGrpSpPr>
          <p:grpSpPr>
            <a:xfrm>
              <a:off x="3506086" y="3350510"/>
              <a:ext cx="932885" cy="948003"/>
              <a:chOff x="3506086" y="3350510"/>
              <a:chExt cx="932885" cy="948003"/>
            </a:xfrm>
          </p:grpSpPr>
          <p:sp>
            <p:nvSpPr>
              <p:cNvPr id="60" name="Flowchart: Magnetic Disk 37"/>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61" name="Flowchart: Magnetic Disk 38"/>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62" name="Flowchart: Magnetic Disk 39"/>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grpSp>
        <p:sp>
          <p:nvSpPr>
            <p:cNvPr id="59"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grpSp>
        <p:nvGrpSpPr>
          <p:cNvPr id="63" name="Group 62"/>
          <p:cNvGrpSpPr/>
          <p:nvPr/>
        </p:nvGrpSpPr>
        <p:grpSpPr>
          <a:xfrm>
            <a:off x="4843977" y="1950551"/>
            <a:ext cx="1725948" cy="2353451"/>
            <a:chOff x="2713023" y="1945062"/>
            <a:chExt cx="1725948" cy="2353451"/>
          </a:xfrm>
        </p:grpSpPr>
        <p:sp>
          <p:nvSpPr>
            <p:cNvPr id="64"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grpSp>
          <p:nvGrpSpPr>
            <p:cNvPr id="65" name="Group 64"/>
            <p:cNvGrpSpPr/>
            <p:nvPr/>
          </p:nvGrpSpPr>
          <p:grpSpPr>
            <a:xfrm>
              <a:off x="3506086" y="3350510"/>
              <a:ext cx="932885" cy="948003"/>
              <a:chOff x="3506086" y="3350510"/>
              <a:chExt cx="932885" cy="948003"/>
            </a:xfrm>
          </p:grpSpPr>
          <p:sp>
            <p:nvSpPr>
              <p:cNvPr id="67" name="Flowchart: Magnetic Disk 30"/>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68" name="Flowchart: Magnetic Disk 31"/>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69" name="Flowchart: Magnetic Disk 32"/>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grpSp>
        <p:sp>
          <p:nvSpPr>
            <p:cNvPr id="66"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grpSp>
        <p:nvGrpSpPr>
          <p:cNvPr id="70" name="Group 69"/>
          <p:cNvGrpSpPr/>
          <p:nvPr/>
        </p:nvGrpSpPr>
        <p:grpSpPr>
          <a:xfrm>
            <a:off x="2713023" y="1945062"/>
            <a:ext cx="1725948" cy="2353451"/>
            <a:chOff x="2713023" y="1945062"/>
            <a:chExt cx="1725948" cy="2353451"/>
          </a:xfrm>
        </p:grpSpPr>
        <p:sp>
          <p:nvSpPr>
            <p:cNvPr id="71"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grpSp>
          <p:nvGrpSpPr>
            <p:cNvPr id="72" name="Group 71"/>
            <p:cNvGrpSpPr/>
            <p:nvPr/>
          </p:nvGrpSpPr>
          <p:grpSpPr>
            <a:xfrm>
              <a:off x="3506086" y="3350510"/>
              <a:ext cx="932885" cy="948003"/>
              <a:chOff x="3506086" y="3350510"/>
              <a:chExt cx="932885" cy="948003"/>
            </a:xfrm>
          </p:grpSpPr>
          <p:sp>
            <p:nvSpPr>
              <p:cNvPr id="74" name="Flowchart: Magnetic Disk 21"/>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75" name="Flowchart: Magnetic Disk 20"/>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76" name="Flowchart: Magnetic Disk 7"/>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grpSp>
        <p:sp>
          <p:nvSpPr>
            <p:cNvPr id="73"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sp>
        <p:nvSpPr>
          <p:cNvPr id="77" name="Partial Circle 40"/>
          <p:cNvSpPr/>
          <p:nvPr/>
        </p:nvSpPr>
        <p:spPr>
          <a:xfrm>
            <a:off x="3700192" y="3506117"/>
            <a:ext cx="984320" cy="984320"/>
          </a:xfrm>
          <a:prstGeom prst="pie">
            <a:avLst>
              <a:gd name="adj1" fmla="val 9158968"/>
              <a:gd name="adj2" fmla="val 16200000"/>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78" name="Partial Circle 41"/>
          <p:cNvSpPr/>
          <p:nvPr/>
        </p:nvSpPr>
        <p:spPr>
          <a:xfrm>
            <a:off x="7763632" y="3506117"/>
            <a:ext cx="984320" cy="984320"/>
          </a:xfrm>
          <a:prstGeom prst="pie">
            <a:avLst>
              <a:gd name="adj1" fmla="val 16211099"/>
              <a:gd name="adj2" fmla="val 1881359"/>
            </a:avLst>
          </a:prstGeom>
          <a:solidFill>
            <a:srgbClr val="1AAC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79" name="Partial Circle 42"/>
          <p:cNvSpPr/>
          <p:nvPr/>
        </p:nvSpPr>
        <p:spPr>
          <a:xfrm>
            <a:off x="5633302" y="3154437"/>
            <a:ext cx="984320" cy="984320"/>
          </a:xfrm>
          <a:prstGeom prst="pie">
            <a:avLst>
              <a:gd name="adj1" fmla="val 1901561"/>
              <a:gd name="adj2" fmla="val 9151016"/>
            </a:avLst>
          </a:prstGeom>
          <a:solidFill>
            <a:srgbClr val="0000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true"/>
          <p:nvPr/>
        </p:nvSpPr>
        <p:spPr>
          <a:xfrm>
            <a:off x="986733" y="371702"/>
            <a:ext cx="9913426" cy="685757"/>
          </a:xfrm>
          <a:prstGeom prst="rect">
            <a:avLst/>
          </a:prstGeom>
        </p:spPr>
        <p:txBody>
          <a:bodyP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zh-CN" altLang="en-US" sz="4400" dirty="0">
                <a:solidFill>
                  <a:schemeClr val="bg1"/>
                </a:solidFill>
              </a:rPr>
              <a:t>用多个节点来提供数据库服务</a:t>
            </a:r>
            <a:endParaRPr lang="en-US" sz="4400" dirty="0">
              <a:solidFill>
                <a:prstClr val="white"/>
              </a:solidFill>
            </a:endParaRPr>
          </a:p>
        </p:txBody>
      </p:sp>
      <p:grpSp>
        <p:nvGrpSpPr>
          <p:cNvPr id="27" name="Group 26"/>
          <p:cNvGrpSpPr/>
          <p:nvPr/>
        </p:nvGrpSpPr>
        <p:grpSpPr>
          <a:xfrm>
            <a:off x="7198453" y="1945062"/>
            <a:ext cx="1725948" cy="2353451"/>
            <a:chOff x="2713023" y="1945062"/>
            <a:chExt cx="1725948" cy="2353451"/>
          </a:xfrm>
        </p:grpSpPr>
        <p:sp>
          <p:nvSpPr>
            <p:cNvPr id="28"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grpSp>
          <p:nvGrpSpPr>
            <p:cNvPr id="29" name="Group 28"/>
            <p:cNvGrpSpPr/>
            <p:nvPr/>
          </p:nvGrpSpPr>
          <p:grpSpPr>
            <a:xfrm>
              <a:off x="3506086" y="3350510"/>
              <a:ext cx="932885" cy="948003"/>
              <a:chOff x="3506086" y="3350510"/>
              <a:chExt cx="932885" cy="948003"/>
            </a:xfrm>
          </p:grpSpPr>
          <p:sp>
            <p:nvSpPr>
              <p:cNvPr id="31" name="Flowchart: Magnetic Disk 37"/>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32" name="Flowchart: Magnetic Disk 38"/>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33" name="Flowchart: Magnetic Disk 39"/>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grpSp>
        <p:sp>
          <p:nvSpPr>
            <p:cNvPr id="30"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grpSp>
        <p:nvGrpSpPr>
          <p:cNvPr id="34" name="Group 33"/>
          <p:cNvGrpSpPr/>
          <p:nvPr/>
        </p:nvGrpSpPr>
        <p:grpSpPr>
          <a:xfrm>
            <a:off x="4843977" y="1950551"/>
            <a:ext cx="1725948" cy="2353451"/>
            <a:chOff x="2713023" y="1945062"/>
            <a:chExt cx="1725948" cy="2353451"/>
          </a:xfrm>
        </p:grpSpPr>
        <p:sp>
          <p:nvSpPr>
            <p:cNvPr id="35"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grpSp>
          <p:nvGrpSpPr>
            <p:cNvPr id="36" name="Group 35"/>
            <p:cNvGrpSpPr/>
            <p:nvPr/>
          </p:nvGrpSpPr>
          <p:grpSpPr>
            <a:xfrm>
              <a:off x="3506086" y="3350510"/>
              <a:ext cx="932885" cy="948003"/>
              <a:chOff x="3506086" y="3350510"/>
              <a:chExt cx="932885" cy="948003"/>
            </a:xfrm>
          </p:grpSpPr>
          <p:sp>
            <p:nvSpPr>
              <p:cNvPr id="38" name="Flowchart: Magnetic Disk 30"/>
              <p:cNvSpPr/>
              <p:nvPr/>
            </p:nvSpPr>
            <p:spPr bwMode="ltGray">
              <a:xfrm>
                <a:off x="3514219" y="3980520"/>
                <a:ext cx="924752" cy="317993"/>
              </a:xfrm>
              <a:prstGeom prst="flowChartMagneticDisk">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39" name="Flowchart: Magnetic Disk 31"/>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40" name="Flowchart: Magnetic Disk 32"/>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grpSp>
        <p:sp>
          <p:nvSpPr>
            <p:cNvPr id="37"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grpSp>
        <p:nvGrpSpPr>
          <p:cNvPr id="41" name="Group 40"/>
          <p:cNvGrpSpPr/>
          <p:nvPr/>
        </p:nvGrpSpPr>
        <p:grpSpPr>
          <a:xfrm>
            <a:off x="2713023" y="1945062"/>
            <a:ext cx="1725948" cy="2353451"/>
            <a:chOff x="2713023" y="1945062"/>
            <a:chExt cx="1725948" cy="2353451"/>
          </a:xfrm>
        </p:grpSpPr>
        <p:sp>
          <p:nvSpPr>
            <p:cNvPr id="42"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grpSp>
          <p:nvGrpSpPr>
            <p:cNvPr id="43" name="Group 42"/>
            <p:cNvGrpSpPr/>
            <p:nvPr/>
          </p:nvGrpSpPr>
          <p:grpSpPr>
            <a:xfrm>
              <a:off x="3506086" y="3350510"/>
              <a:ext cx="932885" cy="948003"/>
              <a:chOff x="3506086" y="3350510"/>
              <a:chExt cx="932885" cy="948003"/>
            </a:xfrm>
          </p:grpSpPr>
          <p:sp>
            <p:nvSpPr>
              <p:cNvPr id="45" name="Flowchart: Magnetic Disk 21"/>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46" name="Flowchart: Magnetic Disk 20"/>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47" name="Flowchart: Magnetic Disk 7"/>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grpSp>
        <p:sp>
          <p:nvSpPr>
            <p:cNvPr id="44"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sp>
        <p:nvSpPr>
          <p:cNvPr id="48" name="Partial Circle 40"/>
          <p:cNvSpPr/>
          <p:nvPr/>
        </p:nvSpPr>
        <p:spPr>
          <a:xfrm>
            <a:off x="3700192" y="3506117"/>
            <a:ext cx="984320" cy="984320"/>
          </a:xfrm>
          <a:prstGeom prst="pie">
            <a:avLst>
              <a:gd name="adj1" fmla="val 9158968"/>
              <a:gd name="adj2" fmla="val 16200000"/>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9" name="Partial Circle 41"/>
          <p:cNvSpPr/>
          <p:nvPr/>
        </p:nvSpPr>
        <p:spPr>
          <a:xfrm>
            <a:off x="7763632" y="3506117"/>
            <a:ext cx="984320" cy="984320"/>
          </a:xfrm>
          <a:prstGeom prst="pie">
            <a:avLst>
              <a:gd name="adj1" fmla="val 16211099"/>
              <a:gd name="adj2" fmla="val 1881359"/>
            </a:avLst>
          </a:prstGeom>
          <a:solidFill>
            <a:srgbClr val="1AAC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0" name="Partial Circle 42"/>
          <p:cNvSpPr/>
          <p:nvPr/>
        </p:nvSpPr>
        <p:spPr>
          <a:xfrm>
            <a:off x="5633302" y="3154437"/>
            <a:ext cx="984320" cy="984320"/>
          </a:xfrm>
          <a:prstGeom prst="pie">
            <a:avLst>
              <a:gd name="adj1" fmla="val 1901561"/>
              <a:gd name="adj2" fmla="val 9151016"/>
            </a:avLst>
          </a:prstGeom>
          <a:solidFill>
            <a:srgbClr val="0000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true"/>
          <p:nvPr/>
        </p:nvSpPr>
        <p:spPr>
          <a:xfrm>
            <a:off x="986733" y="371702"/>
            <a:ext cx="9913426" cy="685757"/>
          </a:xfrm>
          <a:prstGeom prst="rect">
            <a:avLst/>
          </a:prstGeom>
        </p:spPr>
        <p:txBody>
          <a:bodyP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zh-CN" altLang="en-US" sz="4400" dirty="0">
                <a:solidFill>
                  <a:schemeClr val="bg1"/>
                </a:solidFill>
              </a:rPr>
              <a:t>用多个节点来提供数据库服务</a:t>
            </a:r>
            <a:endParaRPr lang="en-US" sz="4400" dirty="0">
              <a:solidFill>
                <a:prstClr val="white"/>
              </a:solidFill>
            </a:endParaRPr>
          </a:p>
        </p:txBody>
      </p:sp>
      <p:grpSp>
        <p:nvGrpSpPr>
          <p:cNvPr id="51" name="Group 50"/>
          <p:cNvGrpSpPr/>
          <p:nvPr/>
        </p:nvGrpSpPr>
        <p:grpSpPr>
          <a:xfrm>
            <a:off x="7198453" y="1945062"/>
            <a:ext cx="1725948" cy="2353451"/>
            <a:chOff x="2713023" y="1945062"/>
            <a:chExt cx="1725948" cy="2353451"/>
          </a:xfrm>
        </p:grpSpPr>
        <p:sp>
          <p:nvSpPr>
            <p:cNvPr id="52"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grpSp>
          <p:nvGrpSpPr>
            <p:cNvPr id="53" name="Group 52"/>
            <p:cNvGrpSpPr/>
            <p:nvPr/>
          </p:nvGrpSpPr>
          <p:grpSpPr>
            <a:xfrm>
              <a:off x="3506086" y="3350510"/>
              <a:ext cx="932885" cy="948003"/>
              <a:chOff x="3506086" y="3350510"/>
              <a:chExt cx="932885" cy="948003"/>
            </a:xfrm>
          </p:grpSpPr>
          <p:sp>
            <p:nvSpPr>
              <p:cNvPr id="55" name="Flowchart: Magnetic Disk 37"/>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56" name="Flowchart: Magnetic Disk 38"/>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57" name="Flowchart: Magnetic Disk 39"/>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grpSp>
        <p:sp>
          <p:nvSpPr>
            <p:cNvPr id="54"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grpSp>
        <p:nvGrpSpPr>
          <p:cNvPr id="58" name="Group 57"/>
          <p:cNvGrpSpPr/>
          <p:nvPr/>
        </p:nvGrpSpPr>
        <p:grpSpPr>
          <a:xfrm>
            <a:off x="4843977" y="1950551"/>
            <a:ext cx="1725948" cy="2353451"/>
            <a:chOff x="2713023" y="1945062"/>
            <a:chExt cx="1725948" cy="2353451"/>
          </a:xfrm>
        </p:grpSpPr>
        <p:sp>
          <p:nvSpPr>
            <p:cNvPr id="59"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grpSp>
          <p:nvGrpSpPr>
            <p:cNvPr id="60" name="Group 59"/>
            <p:cNvGrpSpPr/>
            <p:nvPr/>
          </p:nvGrpSpPr>
          <p:grpSpPr>
            <a:xfrm>
              <a:off x="3506086" y="3350510"/>
              <a:ext cx="932885" cy="948003"/>
              <a:chOff x="3506086" y="3350510"/>
              <a:chExt cx="932885" cy="948003"/>
            </a:xfrm>
          </p:grpSpPr>
          <p:sp>
            <p:nvSpPr>
              <p:cNvPr id="62" name="Flowchart: Magnetic Disk 30"/>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63" name="Flowchart: Magnetic Disk 31"/>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64" name="Flowchart: Magnetic Disk 32"/>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grpSp>
        <p:sp>
          <p:nvSpPr>
            <p:cNvPr id="61"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grpSp>
        <p:nvGrpSpPr>
          <p:cNvPr id="65" name="Group 64"/>
          <p:cNvGrpSpPr/>
          <p:nvPr/>
        </p:nvGrpSpPr>
        <p:grpSpPr>
          <a:xfrm>
            <a:off x="2713023" y="1945062"/>
            <a:ext cx="1725948" cy="2353451"/>
            <a:chOff x="2713023" y="1945062"/>
            <a:chExt cx="1725948" cy="2353451"/>
          </a:xfrm>
        </p:grpSpPr>
        <p:sp>
          <p:nvSpPr>
            <p:cNvPr id="66"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grpSp>
          <p:nvGrpSpPr>
            <p:cNvPr id="67" name="Group 66"/>
            <p:cNvGrpSpPr/>
            <p:nvPr/>
          </p:nvGrpSpPr>
          <p:grpSpPr>
            <a:xfrm>
              <a:off x="3506086" y="3350510"/>
              <a:ext cx="932885" cy="948003"/>
              <a:chOff x="3506086" y="3350510"/>
              <a:chExt cx="932885" cy="948003"/>
            </a:xfrm>
          </p:grpSpPr>
          <p:sp>
            <p:nvSpPr>
              <p:cNvPr id="69" name="Flowchart: Magnetic Disk 21"/>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70" name="Flowchart: Magnetic Disk 20"/>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71" name="Flowchart: Magnetic Disk 7"/>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grpSp>
        <p:sp>
          <p:nvSpPr>
            <p:cNvPr id="68"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grpSp>
        <p:nvGrpSpPr>
          <p:cNvPr id="72" name="Group 71"/>
          <p:cNvGrpSpPr/>
          <p:nvPr/>
        </p:nvGrpSpPr>
        <p:grpSpPr>
          <a:xfrm>
            <a:off x="3491518" y="4437562"/>
            <a:ext cx="932885" cy="948003"/>
            <a:chOff x="3506086" y="3350510"/>
            <a:chExt cx="932885" cy="948003"/>
          </a:xfrm>
        </p:grpSpPr>
        <p:sp>
          <p:nvSpPr>
            <p:cNvPr id="73" name="Flowchart: Magnetic Disk 23"/>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74" name="Flowchart: Magnetic Disk 24"/>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75" name="Flowchart: Magnetic Disk 25"/>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grpSp>
      <p:sp>
        <p:nvSpPr>
          <p:cNvPr id="76" name="Partial Circle 40"/>
          <p:cNvSpPr/>
          <p:nvPr/>
        </p:nvSpPr>
        <p:spPr>
          <a:xfrm>
            <a:off x="3700192" y="3506117"/>
            <a:ext cx="984320" cy="984320"/>
          </a:xfrm>
          <a:prstGeom prst="pie">
            <a:avLst>
              <a:gd name="adj1" fmla="val 9158968"/>
              <a:gd name="adj2" fmla="val 16200000"/>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77" name="Partial Circle 41"/>
          <p:cNvSpPr/>
          <p:nvPr/>
        </p:nvSpPr>
        <p:spPr>
          <a:xfrm>
            <a:off x="7763632" y="3506117"/>
            <a:ext cx="984320" cy="984320"/>
          </a:xfrm>
          <a:prstGeom prst="pie">
            <a:avLst>
              <a:gd name="adj1" fmla="val 16211099"/>
              <a:gd name="adj2" fmla="val 1881359"/>
            </a:avLst>
          </a:prstGeom>
          <a:solidFill>
            <a:srgbClr val="1AAC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78" name="Partial Circle 42"/>
          <p:cNvSpPr/>
          <p:nvPr/>
        </p:nvSpPr>
        <p:spPr>
          <a:xfrm>
            <a:off x="5633302" y="3154437"/>
            <a:ext cx="984320" cy="984320"/>
          </a:xfrm>
          <a:prstGeom prst="pie">
            <a:avLst>
              <a:gd name="adj1" fmla="val 1901561"/>
              <a:gd name="adj2" fmla="val 9151016"/>
            </a:avLst>
          </a:prstGeom>
          <a:solidFill>
            <a:srgbClr val="0000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grpSp>
        <p:nvGrpSpPr>
          <p:cNvPr id="79" name="Group 78"/>
          <p:cNvGrpSpPr/>
          <p:nvPr/>
        </p:nvGrpSpPr>
        <p:grpSpPr>
          <a:xfrm>
            <a:off x="5641585" y="4439639"/>
            <a:ext cx="932885" cy="948003"/>
            <a:chOff x="3506086" y="3350510"/>
            <a:chExt cx="932885" cy="948003"/>
          </a:xfrm>
        </p:grpSpPr>
        <p:sp>
          <p:nvSpPr>
            <p:cNvPr id="80" name="Flowchart: Magnetic Disk 44"/>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81" name="Flowchart: Magnetic Disk 45"/>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82" name="Flowchart: Magnetic Disk 46"/>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grpSp>
      <p:grpSp>
        <p:nvGrpSpPr>
          <p:cNvPr id="83" name="Group 82"/>
          <p:cNvGrpSpPr/>
          <p:nvPr/>
        </p:nvGrpSpPr>
        <p:grpSpPr>
          <a:xfrm>
            <a:off x="7999649" y="4437562"/>
            <a:ext cx="932885" cy="948003"/>
            <a:chOff x="3506086" y="3350510"/>
            <a:chExt cx="932885" cy="948003"/>
          </a:xfrm>
        </p:grpSpPr>
        <p:sp>
          <p:nvSpPr>
            <p:cNvPr id="84" name="Flowchart: Magnetic Disk 48"/>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85" name="Flowchart: Magnetic Disk 49"/>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86" name="Flowchart: Magnetic Disk 50"/>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grpSp>
      <p:sp>
        <p:nvSpPr>
          <p:cNvPr id="87" name="Freeform 24"/>
          <p:cNvSpPr/>
          <p:nvPr/>
        </p:nvSpPr>
        <p:spPr bwMode="ltGray">
          <a:xfrm>
            <a:off x="7562974" y="3514819"/>
            <a:ext cx="420409" cy="1420799"/>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sp>
        <p:nvSpPr>
          <p:cNvPr id="88" name="Freeform 24"/>
          <p:cNvSpPr/>
          <p:nvPr/>
        </p:nvSpPr>
        <p:spPr bwMode="ltGray">
          <a:xfrm>
            <a:off x="5199152" y="3506116"/>
            <a:ext cx="420409" cy="1420799"/>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sp>
        <p:nvSpPr>
          <p:cNvPr id="89" name="Freeform 24"/>
          <p:cNvSpPr/>
          <p:nvPr/>
        </p:nvSpPr>
        <p:spPr bwMode="ltGray">
          <a:xfrm>
            <a:off x="3060008" y="3492842"/>
            <a:ext cx="420409" cy="1420799"/>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sp>
        <p:nvSpPr>
          <p:cNvPr id="90" name="Partial Circle 54"/>
          <p:cNvSpPr/>
          <p:nvPr/>
        </p:nvSpPr>
        <p:spPr>
          <a:xfrm>
            <a:off x="5802446" y="4566354"/>
            <a:ext cx="984320" cy="984320"/>
          </a:xfrm>
          <a:prstGeom prst="pie">
            <a:avLst>
              <a:gd name="adj1" fmla="val 9158968"/>
              <a:gd name="adj2" fmla="val 16200000"/>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1" name="Partial Circle 55"/>
          <p:cNvSpPr/>
          <p:nvPr/>
        </p:nvSpPr>
        <p:spPr>
          <a:xfrm>
            <a:off x="8007782" y="4203241"/>
            <a:ext cx="984320" cy="984320"/>
          </a:xfrm>
          <a:prstGeom prst="pie">
            <a:avLst>
              <a:gd name="adj1" fmla="val 1901561"/>
              <a:gd name="adj2" fmla="val 9151016"/>
            </a:avLst>
          </a:prstGeom>
          <a:solidFill>
            <a:srgbClr val="0000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2" name="Partial Circle 56"/>
          <p:cNvSpPr/>
          <p:nvPr/>
        </p:nvSpPr>
        <p:spPr>
          <a:xfrm>
            <a:off x="3243126" y="4553585"/>
            <a:ext cx="984320" cy="984320"/>
          </a:xfrm>
          <a:prstGeom prst="pie">
            <a:avLst>
              <a:gd name="adj1" fmla="val 16211099"/>
              <a:gd name="adj2" fmla="val 1881359"/>
            </a:avLst>
          </a:prstGeom>
          <a:solidFill>
            <a:srgbClr val="1AAC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5" name="Rectangle 44"/>
          <p:cNvSpPr/>
          <p:nvPr/>
        </p:nvSpPr>
        <p:spPr>
          <a:xfrm>
            <a:off x="7744490" y="5697582"/>
            <a:ext cx="4088130" cy="584775"/>
          </a:xfrm>
          <a:prstGeom prst="rect">
            <a:avLst/>
          </a:prstGeom>
        </p:spPr>
        <p:txBody>
          <a:bodyPr wrap="square">
            <a:spAutoFit/>
          </a:bodyPr>
          <a:lstStyle/>
          <a:p>
            <a:r>
              <a:rPr lang="en-US" altLang="zh-CN" sz="3200" dirty="0">
                <a:solidFill>
                  <a:schemeClr val="bg1"/>
                </a:solidFill>
              </a:rPr>
              <a:t>K-Safety vs. Mirror</a:t>
            </a:r>
            <a:endParaRPr lang="en-US" altLang="zh-CN" sz="3200" dirty="0">
              <a:solidFill>
                <a:schemeClr val="bg1"/>
              </a:solidFill>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true"/>
          <p:nvPr/>
        </p:nvSpPr>
        <p:spPr>
          <a:xfrm>
            <a:off x="986733" y="371702"/>
            <a:ext cx="9913426" cy="685757"/>
          </a:xfrm>
          <a:prstGeom prst="rect">
            <a:avLst/>
          </a:prstGeom>
        </p:spPr>
        <p:txBody>
          <a:bodyP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zh-CN" altLang="en-US" sz="4400" dirty="0">
                <a:solidFill>
                  <a:schemeClr val="bg1"/>
                </a:solidFill>
              </a:rPr>
              <a:t>用多个节点来提供数据库服务</a:t>
            </a:r>
            <a:endParaRPr lang="en-US" sz="4400" dirty="0">
              <a:solidFill>
                <a:prstClr val="white"/>
              </a:solidFill>
            </a:endParaRPr>
          </a:p>
        </p:txBody>
      </p:sp>
      <p:grpSp>
        <p:nvGrpSpPr>
          <p:cNvPr id="45" name="Group 44"/>
          <p:cNvGrpSpPr/>
          <p:nvPr/>
        </p:nvGrpSpPr>
        <p:grpSpPr>
          <a:xfrm>
            <a:off x="7198453" y="1945062"/>
            <a:ext cx="1725948" cy="2353451"/>
            <a:chOff x="2713023" y="1945062"/>
            <a:chExt cx="1725948" cy="2353451"/>
          </a:xfrm>
        </p:grpSpPr>
        <p:sp>
          <p:nvSpPr>
            <p:cNvPr id="46"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grpSp>
          <p:nvGrpSpPr>
            <p:cNvPr id="47" name="Group 46"/>
            <p:cNvGrpSpPr/>
            <p:nvPr/>
          </p:nvGrpSpPr>
          <p:grpSpPr>
            <a:xfrm>
              <a:off x="3506086" y="3350510"/>
              <a:ext cx="932885" cy="948003"/>
              <a:chOff x="3506086" y="3350510"/>
              <a:chExt cx="932885" cy="948003"/>
            </a:xfrm>
          </p:grpSpPr>
          <p:sp>
            <p:nvSpPr>
              <p:cNvPr id="49" name="Flowchart: Magnetic Disk 37"/>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50" name="Flowchart: Magnetic Disk 38"/>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93" name="Flowchart: Magnetic Disk 39"/>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grpSp>
        <p:sp>
          <p:nvSpPr>
            <p:cNvPr id="48"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grpSp>
        <p:nvGrpSpPr>
          <p:cNvPr id="94" name="Group 93"/>
          <p:cNvGrpSpPr/>
          <p:nvPr/>
        </p:nvGrpSpPr>
        <p:grpSpPr>
          <a:xfrm>
            <a:off x="4843977" y="1950551"/>
            <a:ext cx="1725948" cy="2353451"/>
            <a:chOff x="2713023" y="1945062"/>
            <a:chExt cx="1725948" cy="2353451"/>
          </a:xfrm>
        </p:grpSpPr>
        <p:sp>
          <p:nvSpPr>
            <p:cNvPr id="95"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grpSp>
          <p:nvGrpSpPr>
            <p:cNvPr id="96" name="Group 95"/>
            <p:cNvGrpSpPr/>
            <p:nvPr/>
          </p:nvGrpSpPr>
          <p:grpSpPr>
            <a:xfrm>
              <a:off x="3506086" y="3350510"/>
              <a:ext cx="932885" cy="948003"/>
              <a:chOff x="3506086" y="3350510"/>
              <a:chExt cx="932885" cy="948003"/>
            </a:xfrm>
          </p:grpSpPr>
          <p:sp>
            <p:nvSpPr>
              <p:cNvPr id="98" name="Flowchart: Magnetic Disk 30"/>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99" name="Flowchart: Magnetic Disk 31"/>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100" name="Flowchart: Magnetic Disk 32"/>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grpSp>
        <p:sp>
          <p:nvSpPr>
            <p:cNvPr id="97"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grpSp>
        <p:nvGrpSpPr>
          <p:cNvPr id="101" name="Group 100"/>
          <p:cNvGrpSpPr/>
          <p:nvPr/>
        </p:nvGrpSpPr>
        <p:grpSpPr>
          <a:xfrm>
            <a:off x="2713023" y="1945062"/>
            <a:ext cx="1725948" cy="2353451"/>
            <a:chOff x="2713023" y="1945062"/>
            <a:chExt cx="1725948" cy="2353451"/>
          </a:xfrm>
        </p:grpSpPr>
        <p:sp>
          <p:nvSpPr>
            <p:cNvPr id="102" name="Rounded Rectangle 22"/>
            <p:cNvSpPr/>
            <p:nvPr/>
          </p:nvSpPr>
          <p:spPr bwMode="ltGray">
            <a:xfrm>
              <a:off x="2713023" y="1945062"/>
              <a:ext cx="1556990" cy="1561054"/>
            </a:xfrm>
            <a:prstGeom prst="roundRect">
              <a:avLst>
                <a:gd name="adj" fmla="val 7669"/>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false"/>
            <a:lstStyle/>
            <a:p>
              <a:pPr defTabSz="1828800">
                <a:lnSpc>
                  <a:spcPct val="90000"/>
                </a:lnSpc>
              </a:pPr>
              <a:r>
                <a:rPr lang="zh-CN" altLang="en-US" sz="1600" dirty="0">
                  <a:solidFill>
                    <a:prstClr val="white"/>
                  </a:solidFill>
                </a:rPr>
                <a:t>计算</a:t>
              </a:r>
              <a:endParaRPr lang="zh-CN" altLang="en-US" sz="1600" dirty="0">
                <a:solidFill>
                  <a:prstClr val="white"/>
                </a:solidFill>
              </a:endParaRPr>
            </a:p>
            <a:p>
              <a:pPr defTabSz="1828800">
                <a:lnSpc>
                  <a:spcPct val="90000"/>
                </a:lnSpc>
              </a:pPr>
              <a:r>
                <a:rPr lang="zh-CN" altLang="en-US" sz="1600" dirty="0">
                  <a:solidFill>
                    <a:prstClr val="white"/>
                  </a:solidFill>
                </a:rPr>
                <a:t>节点</a:t>
              </a:r>
              <a:endParaRPr lang="zh-CN" altLang="en-US" sz="1600" dirty="0">
                <a:solidFill>
                  <a:prstClr val="white"/>
                </a:solidFill>
              </a:endParaRPr>
            </a:p>
          </p:txBody>
        </p:sp>
        <p:grpSp>
          <p:nvGrpSpPr>
            <p:cNvPr id="103" name="Group 102"/>
            <p:cNvGrpSpPr/>
            <p:nvPr/>
          </p:nvGrpSpPr>
          <p:grpSpPr>
            <a:xfrm>
              <a:off x="3506086" y="3350510"/>
              <a:ext cx="932885" cy="948003"/>
              <a:chOff x="3506086" y="3350510"/>
              <a:chExt cx="932885" cy="948003"/>
            </a:xfrm>
          </p:grpSpPr>
          <p:sp>
            <p:nvSpPr>
              <p:cNvPr id="105" name="Flowchart: Magnetic Disk 21"/>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106" name="Flowchart: Magnetic Disk 20"/>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107" name="Flowchart: Magnetic Disk 7"/>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grpSp>
        <p:sp>
          <p:nvSpPr>
            <p:cNvPr id="104" name="Freeform 24"/>
            <p:cNvSpPr/>
            <p:nvPr/>
          </p:nvSpPr>
          <p:spPr bwMode="ltGray">
            <a:xfrm>
              <a:off x="3259060" y="3506116"/>
              <a:ext cx="233285" cy="433605"/>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grpSp>
      <p:grpSp>
        <p:nvGrpSpPr>
          <p:cNvPr id="108" name="Group 107"/>
          <p:cNvGrpSpPr/>
          <p:nvPr/>
        </p:nvGrpSpPr>
        <p:grpSpPr>
          <a:xfrm>
            <a:off x="3491518" y="4437562"/>
            <a:ext cx="932885" cy="948003"/>
            <a:chOff x="3506086" y="3350510"/>
            <a:chExt cx="932885" cy="948003"/>
          </a:xfrm>
        </p:grpSpPr>
        <p:sp>
          <p:nvSpPr>
            <p:cNvPr id="109" name="Flowchart: Magnetic Disk 23"/>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110" name="Flowchart: Magnetic Disk 24"/>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111" name="Flowchart: Magnetic Disk 25"/>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grpSp>
      <p:sp>
        <p:nvSpPr>
          <p:cNvPr id="112" name="Partial Circle 40"/>
          <p:cNvSpPr/>
          <p:nvPr/>
        </p:nvSpPr>
        <p:spPr>
          <a:xfrm>
            <a:off x="3700192" y="3506117"/>
            <a:ext cx="984320" cy="984320"/>
          </a:xfrm>
          <a:prstGeom prst="pie">
            <a:avLst>
              <a:gd name="adj1" fmla="val 9158968"/>
              <a:gd name="adj2" fmla="val 16200000"/>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13" name="Partial Circle 41"/>
          <p:cNvSpPr/>
          <p:nvPr/>
        </p:nvSpPr>
        <p:spPr>
          <a:xfrm>
            <a:off x="7763632" y="3506117"/>
            <a:ext cx="984320" cy="984320"/>
          </a:xfrm>
          <a:prstGeom prst="pie">
            <a:avLst>
              <a:gd name="adj1" fmla="val 16211099"/>
              <a:gd name="adj2" fmla="val 1881359"/>
            </a:avLst>
          </a:prstGeom>
          <a:solidFill>
            <a:srgbClr val="1AAC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14" name="Partial Circle 42"/>
          <p:cNvSpPr/>
          <p:nvPr/>
        </p:nvSpPr>
        <p:spPr>
          <a:xfrm>
            <a:off x="5633302" y="3154437"/>
            <a:ext cx="984320" cy="984320"/>
          </a:xfrm>
          <a:prstGeom prst="pie">
            <a:avLst>
              <a:gd name="adj1" fmla="val 1901561"/>
              <a:gd name="adj2" fmla="val 9151016"/>
            </a:avLst>
          </a:prstGeom>
          <a:solidFill>
            <a:srgbClr val="0000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grpSp>
        <p:nvGrpSpPr>
          <p:cNvPr id="115" name="Group 114"/>
          <p:cNvGrpSpPr/>
          <p:nvPr/>
        </p:nvGrpSpPr>
        <p:grpSpPr>
          <a:xfrm>
            <a:off x="5641585" y="4439639"/>
            <a:ext cx="932885" cy="948003"/>
            <a:chOff x="3506086" y="3350510"/>
            <a:chExt cx="932885" cy="948003"/>
          </a:xfrm>
        </p:grpSpPr>
        <p:sp>
          <p:nvSpPr>
            <p:cNvPr id="116" name="Flowchart: Magnetic Disk 44"/>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117" name="Flowchart: Magnetic Disk 45"/>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118" name="Flowchart: Magnetic Disk 46"/>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grpSp>
      <p:grpSp>
        <p:nvGrpSpPr>
          <p:cNvPr id="119" name="Group 118"/>
          <p:cNvGrpSpPr/>
          <p:nvPr/>
        </p:nvGrpSpPr>
        <p:grpSpPr>
          <a:xfrm>
            <a:off x="7999649" y="4437562"/>
            <a:ext cx="932885" cy="948003"/>
            <a:chOff x="3506086" y="3350510"/>
            <a:chExt cx="932885" cy="948003"/>
          </a:xfrm>
        </p:grpSpPr>
        <p:sp>
          <p:nvSpPr>
            <p:cNvPr id="120" name="Flowchart: Magnetic Disk 48"/>
            <p:cNvSpPr/>
            <p:nvPr/>
          </p:nvSpPr>
          <p:spPr bwMode="ltGray">
            <a:xfrm>
              <a:off x="3514219" y="398052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121" name="Flowchart: Magnetic Disk 49"/>
            <p:cNvSpPr/>
            <p:nvPr/>
          </p:nvSpPr>
          <p:spPr bwMode="ltGray">
            <a:xfrm>
              <a:off x="3506086" y="3667593"/>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sp>
          <p:nvSpPr>
            <p:cNvPr id="122" name="Flowchart: Magnetic Disk 50"/>
            <p:cNvSpPr/>
            <p:nvPr/>
          </p:nvSpPr>
          <p:spPr bwMode="ltGray">
            <a:xfrm>
              <a:off x="3514219" y="3350510"/>
              <a:ext cx="924752" cy="317993"/>
            </a:xfrm>
            <a:prstGeom prst="flowChartMagneticDisk">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828800">
                <a:lnSpc>
                  <a:spcPct val="90000"/>
                </a:lnSpc>
              </a:pPr>
              <a:endParaRPr lang="en-US" sz="1600" dirty="0">
                <a:solidFill>
                  <a:prstClr val="white"/>
                </a:solidFill>
              </a:endParaRPr>
            </a:p>
          </p:txBody>
        </p:sp>
      </p:grpSp>
      <p:sp>
        <p:nvSpPr>
          <p:cNvPr id="123" name="Freeform 24"/>
          <p:cNvSpPr/>
          <p:nvPr/>
        </p:nvSpPr>
        <p:spPr bwMode="ltGray">
          <a:xfrm>
            <a:off x="7562974" y="3514819"/>
            <a:ext cx="420409" cy="1420799"/>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sp>
        <p:nvSpPr>
          <p:cNvPr id="124" name="Freeform 24"/>
          <p:cNvSpPr/>
          <p:nvPr/>
        </p:nvSpPr>
        <p:spPr bwMode="ltGray">
          <a:xfrm>
            <a:off x="5199152" y="3506116"/>
            <a:ext cx="420409" cy="1420799"/>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sp>
        <p:nvSpPr>
          <p:cNvPr id="125" name="Freeform 24"/>
          <p:cNvSpPr/>
          <p:nvPr/>
        </p:nvSpPr>
        <p:spPr bwMode="ltGray">
          <a:xfrm>
            <a:off x="3060008" y="3492842"/>
            <a:ext cx="420409" cy="1420799"/>
          </a:xfrm>
          <a:custGeom>
            <a:avLst/>
            <a:gdLst>
              <a:gd name="connsiteX0" fmla="*/ 0 w 195942"/>
              <a:gd name="connsiteY0" fmla="*/ 0 h 228600"/>
              <a:gd name="connsiteX1" fmla="*/ 0 w 195942"/>
              <a:gd name="connsiteY1" fmla="*/ 228600 h 228600"/>
              <a:gd name="connsiteX2" fmla="*/ 195942 w 195942"/>
              <a:gd name="connsiteY2" fmla="*/ 228600 h 228600"/>
            </a:gdLst>
            <a:ahLst/>
            <a:cxnLst>
              <a:cxn ang="0">
                <a:pos x="connsiteX0" y="connsiteY0"/>
              </a:cxn>
              <a:cxn ang="0">
                <a:pos x="connsiteX1" y="connsiteY1"/>
              </a:cxn>
              <a:cxn ang="0">
                <a:pos x="connsiteX2" y="connsiteY2"/>
              </a:cxn>
            </a:cxnLst>
            <a:rect l="l" t="t" r="r" b="b"/>
            <a:pathLst>
              <a:path w="195942" h="228600">
                <a:moveTo>
                  <a:pt x="0" y="0"/>
                </a:moveTo>
                <a:lnTo>
                  <a:pt x="0" y="228600"/>
                </a:lnTo>
                <a:lnTo>
                  <a:pt x="195942" y="228600"/>
                </a:lnTo>
              </a:path>
            </a:pathLst>
          </a:custGeom>
          <a:noFill/>
          <a:ln w="1905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600">
              <a:solidFill>
                <a:prstClr val="white"/>
              </a:solidFill>
            </a:endParaRPr>
          </a:p>
        </p:txBody>
      </p:sp>
      <p:sp>
        <p:nvSpPr>
          <p:cNvPr id="126" name="Partial Circle 54"/>
          <p:cNvSpPr/>
          <p:nvPr/>
        </p:nvSpPr>
        <p:spPr>
          <a:xfrm>
            <a:off x="5802446" y="4566354"/>
            <a:ext cx="984320" cy="984320"/>
          </a:xfrm>
          <a:prstGeom prst="pie">
            <a:avLst>
              <a:gd name="adj1" fmla="val 9158968"/>
              <a:gd name="adj2" fmla="val 16200000"/>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27" name="Partial Circle 55"/>
          <p:cNvSpPr/>
          <p:nvPr/>
        </p:nvSpPr>
        <p:spPr>
          <a:xfrm>
            <a:off x="8007782" y="4203241"/>
            <a:ext cx="984320" cy="984320"/>
          </a:xfrm>
          <a:prstGeom prst="pie">
            <a:avLst>
              <a:gd name="adj1" fmla="val 1901561"/>
              <a:gd name="adj2" fmla="val 9151016"/>
            </a:avLst>
          </a:prstGeom>
          <a:solidFill>
            <a:srgbClr val="0000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28" name="Partial Circle 56"/>
          <p:cNvSpPr/>
          <p:nvPr/>
        </p:nvSpPr>
        <p:spPr>
          <a:xfrm>
            <a:off x="3243126" y="4553585"/>
            <a:ext cx="984320" cy="984320"/>
          </a:xfrm>
          <a:prstGeom prst="pie">
            <a:avLst>
              <a:gd name="adj1" fmla="val 16211099"/>
              <a:gd name="adj2" fmla="val 1881359"/>
            </a:avLst>
          </a:prstGeom>
          <a:solidFill>
            <a:srgbClr val="1AAC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29" name="Partial Circle 57"/>
          <p:cNvSpPr/>
          <p:nvPr/>
        </p:nvSpPr>
        <p:spPr>
          <a:xfrm>
            <a:off x="4120601" y="3530049"/>
            <a:ext cx="984320" cy="984320"/>
          </a:xfrm>
          <a:prstGeom prst="pie">
            <a:avLst>
              <a:gd name="adj1" fmla="val 9158968"/>
              <a:gd name="adj2" fmla="val 16200000"/>
            </a:avLst>
          </a:prstGeom>
          <a:pattFill prst="wdDnDiag">
            <a:fgClr>
              <a:srgbClr val="FFC000"/>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30" name="Partial Circle 58"/>
          <p:cNvSpPr/>
          <p:nvPr/>
        </p:nvSpPr>
        <p:spPr>
          <a:xfrm>
            <a:off x="8184041" y="3530049"/>
            <a:ext cx="984320" cy="984320"/>
          </a:xfrm>
          <a:prstGeom prst="pie">
            <a:avLst>
              <a:gd name="adj1" fmla="val 16211099"/>
              <a:gd name="adj2" fmla="val 1881359"/>
            </a:avLst>
          </a:prstGeom>
          <a:pattFill prst="wdDnDiag">
            <a:fgClr>
              <a:srgbClr val="1AAC60"/>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31" name="Partial Circle 59"/>
          <p:cNvSpPr/>
          <p:nvPr/>
        </p:nvSpPr>
        <p:spPr>
          <a:xfrm>
            <a:off x="6053711" y="3178369"/>
            <a:ext cx="984320" cy="984320"/>
          </a:xfrm>
          <a:prstGeom prst="pie">
            <a:avLst>
              <a:gd name="adj1" fmla="val 1901561"/>
              <a:gd name="adj2" fmla="val 9151016"/>
            </a:avLst>
          </a:prstGeom>
          <a:pattFill prst="wdDnDiag">
            <a:fgClr>
              <a:srgbClr val="0000FF"/>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32" name="Partial Circle 60"/>
          <p:cNvSpPr/>
          <p:nvPr/>
        </p:nvSpPr>
        <p:spPr>
          <a:xfrm>
            <a:off x="6222855" y="4590286"/>
            <a:ext cx="984320" cy="984320"/>
          </a:xfrm>
          <a:prstGeom prst="pie">
            <a:avLst>
              <a:gd name="adj1" fmla="val 9158968"/>
              <a:gd name="adj2" fmla="val 16200000"/>
            </a:avLst>
          </a:prstGeom>
          <a:pattFill prst="wdDnDiag">
            <a:fgClr>
              <a:srgbClr val="FFC000"/>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33" name="Partial Circle 61"/>
          <p:cNvSpPr/>
          <p:nvPr/>
        </p:nvSpPr>
        <p:spPr>
          <a:xfrm>
            <a:off x="8428191" y="4227173"/>
            <a:ext cx="984320" cy="984320"/>
          </a:xfrm>
          <a:prstGeom prst="pie">
            <a:avLst>
              <a:gd name="adj1" fmla="val 1901561"/>
              <a:gd name="adj2" fmla="val 9151016"/>
            </a:avLst>
          </a:prstGeom>
          <a:pattFill prst="wdDnDiag">
            <a:fgClr>
              <a:srgbClr val="0000FF"/>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34" name="Partial Circle 62"/>
          <p:cNvSpPr/>
          <p:nvPr/>
        </p:nvSpPr>
        <p:spPr>
          <a:xfrm>
            <a:off x="3663535" y="4577517"/>
            <a:ext cx="984320" cy="984320"/>
          </a:xfrm>
          <a:prstGeom prst="pie">
            <a:avLst>
              <a:gd name="adj1" fmla="val 16211099"/>
              <a:gd name="adj2" fmla="val 1881359"/>
            </a:avLst>
          </a:prstGeom>
          <a:pattFill prst="wdDnDiag">
            <a:fgClr>
              <a:srgbClr val="1AAC60"/>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1" name="Rectangle 50"/>
          <p:cNvSpPr/>
          <p:nvPr/>
        </p:nvSpPr>
        <p:spPr>
          <a:xfrm>
            <a:off x="7902814" y="5350542"/>
            <a:ext cx="4088130" cy="1077218"/>
          </a:xfrm>
          <a:prstGeom prst="rect">
            <a:avLst/>
          </a:prstGeom>
        </p:spPr>
        <p:txBody>
          <a:bodyPr wrap="square">
            <a:spAutoFit/>
          </a:bodyPr>
          <a:lstStyle/>
          <a:p>
            <a:r>
              <a:rPr lang="zh-CN" altLang="en-US" sz="3200" dirty="0">
                <a:solidFill>
                  <a:schemeClr val="bg1"/>
                </a:solidFill>
              </a:rPr>
              <a:t>一个表只有一种还是多种分布和排序方式</a:t>
            </a:r>
            <a:r>
              <a:rPr lang="en-US" altLang="zh-CN" sz="3200" dirty="0">
                <a:solidFill>
                  <a:schemeClr val="bg1"/>
                </a:solidFill>
              </a:rPr>
              <a:t>?</a:t>
            </a:r>
            <a:endParaRPr lang="en-US" altLang="zh-CN" sz="3200" dirty="0">
              <a:solidFill>
                <a:schemeClr val="bg1"/>
              </a:solidFill>
            </a:endParaRPr>
          </a:p>
        </p:txBody>
      </p:sp>
    </p:spTree>
  </p:cSld>
  <p:clrMapOvr>
    <a:masterClrMapping/>
  </p:clrMapOvr>
  <p:transition spd="med"/>
</p:sld>
</file>

<file path=ppt/theme/theme1.xml><?xml version="1.0" encoding="utf-8"?>
<a:theme xmlns:a="http://schemas.openxmlformats.org/drawingml/2006/main" name="Micro Focus Theme v5">
  <a:themeElements>
    <a:clrScheme name="Micro Focus Theme v5">
      <a:dk1>
        <a:srgbClr val="000000"/>
      </a:dk1>
      <a:lt1>
        <a:srgbClr val="FFFFFF"/>
      </a:lt1>
      <a:dk2>
        <a:srgbClr val="A7A7A7"/>
      </a:dk2>
      <a:lt2>
        <a:srgbClr val="535353"/>
      </a:lt2>
      <a:accent1>
        <a:srgbClr val="0079EF"/>
      </a:accent1>
      <a:accent2>
        <a:srgbClr val="231CA5"/>
      </a:accent2>
      <a:accent3>
        <a:srgbClr val="7424AD"/>
      </a:accent3>
      <a:accent4>
        <a:srgbClr val="C6179D"/>
      </a:accent4>
      <a:accent5>
        <a:srgbClr val="29CEFE"/>
      </a:accent5>
      <a:accent6>
        <a:srgbClr val="2FD6C3"/>
      </a:accent6>
      <a:hlink>
        <a:srgbClr val="0000FF"/>
      </a:hlink>
      <a:folHlink>
        <a:srgbClr val="FF00FF"/>
      </a:folHlink>
    </a:clrScheme>
    <a:fontScheme name="Micro Focus Theme v5">
      <a:majorFont>
        <a:latin typeface="Calibri"/>
        <a:ea typeface="Calibri"/>
        <a:cs typeface="Calibri"/>
      </a:majorFont>
      <a:minorFont>
        <a:latin typeface="Helvetica"/>
        <a:ea typeface="Helvetica"/>
        <a:cs typeface="Helvetica"/>
      </a:minorFont>
    </a:fontScheme>
    <a:fmtScheme name="Micro Focus Theme v5">
      <a:fillStyleLst>
        <a:solidFill>
          <a:schemeClr val="phClr"/>
        </a:solidFill>
        <a:gradFill rotWithShape="true">
          <a:gsLst>
            <a:gs pos="0">
              <a:schemeClr val="phClr">
                <a:tint val="50000"/>
                <a:satMod val="300000"/>
              </a:schemeClr>
            </a:gs>
            <a:gs pos="35000">
              <a:schemeClr val="phClr">
                <a:tint val="37000"/>
                <a:satMod val="300000"/>
              </a:schemeClr>
            </a:gs>
            <a:gs pos="100000">
              <a:schemeClr val="phClr">
                <a:tint val="15000"/>
                <a:satMod val="350000"/>
              </a:schemeClr>
            </a:gs>
          </a:gsLst>
          <a:lin ang="16200000" scaled="true"/>
        </a:gradFill>
        <a:gradFill rotWithShape="true">
          <a:gsLst>
            <a:gs pos="0">
              <a:schemeClr val="phClr">
                <a:tint val="50000"/>
                <a:satMod val="300000"/>
              </a:schemeClr>
            </a:gs>
            <a:gs pos="35000">
              <a:schemeClr val="phClr">
                <a:tint val="37000"/>
                <a:satMod val="300000"/>
              </a:schemeClr>
            </a:gs>
            <a:gs pos="100000">
              <a:schemeClr val="phClr">
                <a:tint val="15000"/>
                <a:satMod val="350000"/>
              </a:schemeClr>
            </a:gs>
          </a:gsLst>
          <a:lin ang="16200000" scaled="true"/>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true">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true">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j-lt"/>
            <a:ea typeface="+mj-ea"/>
            <a:cs typeface="+mj-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0" tIns="0" rIns="0" bIns="0" numCol="1" spcCol="38100" rtlCol="0" anchor="t">
        <a:norm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3011</Words>
  <Application>WPS Presentation</Application>
  <PresentationFormat>Widescreen</PresentationFormat>
  <Paragraphs>870</Paragraphs>
  <Slides>41</Slides>
  <Notes>44</Notes>
  <HiddenSlides>0</HiddenSlides>
  <MMClips>0</MMClips>
  <ScaleCrop>false</ScaleCrop>
  <HeadingPairs>
    <vt:vector size="6" baseType="variant">
      <vt:variant>
        <vt:lpstr>已用的字体</vt:lpstr>
      </vt:variant>
      <vt:variant>
        <vt:i4>29</vt:i4>
      </vt:variant>
      <vt:variant>
        <vt:lpstr>主题</vt:lpstr>
      </vt:variant>
      <vt:variant>
        <vt:i4>1</vt:i4>
      </vt:variant>
      <vt:variant>
        <vt:lpstr>幻灯片标题</vt:lpstr>
      </vt:variant>
      <vt:variant>
        <vt:i4>41</vt:i4>
      </vt:variant>
    </vt:vector>
  </HeadingPairs>
  <TitlesOfParts>
    <vt:vector size="71" baseType="lpstr">
      <vt:lpstr>Arial</vt:lpstr>
      <vt:lpstr>SimSun</vt:lpstr>
      <vt:lpstr>Wingdings</vt:lpstr>
      <vt:lpstr>Calibri</vt:lpstr>
      <vt:lpstr>Roboto Light</vt:lpstr>
      <vt:lpstr>.Al Nile PUA</vt:lpstr>
      <vt:lpstr>SimSun</vt:lpstr>
      <vt:lpstr>Arial</vt:lpstr>
      <vt:lpstr>MHeiPRC-Heavy</vt:lpstr>
      <vt:lpstr>.Hiragino Sans GB Interface</vt:lpstr>
      <vt:lpstr>Calibri</vt:lpstr>
      <vt:lpstr>HP Simplified</vt:lpstr>
      <vt:lpstr>helium</vt:lpstr>
      <vt:lpstr>et-line</vt:lpstr>
      <vt:lpstr>Mangal</vt:lpstr>
      <vt:lpstr>PMingLiU</vt:lpstr>
      <vt:lpstr>MontrealTS-Regular</vt:lpstr>
      <vt:lpstr>Proxima Nova</vt:lpstr>
      <vt:lpstr>Phosphate</vt:lpstr>
      <vt:lpstr>Proxima Nova Light</vt:lpstr>
      <vt:lpstr>Proxima Nova Light</vt:lpstr>
      <vt:lpstr>微软雅黑</vt:lpstr>
      <vt:lpstr>Courier New</vt:lpstr>
      <vt:lpstr>MHeiPRC-Heavy</vt:lpstr>
      <vt:lpstr>Helvetica</vt:lpstr>
      <vt:lpstr>SimSun</vt:lpstr>
      <vt:lpstr>文泉驿微米黑</vt:lpstr>
      <vt:lpstr>Arial Unicode MS</vt:lpstr>
      <vt:lpstr>Cambria</vt:lpstr>
      <vt:lpstr>Micro Focus Theme v5</vt:lpstr>
      <vt:lpstr>从MPP数据库到云原生分析平台的演进及在运营商的典型应用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Novell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 Focus Presentation Template</dc:title>
  <dc:creator>Karlin Stokes</dc:creator>
  <cp:lastModifiedBy>Ding-Qiang Liu</cp:lastModifiedBy>
  <cp:revision>2115</cp:revision>
  <cp:lastPrinted>2021-01-13T10:22:10Z</cp:lastPrinted>
  <dcterms:created xsi:type="dcterms:W3CDTF">2021-01-13T10:22:10Z</dcterms:created>
  <dcterms:modified xsi:type="dcterms:W3CDTF">2021-01-13T10:22:10Z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1033-11.1.0.9719</vt:lpwstr>
  </property>
</Properties>
</file>